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6" r:id="rId5"/>
    <p:sldId id="261" r:id="rId6"/>
    <p:sldId id="262" r:id="rId7"/>
    <p:sldId id="263" r:id="rId8"/>
    <p:sldId id="264" r:id="rId9"/>
    <p:sldId id="265" r:id="rId10"/>
    <p:sldId id="266" r:id="rId11"/>
    <p:sldId id="267" r:id="rId12"/>
    <p:sldId id="268" r:id="rId13"/>
    <p:sldId id="269" r:id="rId14"/>
    <p:sldId id="270" r:id="rId15"/>
    <p:sldId id="271" r:id="rId16"/>
    <p:sldId id="299"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BE70-EC13-49EB-92A1-60679334E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F079E-1337-40AA-B347-BD2E12C22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1B9C89-ECAE-4712-887F-A5CECDBD08DD}"/>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53A0AE74-E409-41D1-A163-7F8AAD175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7CEA0-E107-4C4D-8846-A0D82B88B348}"/>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41261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6448-574E-495F-BE7A-4D9470D38F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C3A7A5-CCF2-4513-9182-E6868F5C6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C66E8-5920-4E04-ABAA-958E819296ED}"/>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402B2FF6-B282-4814-B538-DD6127063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9FD1-1CA5-4F95-8FFB-F45C9540818B}"/>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7934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3885FC-405B-4596-A167-E88891784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5AE56-F83D-4E87-B9B3-1D76C0763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D833A-4F7C-4ABA-9FDC-863F05C8DACC}"/>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A444082B-72C6-4212-A54F-39C02329B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3F0EE-2985-40E9-9E24-803F941CC852}"/>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662079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1208" y="239362"/>
            <a:ext cx="1150958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7F7F7F"/>
                </a:solidFill>
                <a:latin typeface="Arial"/>
                <a:cs typeface="Arial"/>
              </a:defRPr>
            </a:lvl1pPr>
          </a:lstStyle>
          <a:p>
            <a:pPr marL="16933"/>
            <a:r>
              <a:rPr lang="en-US" spc="-13"/>
              <a:t>C</a:t>
            </a:r>
            <a:r>
              <a:rPr lang="en-US" spc="13"/>
              <a:t>op</a:t>
            </a:r>
            <a:r>
              <a:rPr lang="en-US"/>
              <a:t>y</a:t>
            </a:r>
            <a:r>
              <a:rPr lang="en-US" spc="27"/>
              <a:t>r</a:t>
            </a:r>
            <a:r>
              <a:rPr lang="en-US" spc="-13"/>
              <a:t>i</a:t>
            </a:r>
            <a:r>
              <a:rPr lang="en-US" spc="13"/>
              <a:t>gh</a:t>
            </a:r>
            <a:r>
              <a:rPr lang="en-US"/>
              <a:t>t</a:t>
            </a:r>
            <a:r>
              <a:rPr lang="en-US" spc="-27">
                <a:latin typeface="Times New Roman"/>
                <a:cs typeface="Times New Roman"/>
              </a:rPr>
              <a:t> </a:t>
            </a:r>
            <a:r>
              <a:rPr lang="en-US" spc="-93"/>
              <a:t>I</a:t>
            </a:r>
            <a:r>
              <a:rPr lang="en-US" spc="13"/>
              <a:t>n</a:t>
            </a:r>
            <a:r>
              <a:rPr lang="en-US" spc="7"/>
              <a:t>t</a:t>
            </a:r>
            <a:r>
              <a:rPr lang="en-US" spc="13"/>
              <a:t>e</a:t>
            </a:r>
            <a:r>
              <a:rPr lang="en-US" spc="-13"/>
              <a:t>lli</a:t>
            </a:r>
            <a:r>
              <a:rPr lang="en-US" spc="-40"/>
              <a:t>P</a:t>
            </a:r>
            <a:r>
              <a:rPr lang="en-US" spc="13"/>
              <a:t>aa</a:t>
            </a:r>
            <a:r>
              <a:rPr lang="en-US" spc="20"/>
              <a:t>t</a:t>
            </a:r>
            <a:r>
              <a:rPr lang="en-US"/>
              <a:t>,</a:t>
            </a:r>
            <a:r>
              <a:rPr lang="en-US" spc="53">
                <a:latin typeface="Times New Roman"/>
                <a:cs typeface="Times New Roman"/>
              </a:rPr>
              <a:t> </a:t>
            </a:r>
            <a:r>
              <a:rPr lang="en-US" spc="-40"/>
              <a:t>A</a:t>
            </a:r>
            <a:r>
              <a:rPr lang="en-US" spc="-13"/>
              <a:t>l</a:t>
            </a:r>
            <a:r>
              <a:rPr lang="en-US"/>
              <a:t>l</a:t>
            </a:r>
            <a:r>
              <a:rPr lang="en-US" spc="133">
                <a:latin typeface="Times New Roman"/>
                <a:cs typeface="Times New Roman"/>
              </a:rPr>
              <a:t> </a:t>
            </a:r>
            <a:r>
              <a:rPr lang="en-US" spc="27"/>
              <a:t>r</a:t>
            </a:r>
            <a:r>
              <a:rPr lang="en-US" spc="-13"/>
              <a:t>i</a:t>
            </a:r>
            <a:r>
              <a:rPr lang="en-US" spc="13"/>
              <a:t>gh</a:t>
            </a:r>
            <a:r>
              <a:rPr lang="en-US" spc="7"/>
              <a:t>t</a:t>
            </a:r>
            <a:r>
              <a:rPr lang="en-US"/>
              <a:t>s</a:t>
            </a:r>
            <a:r>
              <a:rPr lang="en-US" spc="-53">
                <a:latin typeface="Times New Roman"/>
                <a:cs typeface="Times New Roman"/>
              </a:rPr>
              <a:t> </a:t>
            </a:r>
            <a:r>
              <a:rPr lang="en-US" spc="27"/>
              <a:t>r</a:t>
            </a:r>
            <a:r>
              <a:rPr lang="en-US" spc="13"/>
              <a:t>e</a:t>
            </a:r>
            <a:r>
              <a:rPr lang="en-US"/>
              <a:t>s</a:t>
            </a:r>
            <a:r>
              <a:rPr lang="en-US" spc="13"/>
              <a:t>e</a:t>
            </a:r>
            <a:r>
              <a:rPr lang="en-US" spc="27"/>
              <a:t>r</a:t>
            </a:r>
            <a:r>
              <a:rPr lang="en-US"/>
              <a:t>v</a:t>
            </a:r>
            <a:r>
              <a:rPr lang="en-US" spc="13"/>
              <a:t>e</a:t>
            </a:r>
            <a:r>
              <a:rPr lang="en-US"/>
              <a:t>d</a:t>
            </a:r>
            <a:endParaRPr lang="en-US"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7729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67" b="0" i="0">
                <a:solidFill>
                  <a:srgbClr val="7F7F7F"/>
                </a:solidFill>
                <a:latin typeface="Arial"/>
                <a:cs typeface="Arial"/>
              </a:defRPr>
            </a:lvl1pPr>
          </a:lstStyle>
          <a:p>
            <a:endParaRPr/>
          </a:p>
        </p:txBody>
      </p:sp>
      <p:sp>
        <p:nvSpPr>
          <p:cNvPr id="3" name="Holder 3"/>
          <p:cNvSpPr>
            <a:spLocks noGrp="1"/>
          </p:cNvSpPr>
          <p:nvPr>
            <p:ph sz="half" idx="2"/>
          </p:nvPr>
        </p:nvSpPr>
        <p:spPr>
          <a:xfrm>
            <a:off x="857669" y="1962484"/>
            <a:ext cx="3976793" cy="2492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sz="half" idx="3"/>
          </p:nvPr>
        </p:nvSpPr>
        <p:spPr>
          <a:xfrm>
            <a:off x="7935486" y="1962491"/>
            <a:ext cx="3807460" cy="2492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7F7F7F"/>
                </a:solidFill>
                <a:latin typeface="Arial"/>
                <a:cs typeface="Arial"/>
              </a:defRPr>
            </a:lvl1pPr>
          </a:lstStyle>
          <a:p>
            <a:pPr marL="16933"/>
            <a:endParaRPr lang="en-US"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051C7A4A-5C9E-452E-A033-C41A7948E031}" type="datetime1">
              <a:rPr lang="en-US" smtClean="0"/>
              <a:t>3/10/2021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9493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76C2-6EDE-45BC-8BFA-76D75272F5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FE7EE2-A03E-418A-ACDB-379921BAB3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BA802-D3A0-4DC9-A676-C1BE3CD0379B}"/>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BA923C10-D8CE-4AC0-BEEC-78237D7D9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8781D-CB96-4926-BF9C-17144C5F7BC0}"/>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212178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1574-CAA5-46A3-B2C4-CA4D6DA74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4700E5-8070-4240-925F-C2CE29692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B8B3A-CEB8-4D13-B013-069F313288D9}"/>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AC1AF318-D0FB-4F48-9C2C-9DB22325C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7C6BC-06E2-4BB7-A3D9-1B3694D6EFD4}"/>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673970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DD11-B1A5-42AB-AC5E-566E6E7A53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480986-1FC6-433B-A0E9-107A94CA6A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D08931-3C3D-4EBB-8F06-565D8B6943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7ED3D3-1A72-458A-9CF8-8F0BFE49A44C}"/>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6" name="Footer Placeholder 5">
            <a:extLst>
              <a:ext uri="{FF2B5EF4-FFF2-40B4-BE49-F238E27FC236}">
                <a16:creationId xmlns:a16="http://schemas.microsoft.com/office/drawing/2014/main" id="{AC27F9E3-91A3-42F6-B081-41A77622D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58B6E-A7F0-4FA7-BC4C-688CD32E2BDC}"/>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49345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8DD-D577-4E6A-B41F-05599D080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F1FD1-2279-4DC1-8E5F-5485F00EA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202750-39D0-420B-BA22-2093C47111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DBE3B-36FF-4B8D-9D19-CC33DFEA06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93D643-8C00-42A2-A2F6-FC675BD1C2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75C10B-4EBC-48F6-8EC3-06B42B34D3BA}"/>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8" name="Footer Placeholder 7">
            <a:extLst>
              <a:ext uri="{FF2B5EF4-FFF2-40B4-BE49-F238E27FC236}">
                <a16:creationId xmlns:a16="http://schemas.microsoft.com/office/drawing/2014/main" id="{003DA1B8-5A2D-432A-BBC0-19044BC83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712C84-6FFF-4B16-B88D-2343FA8C297C}"/>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165645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9F49-4514-4CE5-B270-2CEBE5C90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215EA5-1ECA-48B4-8E17-B86DDB658967}"/>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4" name="Footer Placeholder 3">
            <a:extLst>
              <a:ext uri="{FF2B5EF4-FFF2-40B4-BE49-F238E27FC236}">
                <a16:creationId xmlns:a16="http://schemas.microsoft.com/office/drawing/2014/main" id="{A61F89F1-47EA-4A6A-9B91-E0E07EAFDE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3ED924-6434-4060-B7A7-8DA98DC02B01}"/>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208179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D2D03-25F5-4CB3-B217-5A836DB68DD9}"/>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3" name="Footer Placeholder 2">
            <a:extLst>
              <a:ext uri="{FF2B5EF4-FFF2-40B4-BE49-F238E27FC236}">
                <a16:creationId xmlns:a16="http://schemas.microsoft.com/office/drawing/2014/main" id="{E4C62AE1-FA2C-4ED2-954C-6BEA6F3ED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46FC1B-7F6D-4473-B70B-923DA29C843E}"/>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471197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CA3C-6A1D-49C9-9C7B-6136D2CA9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44B452-A813-411F-8E56-56940B059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1DB61B-3092-487D-AD7A-3B6D935AE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5C4E8-112C-41CB-A48E-B960945A6154}"/>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6" name="Footer Placeholder 5">
            <a:extLst>
              <a:ext uri="{FF2B5EF4-FFF2-40B4-BE49-F238E27FC236}">
                <a16:creationId xmlns:a16="http://schemas.microsoft.com/office/drawing/2014/main" id="{ABB804C7-C30D-44BB-A300-E46EC7526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7F2A3-353E-4F15-AF66-D7367611F274}"/>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9750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DE1B-C9BB-454B-B7CA-545DFAC72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D8C59A-0B5D-4799-9F96-BFEF1FC6D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83CF5F-21DB-42C0-8083-EE5FB3856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152529-4E21-4939-B7A1-669BC6EDF350}"/>
              </a:ext>
            </a:extLst>
          </p:cNvPr>
          <p:cNvSpPr>
            <a:spLocks noGrp="1"/>
          </p:cNvSpPr>
          <p:nvPr>
            <p:ph type="dt" sz="half" idx="10"/>
          </p:nvPr>
        </p:nvSpPr>
        <p:spPr/>
        <p:txBody>
          <a:bodyPr/>
          <a:lstStyle/>
          <a:p>
            <a:fld id="{56294707-CDF1-416D-9D60-A9B5EF31917A}" type="datetimeFigureOut">
              <a:rPr lang="en-US" smtClean="0"/>
              <a:t>3/10/2021</a:t>
            </a:fld>
            <a:endParaRPr lang="en-US"/>
          </a:p>
        </p:txBody>
      </p:sp>
      <p:sp>
        <p:nvSpPr>
          <p:cNvPr id="6" name="Footer Placeholder 5">
            <a:extLst>
              <a:ext uri="{FF2B5EF4-FFF2-40B4-BE49-F238E27FC236}">
                <a16:creationId xmlns:a16="http://schemas.microsoft.com/office/drawing/2014/main" id="{5DF76A9B-2B94-4102-977B-EC9949B57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62079-430D-478D-B0D6-7BE68D4D283B}"/>
              </a:ext>
            </a:extLst>
          </p:cNvPr>
          <p:cNvSpPr>
            <a:spLocks noGrp="1"/>
          </p:cNvSpPr>
          <p:nvPr>
            <p:ph type="sldNum" sz="quarter" idx="12"/>
          </p:nvPr>
        </p:nvSpPr>
        <p:spPr/>
        <p:txBody>
          <a:bodyPr/>
          <a:lstStyle/>
          <a:p>
            <a:fld id="{28D5C1FA-7D7F-483B-BCF9-D8503DFA4B12}" type="slidenum">
              <a:rPr lang="en-US" smtClean="0"/>
              <a:t>‹#›</a:t>
            </a:fld>
            <a:endParaRPr lang="en-US"/>
          </a:p>
        </p:txBody>
      </p:sp>
    </p:spTree>
    <p:extLst>
      <p:ext uri="{BB962C8B-B14F-4D97-AF65-F5344CB8AC3E}">
        <p14:creationId xmlns:p14="http://schemas.microsoft.com/office/powerpoint/2010/main" val="3245927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11FD3-B68B-45B9-8165-1914BB274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98971-18F6-4ABC-8334-51003A5A9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B03CA-30E5-47E5-83E0-6CE9650FE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94707-CDF1-416D-9D60-A9B5EF31917A}" type="datetimeFigureOut">
              <a:rPr lang="en-US" smtClean="0"/>
              <a:t>3/10/2021</a:t>
            </a:fld>
            <a:endParaRPr lang="en-US"/>
          </a:p>
        </p:txBody>
      </p:sp>
      <p:sp>
        <p:nvSpPr>
          <p:cNvPr id="5" name="Footer Placeholder 4">
            <a:extLst>
              <a:ext uri="{FF2B5EF4-FFF2-40B4-BE49-F238E27FC236}">
                <a16:creationId xmlns:a16="http://schemas.microsoft.com/office/drawing/2014/main" id="{D93B1E3F-8CAC-4EF4-A292-6C64A74E3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5CC83-98F1-4186-8825-3A8AA1218B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5C1FA-7D7F-483B-BCF9-D8503DFA4B12}" type="slidenum">
              <a:rPr lang="en-US" smtClean="0"/>
              <a:t>‹#›</a:t>
            </a:fld>
            <a:endParaRPr lang="en-US"/>
          </a:p>
        </p:txBody>
      </p:sp>
    </p:spTree>
    <p:extLst>
      <p:ext uri="{BB962C8B-B14F-4D97-AF65-F5344CB8AC3E}">
        <p14:creationId xmlns:p14="http://schemas.microsoft.com/office/powerpoint/2010/main" val="1937857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29.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7.png"/><Relationship Id="rId18" Type="http://schemas.openxmlformats.org/officeDocument/2006/relationships/image" Target="../media/image59.pn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1.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4.png"/><Relationship Id="rId4" Type="http://schemas.openxmlformats.org/officeDocument/2006/relationships/image" Target="../media/image29.png"/><Relationship Id="rId9" Type="http://schemas.openxmlformats.org/officeDocument/2006/relationships/image" Target="../media/image63.pn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9.png"/><Relationship Id="rId4" Type="http://schemas.openxmlformats.org/officeDocument/2006/relationships/image" Target="../media/image88.jp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5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1.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16.png"/><Relationship Id="rId5" Type="http://schemas.openxmlformats.org/officeDocument/2006/relationships/image" Target="../media/image112.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99.png"/><Relationship Id="rId1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4.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image" Target="../media/image118.png"/><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99.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01.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4.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16.png"/><Relationship Id="rId17" Type="http://schemas.openxmlformats.org/officeDocument/2006/relationships/image" Target="../media/image123.png"/><Relationship Id="rId2" Type="http://schemas.openxmlformats.org/officeDocument/2006/relationships/image" Target="../media/image122.png"/><Relationship Id="rId16" Type="http://schemas.openxmlformats.org/officeDocument/2006/relationships/image" Target="../media/image120.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99.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4.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9.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8.png"/><Relationship Id="rId5" Type="http://schemas.openxmlformats.org/officeDocument/2006/relationships/image" Target="../media/image129.png"/><Relationship Id="rId10" Type="http://schemas.openxmlformats.org/officeDocument/2006/relationships/image" Target="../media/image137.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4.png"/><Relationship Id="rId2" Type="http://schemas.openxmlformats.org/officeDocument/2006/relationships/image" Target="../media/image144.png"/><Relationship Id="rId16"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43.png"/><Relationship Id="rId15" Type="http://schemas.openxmlformats.org/officeDocument/2006/relationships/image" Target="../media/image146.png"/><Relationship Id="rId10" Type="http://schemas.openxmlformats.org/officeDocument/2006/relationships/image" Target="../media/image131.png"/><Relationship Id="rId4" Type="http://schemas.openxmlformats.org/officeDocument/2006/relationships/image" Target="../media/image142.png"/><Relationship Id="rId9" Type="http://schemas.openxmlformats.org/officeDocument/2006/relationships/image" Target="../media/image130.png"/><Relationship Id="rId14" Type="http://schemas.openxmlformats.org/officeDocument/2006/relationships/image" Target="../media/image145.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52.png"/><Relationship Id="rId10" Type="http://schemas.openxmlformats.org/officeDocument/2006/relationships/image" Target="../media/image4.png"/><Relationship Id="rId4" Type="http://schemas.openxmlformats.org/officeDocument/2006/relationships/image" Target="../media/image151.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56.png"/><Relationship Id="rId7" Type="http://schemas.openxmlformats.org/officeDocument/2006/relationships/image" Target="../media/image46.png"/><Relationship Id="rId12" Type="http://schemas.openxmlformats.org/officeDocument/2006/relationships/image" Target="../media/image4.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5.png"/><Relationship Id="rId4" Type="http://schemas.openxmlformats.org/officeDocument/2006/relationships/image" Target="../media/image150.png"/><Relationship Id="rId9" Type="http://schemas.openxmlformats.org/officeDocument/2006/relationships/image" Target="../media/image153.png"/></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4.png"/><Relationship Id="rId4" Type="http://schemas.openxmlformats.org/officeDocument/2006/relationships/image" Target="../media/image160.pn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3.png"/><Relationship Id="rId3" Type="http://schemas.openxmlformats.org/officeDocument/2006/relationships/image" Target="../media/image167.png"/><Relationship Id="rId7" Type="http://schemas.openxmlformats.org/officeDocument/2006/relationships/image" Target="../media/image16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72.png"/><Relationship Id="rId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71.jpg"/><Relationship Id="rId1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73.png"/><Relationship Id="rId3" Type="http://schemas.openxmlformats.org/officeDocument/2006/relationships/image" Target="../media/image175.jpg"/><Relationship Id="rId7" Type="http://schemas.openxmlformats.org/officeDocument/2006/relationships/image" Target="../media/image178.png"/><Relationship Id="rId12" Type="http://schemas.openxmlformats.org/officeDocument/2006/relationships/image" Target="../media/image165.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79.png"/><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76.png"/><Relationship Id="rId9" Type="http://schemas.openxmlformats.org/officeDocument/2006/relationships/image" Target="../media/image169.png"/><Relationship Id="rId1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73.png"/><Relationship Id="rId3" Type="http://schemas.openxmlformats.org/officeDocument/2006/relationships/image" Target="../media/image181.jpg"/><Relationship Id="rId7" Type="http://schemas.openxmlformats.org/officeDocument/2006/relationships/image" Target="../media/image178.png"/><Relationship Id="rId12" Type="http://schemas.openxmlformats.org/officeDocument/2006/relationships/image" Target="../media/image16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79.png"/><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76.png"/><Relationship Id="rId9" Type="http://schemas.openxmlformats.org/officeDocument/2006/relationships/image" Target="../media/image169.png"/><Relationship Id="rId1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84.jpg"/><Relationship Id="rId3" Type="http://schemas.openxmlformats.org/officeDocument/2006/relationships/image" Target="../media/image96.png"/><Relationship Id="rId7" Type="http://schemas.openxmlformats.org/officeDocument/2006/relationships/image" Target="../media/image169.png"/><Relationship Id="rId12" Type="http://schemas.openxmlformats.org/officeDocument/2006/relationships/image" Target="../media/image183.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82.png"/><Relationship Id="rId5" Type="http://schemas.openxmlformats.org/officeDocument/2006/relationships/image" Target="../media/image178.png"/><Relationship Id="rId15" Type="http://schemas.openxmlformats.org/officeDocument/2006/relationships/image" Target="../media/image4.png"/><Relationship Id="rId10" Type="http://schemas.openxmlformats.org/officeDocument/2006/relationships/image" Target="../media/image165.png"/><Relationship Id="rId4" Type="http://schemas.openxmlformats.org/officeDocument/2006/relationships/image" Target="../media/image177.png"/><Relationship Id="rId9" Type="http://schemas.openxmlformats.org/officeDocument/2006/relationships/image" Target="../media/image179.png"/><Relationship Id="rId14" Type="http://schemas.openxmlformats.org/officeDocument/2006/relationships/image" Target="../media/image173.png"/></Relationships>
</file>

<file path=ppt/slides/_rels/slide4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88.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7.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0.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9.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2.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1.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4.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3.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96.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5.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86.png"/><Relationship Id="rId14"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98.png"/><Relationship Id="rId12" Type="http://schemas.openxmlformats.org/officeDocument/2006/relationships/image" Target="../media/image200.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199.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79.png"/><Relationship Id="rId1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73.png"/><Relationship Id="rId3" Type="http://schemas.openxmlformats.org/officeDocument/2006/relationships/image" Target="../media/image159.png"/><Relationship Id="rId7" Type="http://schemas.openxmlformats.org/officeDocument/2006/relationships/image" Target="../media/image198.png"/><Relationship Id="rId12" Type="http://schemas.openxmlformats.org/officeDocument/2006/relationships/image" Target="../media/image202.jp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8.png"/><Relationship Id="rId9" Type="http://schemas.openxmlformats.org/officeDocument/2006/relationships/image" Target="../media/image179.png"/><Relationship Id="rId1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206.jpg"/><Relationship Id="rId3" Type="http://schemas.openxmlformats.org/officeDocument/2006/relationships/image" Target="../media/image176.png"/><Relationship Id="rId7" Type="http://schemas.openxmlformats.org/officeDocument/2006/relationships/image" Target="../media/image198.png"/><Relationship Id="rId12" Type="http://schemas.openxmlformats.org/officeDocument/2006/relationships/image" Target="../media/image205.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173.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79.png"/><Relationship Id="rId1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4.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16.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4.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4.xml.rels><?xml version="1.0" encoding="UTF-8" standalone="yes"?>
<Relationships xmlns="http://schemas.openxmlformats.org/package/2006/relationships"><Relationship Id="rId8" Type="http://schemas.openxmlformats.org/officeDocument/2006/relationships/image" Target="../media/image221.jp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6.png"/><Relationship Id="rId7" Type="http://schemas.openxmlformats.org/officeDocument/2006/relationships/image" Target="../media/image222.jp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6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173.png"/><Relationship Id="rId7" Type="http://schemas.openxmlformats.org/officeDocument/2006/relationships/image" Target="../media/image224.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15.png"/><Relationship Id="rId4" Type="http://schemas.openxmlformats.org/officeDocument/2006/relationships/image" Target="../media/image223.png"/><Relationship Id="rId9" Type="http://schemas.openxmlformats.org/officeDocument/2006/relationships/image" Target="../media/image4.png"/></Relationships>
</file>

<file path=ppt/slides/_rels/slide6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7.png"/><Relationship Id="rId4" Type="http://schemas.openxmlformats.org/officeDocument/2006/relationships/image" Target="../media/image225.png"/><Relationship Id="rId9"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15.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4.png"/><Relationship Id="rId5" Type="http://schemas.openxmlformats.org/officeDocument/2006/relationships/image" Target="../media/image228.png"/><Relationship Id="rId10" Type="http://schemas.openxmlformats.org/officeDocument/2006/relationships/image" Target="../media/image59.png"/><Relationship Id="rId4" Type="http://schemas.openxmlformats.org/officeDocument/2006/relationships/image" Target="../media/image225.png"/><Relationship Id="rId9" Type="http://schemas.openxmlformats.org/officeDocument/2006/relationships/image" Target="../media/image230.jp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24.png"/><Relationship Id="rId7" Type="http://schemas.openxmlformats.org/officeDocument/2006/relationships/image" Target="../media/image223.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4.png"/><Relationship Id="rId5" Type="http://schemas.openxmlformats.org/officeDocument/2006/relationships/image" Target="../media/image231.png"/><Relationship Id="rId10" Type="http://schemas.openxmlformats.org/officeDocument/2006/relationships/image" Target="../media/image59.png"/><Relationship Id="rId4" Type="http://schemas.openxmlformats.org/officeDocument/2006/relationships/image" Target="../media/image225.png"/><Relationship Id="rId9" Type="http://schemas.openxmlformats.org/officeDocument/2006/relationships/image" Target="../media/image233.jpg"/></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4.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image" Target="../media/image240.png"/><Relationship Id="rId7" Type="http://schemas.openxmlformats.org/officeDocument/2006/relationships/image" Target="../media/image247.png"/><Relationship Id="rId12" Type="http://schemas.openxmlformats.org/officeDocument/2006/relationships/image" Target="../media/image252.png"/><Relationship Id="rId2" Type="http://schemas.openxmlformats.org/officeDocument/2006/relationships/image" Target="../media/image235.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5" Type="http://schemas.openxmlformats.org/officeDocument/2006/relationships/image" Target="../media/image255.png"/><Relationship Id="rId10" Type="http://schemas.openxmlformats.org/officeDocument/2006/relationships/image" Target="../media/image250.png"/><Relationship Id="rId4" Type="http://schemas.openxmlformats.org/officeDocument/2006/relationships/image" Target="../media/image237.png"/><Relationship Id="rId9" Type="http://schemas.openxmlformats.org/officeDocument/2006/relationships/image" Target="../media/image249.png"/><Relationship Id="rId14" Type="http://schemas.openxmlformats.org/officeDocument/2006/relationships/image" Target="../media/image254.png"/></Relationships>
</file>

<file path=ppt/slides/_rels/slide7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58.png"/></Relationships>
</file>

<file path=ppt/slides/_rels/slide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2.png"/><Relationship Id="rId4"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71.png"/><Relationship Id="rId3" Type="http://schemas.openxmlformats.org/officeDocument/2006/relationships/image" Target="../media/image264.png"/><Relationship Id="rId7" Type="http://schemas.openxmlformats.org/officeDocument/2006/relationships/image" Target="../media/image266.png"/><Relationship Id="rId12" Type="http://schemas.openxmlformats.org/officeDocument/2006/relationships/image" Target="../media/image270.png"/><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69.png"/><Relationship Id="rId5" Type="http://schemas.openxmlformats.org/officeDocument/2006/relationships/image" Target="../media/image246.png"/><Relationship Id="rId15" Type="http://schemas.openxmlformats.org/officeDocument/2006/relationships/image" Target="../media/image4.png"/><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image" Target="../media/image267.png"/><Relationship Id="rId14" Type="http://schemas.openxmlformats.org/officeDocument/2006/relationships/image" Target="../media/image272.png"/></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75.jp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8.jp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82.jpg"/></Relationships>
</file>

<file path=ppt/slides/_rels/slide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6.png"/><Relationship Id="rId4" Type="http://schemas.openxmlformats.org/officeDocument/2006/relationships/image" Target="../media/image285.jpg"/></Relationships>
</file>

<file path=ppt/slides/_rels/slide8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89.jpg"/></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image" Target="../media/image292.pn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89.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173.png"/><Relationship Id="rId7" Type="http://schemas.openxmlformats.org/officeDocument/2006/relationships/image" Target="../media/image301.png"/><Relationship Id="rId2"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10" Type="http://schemas.openxmlformats.org/officeDocument/2006/relationships/image" Target="../media/image4.png"/><Relationship Id="rId4" Type="http://schemas.openxmlformats.org/officeDocument/2006/relationships/image" Target="../media/image305.png"/><Relationship Id="rId9" Type="http://schemas.openxmlformats.org/officeDocument/2006/relationships/image" Target="../media/image309.png"/></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18" Type="http://schemas.openxmlformats.org/officeDocument/2006/relationships/image" Target="../media/image326.png"/><Relationship Id="rId26" Type="http://schemas.openxmlformats.org/officeDocument/2006/relationships/image" Target="../media/image334.png"/><Relationship Id="rId3" Type="http://schemas.openxmlformats.org/officeDocument/2006/relationships/image" Target="../media/image312.png"/><Relationship Id="rId21" Type="http://schemas.openxmlformats.org/officeDocument/2006/relationships/image" Target="../media/image329.png"/><Relationship Id="rId7" Type="http://schemas.openxmlformats.org/officeDocument/2006/relationships/image" Target="../media/image316.png"/><Relationship Id="rId12" Type="http://schemas.openxmlformats.org/officeDocument/2006/relationships/image" Target="../media/image320.png"/><Relationship Id="rId17" Type="http://schemas.openxmlformats.org/officeDocument/2006/relationships/image" Target="../media/image325.png"/><Relationship Id="rId25" Type="http://schemas.openxmlformats.org/officeDocument/2006/relationships/image" Target="../media/image333.png"/><Relationship Id="rId2" Type="http://schemas.openxmlformats.org/officeDocument/2006/relationships/image" Target="../media/image311.png"/><Relationship Id="rId16" Type="http://schemas.openxmlformats.org/officeDocument/2006/relationships/image" Target="../media/image324.png"/><Relationship Id="rId20" Type="http://schemas.openxmlformats.org/officeDocument/2006/relationships/image" Target="../media/image328.png"/><Relationship Id="rId29"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9.png"/><Relationship Id="rId24" Type="http://schemas.openxmlformats.org/officeDocument/2006/relationships/image" Target="../media/image332.png"/><Relationship Id="rId5" Type="http://schemas.openxmlformats.org/officeDocument/2006/relationships/image" Target="../media/image314.png"/><Relationship Id="rId15" Type="http://schemas.openxmlformats.org/officeDocument/2006/relationships/image" Target="../media/image323.png"/><Relationship Id="rId23" Type="http://schemas.openxmlformats.org/officeDocument/2006/relationships/image" Target="../media/image331.png"/><Relationship Id="rId28" Type="http://schemas.openxmlformats.org/officeDocument/2006/relationships/image" Target="../media/image336.png"/><Relationship Id="rId10" Type="http://schemas.openxmlformats.org/officeDocument/2006/relationships/image" Target="../media/image46.png"/><Relationship Id="rId19" Type="http://schemas.openxmlformats.org/officeDocument/2006/relationships/image" Target="../media/image327.png"/><Relationship Id="rId4" Type="http://schemas.openxmlformats.org/officeDocument/2006/relationships/image" Target="../media/image313.png"/><Relationship Id="rId9" Type="http://schemas.openxmlformats.org/officeDocument/2006/relationships/image" Target="../media/image318.png"/><Relationship Id="rId14" Type="http://schemas.openxmlformats.org/officeDocument/2006/relationships/image" Target="../media/image322.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18.png"/><Relationship Id="rId3" Type="http://schemas.openxmlformats.org/officeDocument/2006/relationships/image" Target="../media/image338.png"/><Relationship Id="rId7" Type="http://schemas.openxmlformats.org/officeDocument/2006/relationships/image" Target="../media/image342.png"/><Relationship Id="rId12" Type="http://schemas.openxmlformats.org/officeDocument/2006/relationships/image" Target="../media/image317.png"/><Relationship Id="rId2" Type="http://schemas.openxmlformats.org/officeDocument/2006/relationships/image" Target="../media/image17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5.png"/><Relationship Id="rId5" Type="http://schemas.openxmlformats.org/officeDocument/2006/relationships/image" Target="../media/image340.png"/><Relationship Id="rId15" Type="http://schemas.openxmlformats.org/officeDocument/2006/relationships/image" Target="../media/image59.png"/><Relationship Id="rId10" Type="http://schemas.openxmlformats.org/officeDocument/2006/relationships/image" Target="../media/image315.png"/><Relationship Id="rId4" Type="http://schemas.openxmlformats.org/officeDocument/2006/relationships/image" Target="../media/image339.png"/><Relationship Id="rId9" Type="http://schemas.openxmlformats.org/officeDocument/2006/relationships/image" Target="../media/image344.png"/><Relationship Id="rId14" Type="http://schemas.openxmlformats.org/officeDocument/2006/relationships/image" Target="../media/image46.png"/></Relationships>
</file>

<file path=ppt/slides/_rels/slide96.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52.png"/><Relationship Id="rId18" Type="http://schemas.openxmlformats.org/officeDocument/2006/relationships/image" Target="../media/image4.png"/><Relationship Id="rId3" Type="http://schemas.openxmlformats.org/officeDocument/2006/relationships/image" Target="../media/image346.png"/><Relationship Id="rId7" Type="http://schemas.openxmlformats.org/officeDocument/2006/relationships/image" Target="../media/image349.png"/><Relationship Id="rId12" Type="http://schemas.openxmlformats.org/officeDocument/2006/relationships/image" Target="../media/image351.png"/><Relationship Id="rId17" Type="http://schemas.openxmlformats.org/officeDocument/2006/relationships/image" Target="../media/image356.png"/><Relationship Id="rId2" Type="http://schemas.openxmlformats.org/officeDocument/2006/relationships/image" Target="../media/image173.png"/><Relationship Id="rId16" Type="http://schemas.openxmlformats.org/officeDocument/2006/relationships/image" Target="../media/image355.png"/><Relationship Id="rId1" Type="http://schemas.openxmlformats.org/officeDocument/2006/relationships/slideLayout" Target="../slideLayouts/slideLayout2.xml"/><Relationship Id="rId6" Type="http://schemas.openxmlformats.org/officeDocument/2006/relationships/image" Target="../media/image348.png"/><Relationship Id="rId11" Type="http://schemas.openxmlformats.org/officeDocument/2006/relationships/image" Target="../media/image350.png"/><Relationship Id="rId5" Type="http://schemas.openxmlformats.org/officeDocument/2006/relationships/image" Target="../media/image341.png"/><Relationship Id="rId15" Type="http://schemas.openxmlformats.org/officeDocument/2006/relationships/image" Target="../media/image354.png"/><Relationship Id="rId10" Type="http://schemas.openxmlformats.org/officeDocument/2006/relationships/image" Target="../media/image59.png"/><Relationship Id="rId4" Type="http://schemas.openxmlformats.org/officeDocument/2006/relationships/image" Target="../media/image347.png"/><Relationship Id="rId9" Type="http://schemas.openxmlformats.org/officeDocument/2006/relationships/image" Target="../media/image344.png"/><Relationship Id="rId14" Type="http://schemas.openxmlformats.org/officeDocument/2006/relationships/image" Target="../media/image353.png"/></Relationships>
</file>

<file path=ppt/slides/_rels/slide97.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image" Target="../media/image363.png"/><Relationship Id="rId18" Type="http://schemas.openxmlformats.org/officeDocument/2006/relationships/image" Target="../media/image368.png"/><Relationship Id="rId26" Type="http://schemas.openxmlformats.org/officeDocument/2006/relationships/image" Target="../media/image59.png"/><Relationship Id="rId3" Type="http://schemas.openxmlformats.org/officeDocument/2006/relationships/image" Target="../media/image346.png"/><Relationship Id="rId21" Type="http://schemas.openxmlformats.org/officeDocument/2006/relationships/image" Target="../media/image371.png"/><Relationship Id="rId7" Type="http://schemas.openxmlformats.org/officeDocument/2006/relationships/image" Target="../media/image343.png"/><Relationship Id="rId12" Type="http://schemas.openxmlformats.org/officeDocument/2006/relationships/image" Target="../media/image362.png"/><Relationship Id="rId17" Type="http://schemas.openxmlformats.org/officeDocument/2006/relationships/image" Target="../media/image367.png"/><Relationship Id="rId25" Type="http://schemas.openxmlformats.org/officeDocument/2006/relationships/image" Target="../media/image375.png"/><Relationship Id="rId2" Type="http://schemas.openxmlformats.org/officeDocument/2006/relationships/image" Target="../media/image173.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61.png"/><Relationship Id="rId24" Type="http://schemas.openxmlformats.org/officeDocument/2006/relationships/image" Target="../media/image374.png"/><Relationship Id="rId5" Type="http://schemas.openxmlformats.org/officeDocument/2006/relationships/image" Target="../media/image341.png"/><Relationship Id="rId15" Type="http://schemas.openxmlformats.org/officeDocument/2006/relationships/image" Target="../media/image365.png"/><Relationship Id="rId23" Type="http://schemas.openxmlformats.org/officeDocument/2006/relationships/image" Target="../media/image373.png"/><Relationship Id="rId10" Type="http://schemas.openxmlformats.org/officeDocument/2006/relationships/image" Target="../media/image360.png"/><Relationship Id="rId19" Type="http://schemas.openxmlformats.org/officeDocument/2006/relationships/image" Target="../media/image369.png"/><Relationship Id="rId4" Type="http://schemas.openxmlformats.org/officeDocument/2006/relationships/image" Target="../media/image357.png"/><Relationship Id="rId9" Type="http://schemas.openxmlformats.org/officeDocument/2006/relationships/image" Target="../media/image359.png"/><Relationship Id="rId14" Type="http://schemas.openxmlformats.org/officeDocument/2006/relationships/image" Target="../media/image364.png"/><Relationship Id="rId22" Type="http://schemas.openxmlformats.org/officeDocument/2006/relationships/image" Target="../media/image372.png"/><Relationship Id="rId27" Type="http://schemas.openxmlformats.org/officeDocument/2006/relationships/image" Target="../media/image4.png"/></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hidden="1"/>
          <p:cNvPicPr/>
          <p:nvPr/>
        </p:nvPicPr>
        <p:blipFill>
          <a:blip r:embed="rId2" cstate="print"/>
          <a:stretch>
            <a:fillRect/>
          </a:stretch>
        </p:blipFill>
        <p:spPr>
          <a:xfrm>
            <a:off x="464954" y="682500"/>
            <a:ext cx="3134868" cy="1092776"/>
          </a:xfrm>
          <a:prstGeom prst="rect">
            <a:avLst/>
          </a:prstGeom>
        </p:spPr>
      </p:pic>
      <p:pic>
        <p:nvPicPr>
          <p:cNvPr id="3" name="object 3"/>
          <p:cNvPicPr/>
          <p:nvPr/>
        </p:nvPicPr>
        <p:blipFill>
          <a:blip r:embed="rId3" cstate="print"/>
          <a:stretch>
            <a:fillRect/>
          </a:stretch>
        </p:blipFill>
        <p:spPr>
          <a:xfrm>
            <a:off x="139700" y="3187701"/>
            <a:ext cx="5600720" cy="1079500"/>
          </a:xfrm>
          <a:prstGeom prst="rect">
            <a:avLst/>
          </a:prstGeom>
        </p:spPr>
      </p:pic>
      <p:sp>
        <p:nvSpPr>
          <p:cNvPr id="4" name="object 4" hidden="1"/>
          <p:cNvSpPr txBox="1"/>
          <p:nvPr/>
        </p:nvSpPr>
        <p:spPr>
          <a:xfrm>
            <a:off x="435187" y="3323163"/>
            <a:ext cx="4981787" cy="586550"/>
          </a:xfrm>
          <a:prstGeom prst="rect">
            <a:avLst/>
          </a:prstGeom>
        </p:spPr>
        <p:txBody>
          <a:bodyPr vert="horz" wrap="square" lIns="0" tIns="22013" rIns="0" bIns="0" rtlCol="0">
            <a:spAutoFit/>
          </a:bodyPr>
          <a:lstStyle/>
          <a:p>
            <a:pPr marL="16933">
              <a:spcBef>
                <a:spcPts val="173"/>
              </a:spcBef>
            </a:pPr>
            <a:r>
              <a:rPr sz="3667" spc="-53" dirty="0">
                <a:solidFill>
                  <a:srgbClr val="2F233B"/>
                </a:solidFill>
                <a:latin typeface="Gill Sans MT"/>
                <a:cs typeface="Gill Sans MT"/>
              </a:rPr>
              <a:t>Version</a:t>
            </a:r>
            <a:r>
              <a:rPr sz="3667" spc="207" dirty="0">
                <a:solidFill>
                  <a:srgbClr val="2F233B"/>
                </a:solidFill>
                <a:latin typeface="Gill Sans MT"/>
                <a:cs typeface="Gill Sans MT"/>
              </a:rPr>
              <a:t> </a:t>
            </a:r>
            <a:r>
              <a:rPr sz="3667" spc="-13" dirty="0">
                <a:solidFill>
                  <a:srgbClr val="2F233B"/>
                </a:solidFill>
                <a:latin typeface="Gill Sans MT"/>
                <a:cs typeface="Gill Sans MT"/>
              </a:rPr>
              <a:t>Control</a:t>
            </a:r>
            <a:r>
              <a:rPr sz="3667" spc="152" dirty="0">
                <a:solidFill>
                  <a:srgbClr val="2F233B"/>
                </a:solidFill>
                <a:latin typeface="Gill Sans MT"/>
                <a:cs typeface="Gill Sans MT"/>
              </a:rPr>
              <a:t> </a:t>
            </a:r>
            <a:r>
              <a:rPr sz="3667" spc="7" dirty="0">
                <a:solidFill>
                  <a:srgbClr val="2F233B"/>
                </a:solidFill>
                <a:latin typeface="Gill Sans MT"/>
                <a:cs typeface="Gill Sans MT"/>
              </a:rPr>
              <a:t>with</a:t>
            </a:r>
            <a:r>
              <a:rPr sz="3667" spc="13" dirty="0">
                <a:solidFill>
                  <a:srgbClr val="2F233B"/>
                </a:solidFill>
                <a:latin typeface="Gill Sans MT"/>
                <a:cs typeface="Gill Sans MT"/>
              </a:rPr>
              <a:t> </a:t>
            </a:r>
            <a:r>
              <a:rPr sz="3667" spc="-7" dirty="0">
                <a:solidFill>
                  <a:srgbClr val="2F233B"/>
                </a:solidFill>
                <a:latin typeface="Gill Sans MT"/>
                <a:cs typeface="Gill Sans MT"/>
              </a:rPr>
              <a:t>GIT</a:t>
            </a:r>
            <a:endParaRPr sz="3667">
              <a:latin typeface="Gill Sans MT"/>
              <a:cs typeface="Gill Sans MT"/>
            </a:endParaRPr>
          </a:p>
        </p:txBody>
      </p:sp>
      <p:grpSp>
        <p:nvGrpSpPr>
          <p:cNvPr id="5" name="object 5"/>
          <p:cNvGrpSpPr/>
          <p:nvPr/>
        </p:nvGrpSpPr>
        <p:grpSpPr>
          <a:xfrm>
            <a:off x="53340" y="-162354"/>
            <a:ext cx="12138660" cy="6856307"/>
            <a:chOff x="0" y="1524"/>
            <a:chExt cx="9103995" cy="5142230"/>
          </a:xfrm>
        </p:grpSpPr>
        <p:pic>
          <p:nvPicPr>
            <p:cNvPr id="6" name="object 6"/>
            <p:cNvPicPr/>
            <p:nvPr/>
          </p:nvPicPr>
          <p:blipFill>
            <a:blip r:embed="rId4" cstate="print"/>
            <a:stretch>
              <a:fillRect/>
            </a:stretch>
          </p:blipFill>
          <p:spPr>
            <a:xfrm>
              <a:off x="4277105" y="1280498"/>
              <a:ext cx="4432919" cy="3133984"/>
            </a:xfrm>
            <a:prstGeom prst="rect">
              <a:avLst/>
            </a:prstGeom>
          </p:spPr>
        </p:pic>
        <p:pic>
          <p:nvPicPr>
            <p:cNvPr id="7" name="object 7" hidden="1"/>
            <p:cNvPicPr/>
            <p:nvPr/>
          </p:nvPicPr>
          <p:blipFill>
            <a:blip r:embed="rId5" cstate="print"/>
            <a:stretch>
              <a:fillRect/>
            </a:stretch>
          </p:blipFill>
          <p:spPr>
            <a:xfrm>
              <a:off x="0" y="1524"/>
              <a:ext cx="9103613" cy="5141975"/>
            </a:xfrm>
            <a:prstGeom prst="rect">
              <a:avLst/>
            </a:prstGeom>
          </p:spPr>
        </p:pic>
      </p:grpSp>
      <p:sp>
        <p:nvSpPr>
          <p:cNvPr id="8" name="object 8" hidden="1"/>
          <p:cNvSpPr txBox="1">
            <a:spLocks noGrp="1"/>
          </p:cNvSpPr>
          <p:nvPr>
            <p:ph type="ftr" sz="quarter" idx="5"/>
          </p:nvPr>
        </p:nvSpPr>
        <p:spPr>
          <a:xfrm>
            <a:off x="6672584" y="4883111"/>
            <a:ext cx="2376170" cy="17526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7F7F7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r>
              <a:rPr lang="en-US" spc="-10"/>
              <a:t>C</a:t>
            </a:r>
            <a:r>
              <a:rPr lang="en-US" spc="10"/>
              <a:t>op</a:t>
            </a:r>
            <a:r>
              <a:rPr lang="en-US"/>
              <a:t>y</a:t>
            </a:r>
            <a:r>
              <a:rPr lang="en-US" spc="20"/>
              <a:t>r</a:t>
            </a:r>
            <a:r>
              <a:rPr lang="en-US" spc="-10"/>
              <a:t>i</a:t>
            </a:r>
            <a:r>
              <a:rPr lang="en-US" spc="10"/>
              <a:t>gh</a:t>
            </a:r>
            <a:r>
              <a:rPr lang="en-US"/>
              <a:t>t</a:t>
            </a:r>
            <a:r>
              <a:rPr lang="en-US" spc="-20">
                <a:latin typeface="Times New Roman"/>
                <a:cs typeface="Times New Roman"/>
              </a:rPr>
              <a:t> </a:t>
            </a:r>
            <a:r>
              <a:rPr lang="en-US" spc="-70"/>
              <a:t>I</a:t>
            </a:r>
            <a:r>
              <a:rPr lang="en-US" spc="10"/>
              <a:t>n</a:t>
            </a:r>
            <a:r>
              <a:rPr lang="en-US" spc="5"/>
              <a:t>t</a:t>
            </a:r>
            <a:r>
              <a:rPr lang="en-US" spc="10"/>
              <a:t>e</a:t>
            </a:r>
            <a:r>
              <a:rPr lang="en-US" spc="-10"/>
              <a:t>lli</a:t>
            </a:r>
            <a:r>
              <a:rPr lang="en-US" spc="-30"/>
              <a:t>P</a:t>
            </a:r>
            <a:r>
              <a:rPr lang="en-US" spc="10"/>
              <a:t>aa</a:t>
            </a:r>
            <a:r>
              <a:rPr lang="en-US" spc="15"/>
              <a:t>t</a:t>
            </a:r>
            <a:r>
              <a:rPr lang="en-US"/>
              <a:t>,</a:t>
            </a:r>
            <a:r>
              <a:rPr lang="en-US" spc="40">
                <a:latin typeface="Times New Roman"/>
                <a:cs typeface="Times New Roman"/>
              </a:rPr>
              <a:t> </a:t>
            </a:r>
            <a:r>
              <a:rPr lang="en-US" spc="-30"/>
              <a:t>A</a:t>
            </a:r>
            <a:r>
              <a:rPr lang="en-US" spc="-10"/>
              <a:t>l</a:t>
            </a:r>
            <a:r>
              <a:rPr lang="en-US"/>
              <a:t>l</a:t>
            </a:r>
            <a:r>
              <a:rPr lang="en-US" spc="100">
                <a:latin typeface="Times New Roman"/>
                <a:cs typeface="Times New Roman"/>
              </a:rPr>
              <a:t> </a:t>
            </a:r>
            <a:r>
              <a:rPr lang="en-US" spc="20"/>
              <a:t>r</a:t>
            </a:r>
            <a:r>
              <a:rPr lang="en-US" spc="-10"/>
              <a:t>i</a:t>
            </a:r>
            <a:r>
              <a:rPr lang="en-US" spc="10"/>
              <a:t>gh</a:t>
            </a:r>
            <a:r>
              <a:rPr lang="en-US" spc="5"/>
              <a:t>t</a:t>
            </a:r>
            <a:r>
              <a:rPr lang="en-US"/>
              <a:t>s</a:t>
            </a:r>
            <a:r>
              <a:rPr lang="en-US" spc="-40">
                <a:latin typeface="Times New Roman"/>
                <a:cs typeface="Times New Roman"/>
              </a:rPr>
              <a:t> </a:t>
            </a:r>
            <a:r>
              <a:rPr lang="en-US" spc="20"/>
              <a:t>r</a:t>
            </a:r>
            <a:r>
              <a:rPr lang="en-US" spc="10"/>
              <a:t>e</a:t>
            </a:r>
            <a:r>
              <a:rPr lang="en-US"/>
              <a:t>s</a:t>
            </a:r>
            <a:r>
              <a:rPr lang="en-US" spc="10"/>
              <a:t>e</a:t>
            </a:r>
            <a:r>
              <a:rPr lang="en-US" spc="20"/>
              <a:t>r</a:t>
            </a:r>
            <a:r>
              <a:rPr lang="en-US"/>
              <a:t>v</a:t>
            </a:r>
            <a:r>
              <a:rPr lang="en-US" spc="10"/>
              <a:t>e</a:t>
            </a:r>
            <a:r>
              <a:rPr lang="en-US"/>
              <a:t>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6311547" y="3820773"/>
            <a:ext cx="1277019" cy="1142596"/>
          </a:xfrm>
          <a:prstGeom prst="rect">
            <a:avLst/>
          </a:prstGeom>
        </p:spPr>
      </p:pic>
      <p:sp>
        <p:nvSpPr>
          <p:cNvPr id="8" name="object 8"/>
          <p:cNvSpPr txBox="1"/>
          <p:nvPr/>
        </p:nvSpPr>
        <p:spPr>
          <a:xfrm>
            <a:off x="2602316" y="1562519"/>
            <a:ext cx="7626773" cy="570242"/>
          </a:xfrm>
          <a:prstGeom prst="rect">
            <a:avLst/>
          </a:prstGeom>
        </p:spPr>
        <p:txBody>
          <a:bodyPr vert="horz" wrap="square" lIns="0" tIns="31327" rIns="0" bIns="0" rtlCol="0">
            <a:spAutoFit/>
          </a:bodyPr>
          <a:lstStyle/>
          <a:p>
            <a:pPr marL="2622908" marR="6773" indent="-2606820">
              <a:lnSpc>
                <a:spcPts val="2107"/>
              </a:lnSpc>
              <a:spcBef>
                <a:spcPts val="247"/>
              </a:spcBef>
            </a:pPr>
            <a:r>
              <a:rPr spc="-7" dirty="0">
                <a:latin typeface="Calibri"/>
                <a:cs typeface="Calibri"/>
              </a:rPr>
              <a:t>Developer </a:t>
            </a:r>
            <a:r>
              <a:rPr dirty="0">
                <a:latin typeface="Calibri"/>
                <a:cs typeface="Calibri"/>
              </a:rPr>
              <a:t>A </a:t>
            </a:r>
            <a:r>
              <a:rPr spc="-7" dirty="0">
                <a:latin typeface="Calibri"/>
                <a:cs typeface="Calibri"/>
              </a:rPr>
              <a:t>verifies </a:t>
            </a:r>
            <a:r>
              <a:rPr spc="-20" dirty="0">
                <a:latin typeface="Calibri"/>
                <a:cs typeface="Calibri"/>
              </a:rPr>
              <a:t>the </a:t>
            </a:r>
            <a:r>
              <a:rPr dirty="0">
                <a:latin typeface="Calibri"/>
                <a:cs typeface="Calibri"/>
              </a:rPr>
              <a:t>features, </a:t>
            </a:r>
            <a:r>
              <a:rPr spc="-20" dirty="0">
                <a:latin typeface="Calibri"/>
                <a:cs typeface="Calibri"/>
              </a:rPr>
              <a:t>takes the </a:t>
            </a:r>
            <a:r>
              <a:rPr spc="7" dirty="0">
                <a:latin typeface="Calibri"/>
                <a:cs typeface="Calibri"/>
              </a:rPr>
              <a:t>code </a:t>
            </a:r>
            <a:r>
              <a:rPr spc="-13" dirty="0">
                <a:latin typeface="Calibri"/>
                <a:cs typeface="Calibri"/>
              </a:rPr>
              <a:t>changes </a:t>
            </a:r>
            <a:r>
              <a:rPr spc="-7" dirty="0">
                <a:latin typeface="Calibri"/>
                <a:cs typeface="Calibri"/>
              </a:rPr>
              <a:t>and </a:t>
            </a:r>
            <a:r>
              <a:rPr spc="-20" dirty="0">
                <a:latin typeface="Calibri"/>
                <a:cs typeface="Calibri"/>
              </a:rPr>
              <a:t>manually</a:t>
            </a:r>
            <a:r>
              <a:rPr spc="-13" dirty="0">
                <a:latin typeface="Calibri"/>
                <a:cs typeface="Calibri"/>
              </a:rPr>
              <a:t> integrates </a:t>
            </a:r>
            <a:r>
              <a:rPr spc="-393" dirty="0">
                <a:latin typeface="Calibri"/>
                <a:cs typeface="Calibri"/>
              </a:rPr>
              <a:t> </a:t>
            </a:r>
            <a:r>
              <a:rPr spc="-13" dirty="0">
                <a:latin typeface="Calibri"/>
                <a:cs typeface="Calibri"/>
              </a:rPr>
              <a:t>them</a:t>
            </a:r>
            <a:r>
              <a:rPr spc="47" dirty="0">
                <a:latin typeface="Calibri"/>
                <a:cs typeface="Calibri"/>
              </a:rPr>
              <a:t> </a:t>
            </a:r>
            <a:r>
              <a:rPr spc="-7" dirty="0">
                <a:latin typeface="Calibri"/>
                <a:cs typeface="Calibri"/>
              </a:rPr>
              <a:t>with</a:t>
            </a:r>
            <a:r>
              <a:rPr spc="-60" dirty="0">
                <a:latin typeface="Calibri"/>
                <a:cs typeface="Calibri"/>
              </a:rPr>
              <a:t> </a:t>
            </a:r>
            <a:r>
              <a:rPr spc="-20" dirty="0">
                <a:latin typeface="Calibri"/>
                <a:cs typeface="Calibri"/>
              </a:rPr>
              <a:t>Version</a:t>
            </a:r>
            <a:r>
              <a:rPr spc="40" dirty="0">
                <a:latin typeface="Calibri"/>
                <a:cs typeface="Calibri"/>
              </a:rPr>
              <a:t> </a:t>
            </a:r>
            <a:r>
              <a:rPr dirty="0">
                <a:latin typeface="Calibri"/>
                <a:cs typeface="Calibri"/>
              </a:rPr>
              <a:t>2</a:t>
            </a:r>
            <a:r>
              <a:rPr spc="-27" dirty="0">
                <a:latin typeface="Calibri"/>
                <a:cs typeface="Calibri"/>
              </a:rPr>
              <a:t> </a:t>
            </a:r>
            <a:r>
              <a:rPr spc="7" dirty="0">
                <a:latin typeface="Calibri"/>
                <a:cs typeface="Calibri"/>
              </a:rPr>
              <a:t>code</a:t>
            </a:r>
            <a:endParaRPr>
              <a:latin typeface="Calibri"/>
              <a:cs typeface="Calibri"/>
            </a:endParaRPr>
          </a:p>
        </p:txBody>
      </p:sp>
      <p:pic>
        <p:nvPicPr>
          <p:cNvPr id="9" name="object 9"/>
          <p:cNvPicPr/>
          <p:nvPr/>
        </p:nvPicPr>
        <p:blipFill>
          <a:blip r:embed="rId4" cstate="print"/>
          <a:stretch>
            <a:fillRect/>
          </a:stretch>
        </p:blipFill>
        <p:spPr>
          <a:xfrm>
            <a:off x="3478370" y="2611544"/>
            <a:ext cx="1072361" cy="957465"/>
          </a:xfrm>
          <a:prstGeom prst="rect">
            <a:avLst/>
          </a:prstGeom>
        </p:spPr>
      </p:pic>
      <p:pic>
        <p:nvPicPr>
          <p:cNvPr id="10" name="object 10"/>
          <p:cNvPicPr/>
          <p:nvPr/>
        </p:nvPicPr>
        <p:blipFill>
          <a:blip r:embed="rId5" cstate="print"/>
          <a:stretch>
            <a:fillRect/>
          </a:stretch>
        </p:blipFill>
        <p:spPr>
          <a:xfrm>
            <a:off x="3409790" y="5339418"/>
            <a:ext cx="1072361" cy="957465"/>
          </a:xfrm>
          <a:prstGeom prst="rect">
            <a:avLst/>
          </a:prstGeom>
        </p:spPr>
      </p:pic>
      <p:sp>
        <p:nvSpPr>
          <p:cNvPr id="11" name="object 11"/>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2" name="object 12"/>
          <p:cNvPicPr/>
          <p:nvPr/>
        </p:nvPicPr>
        <p:blipFill>
          <a:blip r:embed="rId6" cstate="print"/>
          <a:stretch>
            <a:fillRect/>
          </a:stretch>
        </p:blipFill>
        <p:spPr>
          <a:xfrm>
            <a:off x="3377012" y="3811048"/>
            <a:ext cx="1136192" cy="1136192"/>
          </a:xfrm>
          <a:prstGeom prst="rect">
            <a:avLst/>
          </a:prstGeom>
        </p:spPr>
      </p:pic>
      <p:sp>
        <p:nvSpPr>
          <p:cNvPr id="13" name="object 13"/>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4" name="object 14"/>
          <p:cNvPicPr/>
          <p:nvPr/>
        </p:nvPicPr>
        <p:blipFill>
          <a:blip r:embed="rId7" cstate="print"/>
          <a:stretch>
            <a:fillRect/>
          </a:stretch>
        </p:blipFill>
        <p:spPr>
          <a:xfrm>
            <a:off x="2598591" y="2895157"/>
            <a:ext cx="632732" cy="632732"/>
          </a:xfrm>
          <a:prstGeom prst="rect">
            <a:avLst/>
          </a:prstGeom>
        </p:spPr>
      </p:pic>
      <p:pic>
        <p:nvPicPr>
          <p:cNvPr id="15" name="object 15"/>
          <p:cNvPicPr/>
          <p:nvPr/>
        </p:nvPicPr>
        <p:blipFill>
          <a:blip r:embed="rId7" cstate="print"/>
          <a:stretch>
            <a:fillRect/>
          </a:stretch>
        </p:blipFill>
        <p:spPr>
          <a:xfrm>
            <a:off x="2593511" y="4325010"/>
            <a:ext cx="632732" cy="632732"/>
          </a:xfrm>
          <a:prstGeom prst="rect">
            <a:avLst/>
          </a:prstGeom>
        </p:spPr>
      </p:pic>
      <p:sp>
        <p:nvSpPr>
          <p:cNvPr id="16" name="object 16"/>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7" name="object 17"/>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18" name="object 18"/>
          <p:cNvPicPr/>
          <p:nvPr/>
        </p:nvPicPr>
        <p:blipFill>
          <a:blip r:embed="rId7" cstate="print"/>
          <a:stretch>
            <a:fillRect/>
          </a:stretch>
        </p:blipFill>
        <p:spPr>
          <a:xfrm>
            <a:off x="2583009" y="5641913"/>
            <a:ext cx="632732" cy="632732"/>
          </a:xfrm>
          <a:prstGeom prst="rect">
            <a:avLst/>
          </a:prstGeom>
        </p:spPr>
      </p:pic>
      <p:sp>
        <p:nvSpPr>
          <p:cNvPr id="19" name="object 19"/>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0" name="object 20"/>
          <p:cNvPicPr/>
          <p:nvPr/>
        </p:nvPicPr>
        <p:blipFill>
          <a:blip r:embed="rId8" cstate="print"/>
          <a:stretch>
            <a:fillRect/>
          </a:stretch>
        </p:blipFill>
        <p:spPr>
          <a:xfrm>
            <a:off x="9350410" y="3921508"/>
            <a:ext cx="954953" cy="954953"/>
          </a:xfrm>
          <a:prstGeom prst="rect">
            <a:avLst/>
          </a:prstGeom>
        </p:spPr>
      </p:pic>
      <p:sp>
        <p:nvSpPr>
          <p:cNvPr id="21" name="object 21"/>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sp>
        <p:nvSpPr>
          <p:cNvPr id="22" name="object 22"/>
          <p:cNvSpPr/>
          <p:nvPr/>
        </p:nvSpPr>
        <p:spPr>
          <a:xfrm>
            <a:off x="7699086" y="4366943"/>
            <a:ext cx="1543473" cy="101600"/>
          </a:xfrm>
          <a:custGeom>
            <a:avLst/>
            <a:gdLst/>
            <a:ahLst/>
            <a:cxnLst/>
            <a:rect l="l" t="t" r="r" b="b"/>
            <a:pathLst>
              <a:path w="1157604" h="76200">
                <a:moveTo>
                  <a:pt x="1081278" y="0"/>
                </a:moveTo>
                <a:lnTo>
                  <a:pt x="1081278" y="76200"/>
                </a:lnTo>
                <a:lnTo>
                  <a:pt x="1138428" y="47625"/>
                </a:lnTo>
                <a:lnTo>
                  <a:pt x="1093982" y="47625"/>
                </a:lnTo>
                <a:lnTo>
                  <a:pt x="1093982" y="28575"/>
                </a:lnTo>
                <a:lnTo>
                  <a:pt x="1138428" y="28575"/>
                </a:lnTo>
                <a:lnTo>
                  <a:pt x="1081278" y="0"/>
                </a:lnTo>
                <a:close/>
              </a:path>
              <a:path w="1157604" h="76200">
                <a:moveTo>
                  <a:pt x="1081278" y="28575"/>
                </a:moveTo>
                <a:lnTo>
                  <a:pt x="0" y="28575"/>
                </a:lnTo>
                <a:lnTo>
                  <a:pt x="0" y="47625"/>
                </a:lnTo>
                <a:lnTo>
                  <a:pt x="1081278" y="47625"/>
                </a:lnTo>
                <a:lnTo>
                  <a:pt x="1081278" y="28575"/>
                </a:lnTo>
                <a:close/>
              </a:path>
              <a:path w="1157604" h="76200">
                <a:moveTo>
                  <a:pt x="1138428" y="28575"/>
                </a:moveTo>
                <a:lnTo>
                  <a:pt x="1093982" y="28575"/>
                </a:lnTo>
                <a:lnTo>
                  <a:pt x="1093982" y="47625"/>
                </a:lnTo>
                <a:lnTo>
                  <a:pt x="1138428" y="47625"/>
                </a:lnTo>
                <a:lnTo>
                  <a:pt x="1157478" y="38100"/>
                </a:lnTo>
                <a:lnTo>
                  <a:pt x="1138428" y="28575"/>
                </a:lnTo>
                <a:close/>
              </a:path>
            </a:pathLst>
          </a:custGeom>
          <a:solidFill>
            <a:srgbClr val="F07F09"/>
          </a:solidFill>
        </p:spPr>
        <p:txBody>
          <a:bodyPr wrap="square" lIns="0" tIns="0" rIns="0" bIns="0" rtlCol="0"/>
          <a:lstStyle/>
          <a:p>
            <a:endParaRPr sz="2400"/>
          </a:p>
        </p:txBody>
      </p:sp>
      <p:pic>
        <p:nvPicPr>
          <p:cNvPr id="23" name="object 23"/>
          <p:cNvPicPr/>
          <p:nvPr/>
        </p:nvPicPr>
        <p:blipFill>
          <a:blip r:embed="rId9" cstate="print"/>
          <a:stretch>
            <a:fillRect/>
          </a:stretch>
        </p:blipFill>
        <p:spPr>
          <a:xfrm>
            <a:off x="10413471" y="4021393"/>
            <a:ext cx="632732" cy="632732"/>
          </a:xfrm>
          <a:prstGeom prst="rect">
            <a:avLst/>
          </a:prstGeom>
        </p:spPr>
      </p:pic>
      <p:sp>
        <p:nvSpPr>
          <p:cNvPr id="24" name="object 24"/>
          <p:cNvSpPr txBox="1"/>
          <p:nvPr/>
        </p:nvSpPr>
        <p:spPr>
          <a:xfrm>
            <a:off x="10448383" y="4668603"/>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3</a:t>
            </a:r>
            <a:endParaRPr sz="1200">
              <a:latin typeface="Calibri"/>
              <a:cs typeface="Calibri"/>
            </a:endParaRPr>
          </a:p>
        </p:txBody>
      </p:sp>
      <p:sp>
        <p:nvSpPr>
          <p:cNvPr id="26" name="object 26"/>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27" name="object 27"/>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7699" y="1905001"/>
            <a:ext cx="7150100" cy="3873500"/>
            <a:chOff x="485774" y="1428750"/>
            <a:chExt cx="5362575" cy="2905125"/>
          </a:xfrm>
        </p:grpSpPr>
        <p:pic>
          <p:nvPicPr>
            <p:cNvPr id="3" name="object 3"/>
            <p:cNvPicPr/>
            <p:nvPr/>
          </p:nvPicPr>
          <p:blipFill>
            <a:blip r:embed="rId2" cstate="print"/>
            <a:stretch>
              <a:fillRect/>
            </a:stretch>
          </p:blipFill>
          <p:spPr>
            <a:xfrm>
              <a:off x="485774" y="1428750"/>
              <a:ext cx="5362559" cy="2905125"/>
            </a:xfrm>
            <a:prstGeom prst="rect">
              <a:avLst/>
            </a:prstGeom>
          </p:spPr>
        </p:pic>
        <p:sp>
          <p:nvSpPr>
            <p:cNvPr id="4" name="object 4"/>
            <p:cNvSpPr/>
            <p:nvPr/>
          </p:nvSpPr>
          <p:spPr>
            <a:xfrm>
              <a:off x="507491" y="1444355"/>
              <a:ext cx="5270500" cy="2816860"/>
            </a:xfrm>
            <a:custGeom>
              <a:avLst/>
              <a:gdLst/>
              <a:ahLst/>
              <a:cxnLst/>
              <a:rect l="l" t="t" r="r" b="b"/>
              <a:pathLst>
                <a:path w="5270500" h="2816860">
                  <a:moveTo>
                    <a:pt x="4800599" y="0"/>
                  </a:moveTo>
                  <a:lnTo>
                    <a:pt x="469404" y="0"/>
                  </a:lnTo>
                  <a:lnTo>
                    <a:pt x="421409" y="2423"/>
                  </a:lnTo>
                  <a:lnTo>
                    <a:pt x="374802" y="9537"/>
                  </a:lnTo>
                  <a:lnTo>
                    <a:pt x="329816" y="21106"/>
                  </a:lnTo>
                  <a:lnTo>
                    <a:pt x="286689" y="36892"/>
                  </a:lnTo>
                  <a:lnTo>
                    <a:pt x="245657" y="56660"/>
                  </a:lnTo>
                  <a:lnTo>
                    <a:pt x="206954" y="80174"/>
                  </a:lnTo>
                  <a:lnTo>
                    <a:pt x="170818" y="107197"/>
                  </a:lnTo>
                  <a:lnTo>
                    <a:pt x="137484" y="137495"/>
                  </a:lnTo>
                  <a:lnTo>
                    <a:pt x="107188" y="170830"/>
                  </a:lnTo>
                  <a:lnTo>
                    <a:pt x="80166" y="206966"/>
                  </a:lnTo>
                  <a:lnTo>
                    <a:pt x="56653" y="245667"/>
                  </a:lnTo>
                  <a:lnTo>
                    <a:pt x="36887" y="286698"/>
                  </a:lnTo>
                  <a:lnTo>
                    <a:pt x="21103" y="329822"/>
                  </a:lnTo>
                  <a:lnTo>
                    <a:pt x="9536" y="374803"/>
                  </a:lnTo>
                  <a:lnTo>
                    <a:pt x="2423" y="421405"/>
                  </a:lnTo>
                  <a:lnTo>
                    <a:pt x="0" y="469391"/>
                  </a:lnTo>
                  <a:lnTo>
                    <a:pt x="0" y="2346975"/>
                  </a:lnTo>
                  <a:lnTo>
                    <a:pt x="2423" y="2394967"/>
                  </a:lnTo>
                  <a:lnTo>
                    <a:pt x="9536" y="2441573"/>
                  </a:lnTo>
                  <a:lnTo>
                    <a:pt x="21103" y="2486557"/>
                  </a:lnTo>
                  <a:lnTo>
                    <a:pt x="36887" y="2529682"/>
                  </a:lnTo>
                  <a:lnTo>
                    <a:pt x="56653" y="2570714"/>
                  </a:lnTo>
                  <a:lnTo>
                    <a:pt x="80166" y="2609415"/>
                  </a:lnTo>
                  <a:lnTo>
                    <a:pt x="107188" y="2645551"/>
                  </a:lnTo>
                  <a:lnTo>
                    <a:pt x="137484" y="2678884"/>
                  </a:lnTo>
                  <a:lnTo>
                    <a:pt x="170818" y="2709180"/>
                  </a:lnTo>
                  <a:lnTo>
                    <a:pt x="206954" y="2736201"/>
                  </a:lnTo>
                  <a:lnTo>
                    <a:pt x="245657" y="2759713"/>
                  </a:lnTo>
                  <a:lnTo>
                    <a:pt x="286689" y="2779479"/>
                  </a:lnTo>
                  <a:lnTo>
                    <a:pt x="329816" y="2795264"/>
                  </a:lnTo>
                  <a:lnTo>
                    <a:pt x="374802" y="2806830"/>
                  </a:lnTo>
                  <a:lnTo>
                    <a:pt x="421409" y="2813943"/>
                  </a:lnTo>
                  <a:lnTo>
                    <a:pt x="469404" y="2816367"/>
                  </a:lnTo>
                  <a:lnTo>
                    <a:pt x="4800599" y="2816367"/>
                  </a:lnTo>
                  <a:lnTo>
                    <a:pt x="4848586" y="2813943"/>
                  </a:lnTo>
                  <a:lnTo>
                    <a:pt x="4895188" y="2806830"/>
                  </a:lnTo>
                  <a:lnTo>
                    <a:pt x="4940169" y="2795264"/>
                  </a:lnTo>
                  <a:lnTo>
                    <a:pt x="4983293" y="2779479"/>
                  </a:lnTo>
                  <a:lnTo>
                    <a:pt x="5024323" y="2759713"/>
                  </a:lnTo>
                  <a:lnTo>
                    <a:pt x="5063025" y="2736201"/>
                  </a:lnTo>
                  <a:lnTo>
                    <a:pt x="5099161" y="2709180"/>
                  </a:lnTo>
                  <a:lnTo>
                    <a:pt x="5132496" y="2678884"/>
                  </a:lnTo>
                  <a:lnTo>
                    <a:pt x="5162793" y="2645551"/>
                  </a:lnTo>
                  <a:lnTo>
                    <a:pt x="5189817" y="2609415"/>
                  </a:lnTo>
                  <a:lnTo>
                    <a:pt x="5213331" y="2570714"/>
                  </a:lnTo>
                  <a:lnTo>
                    <a:pt x="5233099" y="2529682"/>
                  </a:lnTo>
                  <a:lnTo>
                    <a:pt x="5248885" y="2486557"/>
                  </a:lnTo>
                  <a:lnTo>
                    <a:pt x="5260454" y="2441573"/>
                  </a:lnTo>
                  <a:lnTo>
                    <a:pt x="5267568" y="2394967"/>
                  </a:lnTo>
                  <a:lnTo>
                    <a:pt x="5269991" y="2346975"/>
                  </a:lnTo>
                  <a:lnTo>
                    <a:pt x="5269991" y="469391"/>
                  </a:lnTo>
                  <a:lnTo>
                    <a:pt x="5267568" y="421405"/>
                  </a:lnTo>
                  <a:lnTo>
                    <a:pt x="5260454" y="374803"/>
                  </a:lnTo>
                  <a:lnTo>
                    <a:pt x="5248885" y="329822"/>
                  </a:lnTo>
                  <a:lnTo>
                    <a:pt x="5233099" y="286698"/>
                  </a:lnTo>
                  <a:lnTo>
                    <a:pt x="5213331" y="245667"/>
                  </a:lnTo>
                  <a:lnTo>
                    <a:pt x="5189817" y="206966"/>
                  </a:lnTo>
                  <a:lnTo>
                    <a:pt x="5162793" y="170830"/>
                  </a:lnTo>
                  <a:lnTo>
                    <a:pt x="5132496" y="137495"/>
                  </a:lnTo>
                  <a:lnTo>
                    <a:pt x="5099161" y="107197"/>
                  </a:lnTo>
                  <a:lnTo>
                    <a:pt x="5063025" y="80174"/>
                  </a:lnTo>
                  <a:lnTo>
                    <a:pt x="5024323" y="56660"/>
                  </a:lnTo>
                  <a:lnTo>
                    <a:pt x="4983293" y="36892"/>
                  </a:lnTo>
                  <a:lnTo>
                    <a:pt x="4940169" y="21106"/>
                  </a:lnTo>
                  <a:lnTo>
                    <a:pt x="4895188" y="9537"/>
                  </a:lnTo>
                  <a:lnTo>
                    <a:pt x="4848586" y="2423"/>
                  </a:lnTo>
                  <a:lnTo>
                    <a:pt x="4800599" y="0"/>
                  </a:lnTo>
                  <a:close/>
                </a:path>
              </a:pathLst>
            </a:custGeom>
            <a:solidFill>
              <a:srgbClr val="FFFFFF"/>
            </a:solidFill>
          </p:spPr>
          <p:txBody>
            <a:bodyPr wrap="square" lIns="0" tIns="0" rIns="0" bIns="0" rtlCol="0"/>
            <a:lstStyle/>
            <a:p>
              <a:endParaRPr sz="2400"/>
            </a:p>
          </p:txBody>
        </p:sp>
        <p:sp>
          <p:nvSpPr>
            <p:cNvPr id="5" name="object 5"/>
            <p:cNvSpPr/>
            <p:nvPr/>
          </p:nvSpPr>
          <p:spPr>
            <a:xfrm>
              <a:off x="507491" y="1444355"/>
              <a:ext cx="5270500" cy="2816860"/>
            </a:xfrm>
            <a:custGeom>
              <a:avLst/>
              <a:gdLst/>
              <a:ahLst/>
              <a:cxnLst/>
              <a:rect l="l" t="t" r="r" b="b"/>
              <a:pathLst>
                <a:path w="5270500" h="2816860">
                  <a:moveTo>
                    <a:pt x="0" y="469391"/>
                  </a:moveTo>
                  <a:lnTo>
                    <a:pt x="2423" y="421405"/>
                  </a:lnTo>
                  <a:lnTo>
                    <a:pt x="9536" y="374803"/>
                  </a:lnTo>
                  <a:lnTo>
                    <a:pt x="21103" y="329822"/>
                  </a:lnTo>
                  <a:lnTo>
                    <a:pt x="36887" y="286698"/>
                  </a:lnTo>
                  <a:lnTo>
                    <a:pt x="56653" y="245667"/>
                  </a:lnTo>
                  <a:lnTo>
                    <a:pt x="80166" y="206966"/>
                  </a:lnTo>
                  <a:lnTo>
                    <a:pt x="107188" y="170830"/>
                  </a:lnTo>
                  <a:lnTo>
                    <a:pt x="137484" y="137495"/>
                  </a:lnTo>
                  <a:lnTo>
                    <a:pt x="170818" y="107197"/>
                  </a:lnTo>
                  <a:lnTo>
                    <a:pt x="206954" y="80174"/>
                  </a:lnTo>
                  <a:lnTo>
                    <a:pt x="245657" y="56660"/>
                  </a:lnTo>
                  <a:lnTo>
                    <a:pt x="286689" y="36892"/>
                  </a:lnTo>
                  <a:lnTo>
                    <a:pt x="329816" y="21106"/>
                  </a:lnTo>
                  <a:lnTo>
                    <a:pt x="374802" y="9537"/>
                  </a:lnTo>
                  <a:lnTo>
                    <a:pt x="421409" y="2423"/>
                  </a:lnTo>
                  <a:lnTo>
                    <a:pt x="469404" y="0"/>
                  </a:lnTo>
                  <a:lnTo>
                    <a:pt x="4800599" y="0"/>
                  </a:lnTo>
                  <a:lnTo>
                    <a:pt x="4848586" y="2423"/>
                  </a:lnTo>
                  <a:lnTo>
                    <a:pt x="4895188" y="9537"/>
                  </a:lnTo>
                  <a:lnTo>
                    <a:pt x="4940169" y="21106"/>
                  </a:lnTo>
                  <a:lnTo>
                    <a:pt x="4983293" y="36892"/>
                  </a:lnTo>
                  <a:lnTo>
                    <a:pt x="5024323" y="56660"/>
                  </a:lnTo>
                  <a:lnTo>
                    <a:pt x="5063025" y="80174"/>
                  </a:lnTo>
                  <a:lnTo>
                    <a:pt x="5099161" y="107197"/>
                  </a:lnTo>
                  <a:lnTo>
                    <a:pt x="5132496" y="137495"/>
                  </a:lnTo>
                  <a:lnTo>
                    <a:pt x="5162793" y="170830"/>
                  </a:lnTo>
                  <a:lnTo>
                    <a:pt x="5189817" y="206966"/>
                  </a:lnTo>
                  <a:lnTo>
                    <a:pt x="5213331" y="245667"/>
                  </a:lnTo>
                  <a:lnTo>
                    <a:pt x="5233099" y="286698"/>
                  </a:lnTo>
                  <a:lnTo>
                    <a:pt x="5248885" y="329822"/>
                  </a:lnTo>
                  <a:lnTo>
                    <a:pt x="5260454" y="374803"/>
                  </a:lnTo>
                  <a:lnTo>
                    <a:pt x="5267568" y="421405"/>
                  </a:lnTo>
                  <a:lnTo>
                    <a:pt x="5269991" y="469391"/>
                  </a:lnTo>
                  <a:lnTo>
                    <a:pt x="5269991" y="2346975"/>
                  </a:lnTo>
                  <a:lnTo>
                    <a:pt x="5267568" y="2394967"/>
                  </a:lnTo>
                  <a:lnTo>
                    <a:pt x="5260454" y="2441573"/>
                  </a:lnTo>
                  <a:lnTo>
                    <a:pt x="5248885" y="2486557"/>
                  </a:lnTo>
                  <a:lnTo>
                    <a:pt x="5233099" y="2529682"/>
                  </a:lnTo>
                  <a:lnTo>
                    <a:pt x="5213331" y="2570714"/>
                  </a:lnTo>
                  <a:lnTo>
                    <a:pt x="5189817" y="2609415"/>
                  </a:lnTo>
                  <a:lnTo>
                    <a:pt x="5162793" y="2645551"/>
                  </a:lnTo>
                  <a:lnTo>
                    <a:pt x="5132496" y="2678884"/>
                  </a:lnTo>
                  <a:lnTo>
                    <a:pt x="5099161" y="2709180"/>
                  </a:lnTo>
                  <a:lnTo>
                    <a:pt x="5063025" y="2736201"/>
                  </a:lnTo>
                  <a:lnTo>
                    <a:pt x="5024323" y="2759713"/>
                  </a:lnTo>
                  <a:lnTo>
                    <a:pt x="4983293" y="2779479"/>
                  </a:lnTo>
                  <a:lnTo>
                    <a:pt x="4940169" y="2795264"/>
                  </a:lnTo>
                  <a:lnTo>
                    <a:pt x="4895188" y="2806830"/>
                  </a:lnTo>
                  <a:lnTo>
                    <a:pt x="4848586" y="2813943"/>
                  </a:lnTo>
                  <a:lnTo>
                    <a:pt x="4800599" y="2816367"/>
                  </a:lnTo>
                  <a:lnTo>
                    <a:pt x="469404" y="2816367"/>
                  </a:lnTo>
                  <a:lnTo>
                    <a:pt x="421409" y="2813943"/>
                  </a:lnTo>
                  <a:lnTo>
                    <a:pt x="374802" y="2806830"/>
                  </a:lnTo>
                  <a:lnTo>
                    <a:pt x="329816" y="2795264"/>
                  </a:lnTo>
                  <a:lnTo>
                    <a:pt x="286689" y="2779479"/>
                  </a:lnTo>
                  <a:lnTo>
                    <a:pt x="245657" y="2759713"/>
                  </a:lnTo>
                  <a:lnTo>
                    <a:pt x="206954" y="2736201"/>
                  </a:lnTo>
                  <a:lnTo>
                    <a:pt x="170818" y="2709180"/>
                  </a:lnTo>
                  <a:lnTo>
                    <a:pt x="137484" y="2678884"/>
                  </a:lnTo>
                  <a:lnTo>
                    <a:pt x="107188" y="2645551"/>
                  </a:lnTo>
                  <a:lnTo>
                    <a:pt x="80166" y="2609415"/>
                  </a:lnTo>
                  <a:lnTo>
                    <a:pt x="56653" y="2570714"/>
                  </a:lnTo>
                  <a:lnTo>
                    <a:pt x="36887" y="2529682"/>
                  </a:lnTo>
                  <a:lnTo>
                    <a:pt x="21103" y="2486557"/>
                  </a:lnTo>
                  <a:lnTo>
                    <a:pt x="9536" y="2441573"/>
                  </a:lnTo>
                  <a:lnTo>
                    <a:pt x="2423" y="2394967"/>
                  </a:lnTo>
                  <a:lnTo>
                    <a:pt x="0" y="2346975"/>
                  </a:lnTo>
                  <a:lnTo>
                    <a:pt x="0" y="469391"/>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45948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Forking</a:t>
            </a:r>
            <a:r>
              <a:rPr sz="3667" b="1" spc="-27" dirty="0">
                <a:solidFill>
                  <a:srgbClr val="5F4778"/>
                </a:solidFill>
                <a:latin typeface="Calibri"/>
                <a:cs typeface="Calibri"/>
              </a:rPr>
              <a:t> </a:t>
            </a:r>
            <a:r>
              <a:rPr sz="3667" b="1" spc="7" dirty="0">
                <a:solidFill>
                  <a:srgbClr val="5F4778"/>
                </a:solidFill>
                <a:latin typeface="Calibri"/>
                <a:cs typeface="Calibri"/>
              </a:rPr>
              <a:t>in</a:t>
            </a:r>
            <a:r>
              <a:rPr sz="3667" b="1" spc="33"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7" name="object 7"/>
          <p:cNvSpPr txBox="1"/>
          <p:nvPr/>
        </p:nvSpPr>
        <p:spPr>
          <a:xfrm>
            <a:off x="1775462" y="2183126"/>
            <a:ext cx="5278967" cy="3047459"/>
          </a:xfrm>
          <a:prstGeom prst="rect">
            <a:avLst/>
          </a:prstGeom>
        </p:spPr>
        <p:txBody>
          <a:bodyPr vert="horz" wrap="square" lIns="0" tIns="31327" rIns="0" bIns="0" rtlCol="0">
            <a:spAutoFit/>
          </a:bodyPr>
          <a:lstStyle/>
          <a:p>
            <a:pPr marL="16933" marR="6773">
              <a:lnSpc>
                <a:spcPts val="2107"/>
              </a:lnSpc>
              <a:spcBef>
                <a:spcPts val="247"/>
              </a:spcBef>
            </a:pPr>
            <a:r>
              <a:rPr spc="-20" dirty="0">
                <a:latin typeface="Calibri"/>
                <a:cs typeface="Calibri"/>
              </a:rPr>
              <a:t>Forking</a:t>
            </a:r>
            <a:r>
              <a:rPr spc="33" dirty="0">
                <a:latin typeface="Calibri"/>
                <a:cs typeface="Calibri"/>
              </a:rPr>
              <a:t> </a:t>
            </a:r>
            <a:r>
              <a:rPr spc="-13" dirty="0">
                <a:latin typeface="Calibri"/>
                <a:cs typeface="Calibri"/>
              </a:rPr>
              <a:t>is </a:t>
            </a:r>
            <a:r>
              <a:rPr dirty="0">
                <a:latin typeface="Calibri"/>
                <a:cs typeface="Calibri"/>
              </a:rPr>
              <a:t>a</a:t>
            </a:r>
            <a:r>
              <a:rPr spc="27" dirty="0">
                <a:latin typeface="Calibri"/>
                <a:cs typeface="Calibri"/>
              </a:rPr>
              <a:t> </a:t>
            </a:r>
            <a:r>
              <a:rPr spc="-27" dirty="0">
                <a:latin typeface="Calibri"/>
                <a:cs typeface="Calibri"/>
              </a:rPr>
              <a:t>GitHub</a:t>
            </a:r>
            <a:r>
              <a:rPr spc="147" dirty="0">
                <a:latin typeface="Calibri"/>
                <a:cs typeface="Calibri"/>
              </a:rPr>
              <a:t> </a:t>
            </a:r>
            <a:r>
              <a:rPr dirty="0">
                <a:latin typeface="Calibri"/>
                <a:cs typeface="Calibri"/>
              </a:rPr>
              <a:t>concept,</a:t>
            </a:r>
            <a:r>
              <a:rPr spc="-67" dirty="0">
                <a:latin typeface="Calibri"/>
                <a:cs typeface="Calibri"/>
              </a:rPr>
              <a:t> </a:t>
            </a:r>
            <a:r>
              <a:rPr spc="-13" dirty="0">
                <a:latin typeface="Calibri"/>
                <a:cs typeface="Calibri"/>
              </a:rPr>
              <a:t>it</a:t>
            </a:r>
            <a:r>
              <a:rPr spc="-7" dirty="0">
                <a:latin typeface="Calibri"/>
                <a:cs typeface="Calibri"/>
              </a:rPr>
              <a:t> has</a:t>
            </a:r>
            <a:r>
              <a:rPr spc="-13" dirty="0">
                <a:latin typeface="Calibri"/>
                <a:cs typeface="Calibri"/>
              </a:rPr>
              <a:t> </a:t>
            </a:r>
            <a:r>
              <a:rPr spc="-20" dirty="0">
                <a:latin typeface="Calibri"/>
                <a:cs typeface="Calibri"/>
              </a:rPr>
              <a:t>nothing</a:t>
            </a:r>
            <a:r>
              <a:rPr spc="140"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do</a:t>
            </a:r>
            <a:r>
              <a:rPr spc="40" dirty="0">
                <a:latin typeface="Calibri"/>
                <a:cs typeface="Calibri"/>
              </a:rPr>
              <a:t> </a:t>
            </a:r>
            <a:r>
              <a:rPr spc="-7" dirty="0">
                <a:latin typeface="Calibri"/>
                <a:cs typeface="Calibri"/>
              </a:rPr>
              <a:t>with</a:t>
            </a:r>
            <a:r>
              <a:rPr spc="40" dirty="0">
                <a:latin typeface="Calibri"/>
                <a:cs typeface="Calibri"/>
              </a:rPr>
              <a:t> </a:t>
            </a:r>
            <a:r>
              <a:rPr spc="-20" dirty="0">
                <a:latin typeface="Calibri"/>
                <a:cs typeface="Calibri"/>
              </a:rPr>
              <a:t>Git </a:t>
            </a:r>
            <a:r>
              <a:rPr spc="-387" dirty="0">
                <a:latin typeface="Calibri"/>
                <a:cs typeface="Calibri"/>
              </a:rPr>
              <a:t> </a:t>
            </a:r>
            <a:r>
              <a:rPr spc="7" dirty="0">
                <a:latin typeface="Calibri"/>
                <a:cs typeface="Calibri"/>
              </a:rPr>
              <a:t>software</a:t>
            </a:r>
            <a:endParaRPr>
              <a:latin typeface="Calibri"/>
              <a:cs typeface="Calibri"/>
            </a:endParaRPr>
          </a:p>
          <a:p>
            <a:pPr>
              <a:spcBef>
                <a:spcPts val="73"/>
              </a:spcBef>
            </a:pPr>
            <a:endParaRPr sz="1733">
              <a:latin typeface="Calibri"/>
              <a:cs typeface="Calibri"/>
            </a:endParaRPr>
          </a:p>
          <a:p>
            <a:pPr marL="16933">
              <a:lnSpc>
                <a:spcPts val="2133"/>
              </a:lnSpc>
            </a:pPr>
            <a:r>
              <a:rPr spc="20" dirty="0">
                <a:latin typeface="Calibri"/>
                <a:cs typeface="Calibri"/>
              </a:rPr>
              <a:t>It</a:t>
            </a:r>
            <a:r>
              <a:rPr spc="-113" dirty="0">
                <a:latin typeface="Calibri"/>
                <a:cs typeface="Calibri"/>
              </a:rPr>
              <a:t> </a:t>
            </a:r>
            <a:r>
              <a:rPr spc="-13" dirty="0">
                <a:latin typeface="Calibri"/>
                <a:cs typeface="Calibri"/>
              </a:rPr>
              <a:t>is</a:t>
            </a:r>
            <a:r>
              <a:rPr spc="80" dirty="0">
                <a:latin typeface="Calibri"/>
                <a:cs typeface="Calibri"/>
              </a:rPr>
              <a:t> </a:t>
            </a:r>
            <a:r>
              <a:rPr spc="-20" dirty="0">
                <a:latin typeface="Calibri"/>
                <a:cs typeface="Calibri"/>
              </a:rPr>
              <a:t>used</a:t>
            </a:r>
            <a:r>
              <a:rPr spc="40" dirty="0">
                <a:latin typeface="Calibri"/>
                <a:cs typeface="Calibri"/>
              </a:rPr>
              <a:t> </a:t>
            </a:r>
            <a:r>
              <a:rPr dirty="0">
                <a:latin typeface="Calibri"/>
                <a:cs typeface="Calibri"/>
              </a:rPr>
              <a:t>to</a:t>
            </a:r>
            <a:r>
              <a:rPr spc="-60" dirty="0">
                <a:latin typeface="Calibri"/>
                <a:cs typeface="Calibri"/>
              </a:rPr>
              <a:t> </a:t>
            </a:r>
            <a:r>
              <a:rPr spc="7" dirty="0">
                <a:latin typeface="Calibri"/>
                <a:cs typeface="Calibri"/>
              </a:rPr>
              <a:t>copy</a:t>
            </a:r>
            <a:r>
              <a:rPr spc="-27" dirty="0">
                <a:latin typeface="Calibri"/>
                <a:cs typeface="Calibri"/>
              </a:rPr>
              <a:t> </a:t>
            </a:r>
            <a:r>
              <a:rPr spc="-7" dirty="0">
                <a:latin typeface="Calibri"/>
                <a:cs typeface="Calibri"/>
              </a:rPr>
              <a:t>someone</a:t>
            </a:r>
            <a:r>
              <a:rPr spc="-107" dirty="0">
                <a:latin typeface="Calibri"/>
                <a:cs typeface="Calibri"/>
              </a:rPr>
              <a:t> </a:t>
            </a:r>
            <a:r>
              <a:rPr spc="-33" dirty="0">
                <a:latin typeface="Calibri"/>
                <a:cs typeface="Calibri"/>
              </a:rPr>
              <a:t>else’s</a:t>
            </a:r>
            <a:r>
              <a:rPr spc="87" dirty="0">
                <a:latin typeface="Calibri"/>
                <a:cs typeface="Calibri"/>
              </a:rPr>
              <a:t> </a:t>
            </a:r>
            <a:r>
              <a:rPr spc="-7" dirty="0">
                <a:latin typeface="Calibri"/>
                <a:cs typeface="Calibri"/>
              </a:rPr>
              <a:t>repository</a:t>
            </a:r>
            <a:r>
              <a:rPr spc="-2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your</a:t>
            </a:r>
            <a:r>
              <a:rPr spc="60" dirty="0">
                <a:latin typeface="Calibri"/>
                <a:cs typeface="Calibri"/>
              </a:rPr>
              <a:t> </a:t>
            </a:r>
            <a:r>
              <a:rPr spc="13" dirty="0">
                <a:latin typeface="Calibri"/>
                <a:cs typeface="Calibri"/>
              </a:rPr>
              <a:t>own</a:t>
            </a:r>
            <a:endParaRPr>
              <a:latin typeface="Calibri"/>
              <a:cs typeface="Calibri"/>
            </a:endParaRPr>
          </a:p>
          <a:p>
            <a:pPr marL="16933">
              <a:lnSpc>
                <a:spcPts val="2133"/>
              </a:lnSpc>
            </a:pPr>
            <a:r>
              <a:rPr spc="-20" dirty="0">
                <a:latin typeface="Calibri"/>
                <a:cs typeface="Calibri"/>
              </a:rPr>
              <a:t>repo</a:t>
            </a:r>
            <a:r>
              <a:rPr spc="7" dirty="0">
                <a:latin typeface="Calibri"/>
                <a:cs typeface="Calibri"/>
              </a:rPr>
              <a:t> </a:t>
            </a:r>
            <a:r>
              <a:rPr spc="-13" dirty="0">
                <a:latin typeface="Calibri"/>
                <a:cs typeface="Calibri"/>
              </a:rPr>
              <a:t>in</a:t>
            </a:r>
            <a:r>
              <a:rPr spc="13" dirty="0">
                <a:latin typeface="Calibri"/>
                <a:cs typeface="Calibri"/>
              </a:rPr>
              <a:t> </a:t>
            </a:r>
            <a:r>
              <a:rPr spc="-27" dirty="0">
                <a:latin typeface="Calibri"/>
                <a:cs typeface="Calibri"/>
              </a:rPr>
              <a:t>GitHub</a:t>
            </a:r>
            <a:endParaRPr>
              <a:latin typeface="Calibri"/>
              <a:cs typeface="Calibri"/>
            </a:endParaRPr>
          </a:p>
          <a:p>
            <a:pPr>
              <a:spcBef>
                <a:spcPts val="60"/>
              </a:spcBef>
            </a:pPr>
            <a:endParaRPr sz="1667">
              <a:latin typeface="Calibri"/>
              <a:cs typeface="Calibri"/>
            </a:endParaRPr>
          </a:p>
          <a:p>
            <a:pPr marL="16933" marR="743355">
              <a:lnSpc>
                <a:spcPct val="102200"/>
              </a:lnSpc>
              <a:spcBef>
                <a:spcPts val="7"/>
              </a:spcBef>
            </a:pPr>
            <a:r>
              <a:rPr spc="13"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53" dirty="0">
                <a:latin typeface="Calibri"/>
                <a:cs typeface="Calibri"/>
              </a:rPr>
              <a:t>h</a:t>
            </a:r>
            <a:r>
              <a:rPr spc="33" dirty="0">
                <a:latin typeface="Calibri"/>
                <a:cs typeface="Calibri"/>
              </a:rPr>
              <a:t>a</a:t>
            </a:r>
            <a:r>
              <a:rPr spc="-53" dirty="0">
                <a:latin typeface="Calibri"/>
                <a:cs typeface="Calibri"/>
              </a:rPr>
              <a:t>ng</a:t>
            </a:r>
            <a:r>
              <a:rPr dirty="0">
                <a:latin typeface="Calibri"/>
                <a:cs typeface="Calibri"/>
              </a:rPr>
              <a:t>es</a:t>
            </a:r>
            <a:r>
              <a:rPr spc="47" dirty="0">
                <a:latin typeface="Times New Roman"/>
                <a:cs typeface="Times New Roman"/>
              </a:rPr>
              <a:t> </a:t>
            </a:r>
            <a:r>
              <a:rPr spc="-47" dirty="0">
                <a:latin typeface="Calibri"/>
                <a:cs typeface="Calibri"/>
              </a:rPr>
              <a:t>m</a:t>
            </a:r>
            <a:r>
              <a:rPr spc="33" dirty="0">
                <a:latin typeface="Calibri"/>
                <a:cs typeface="Calibri"/>
              </a:rPr>
              <a:t>a</a:t>
            </a:r>
            <a:r>
              <a:rPr spc="-53" dirty="0">
                <a:latin typeface="Calibri"/>
                <a:cs typeface="Calibri"/>
              </a:rPr>
              <a:t>d</a:t>
            </a:r>
            <a:r>
              <a:rPr dirty="0">
                <a:latin typeface="Calibri"/>
                <a:cs typeface="Calibri"/>
              </a:rPr>
              <a:t>e</a:t>
            </a:r>
            <a:r>
              <a:rPr spc="47" dirty="0">
                <a:latin typeface="Times New Roman"/>
                <a:cs typeface="Times New Roman"/>
              </a:rPr>
              <a:t> </a:t>
            </a:r>
            <a:r>
              <a:rPr dirty="0">
                <a:latin typeface="Calibri"/>
                <a:cs typeface="Calibri"/>
              </a:rPr>
              <a:t>to</a:t>
            </a:r>
            <a:r>
              <a:rPr spc="-113" dirty="0">
                <a:latin typeface="Times New Roman"/>
                <a:cs typeface="Times New Roman"/>
              </a:rPr>
              <a:t> </a:t>
            </a:r>
            <a:r>
              <a:rPr dirty="0">
                <a:latin typeface="Calibri"/>
                <a:cs typeface="Calibri"/>
              </a:rPr>
              <a:t>a</a:t>
            </a:r>
            <a:r>
              <a:rPr spc="-20" dirty="0">
                <a:latin typeface="Times New Roman"/>
                <a:cs typeface="Times New Roman"/>
              </a:rPr>
              <a:t> </a:t>
            </a:r>
            <a:r>
              <a:rPr spc="47" dirty="0">
                <a:latin typeface="Calibri"/>
                <a:cs typeface="Calibri"/>
              </a:rPr>
              <a:t>fo</a:t>
            </a:r>
            <a:r>
              <a:rPr spc="-33" dirty="0">
                <a:latin typeface="Calibri"/>
                <a:cs typeface="Calibri"/>
              </a:rPr>
              <a:t>r</a:t>
            </a:r>
            <a:r>
              <a:rPr spc="-120" dirty="0">
                <a:latin typeface="Calibri"/>
                <a:cs typeface="Calibri"/>
              </a:rPr>
              <a:t>k</a:t>
            </a:r>
            <a:r>
              <a:rPr dirty="0">
                <a:latin typeface="Calibri"/>
                <a:cs typeface="Calibri"/>
              </a:rPr>
              <a:t>ed</a:t>
            </a:r>
            <a:r>
              <a:rPr spc="-100" dirty="0">
                <a:latin typeface="Times New Roman"/>
                <a:cs typeface="Times New Roman"/>
              </a:rPr>
              <a:t> </a:t>
            </a:r>
            <a:r>
              <a:rPr spc="-33" dirty="0">
                <a:latin typeface="Calibri"/>
                <a:cs typeface="Calibri"/>
              </a:rPr>
              <a:t>r</a:t>
            </a:r>
            <a:r>
              <a:rPr dirty="0">
                <a:latin typeface="Calibri"/>
                <a:cs typeface="Calibri"/>
              </a:rPr>
              <a:t>e</a:t>
            </a:r>
            <a:r>
              <a:rPr spc="-47" dirty="0">
                <a:latin typeface="Calibri"/>
                <a:cs typeface="Calibri"/>
              </a:rPr>
              <a:t>p</a:t>
            </a:r>
            <a:r>
              <a:rPr spc="47" dirty="0">
                <a:latin typeface="Calibri"/>
                <a:cs typeface="Calibri"/>
              </a:rPr>
              <a:t>o</a:t>
            </a:r>
            <a:r>
              <a:rPr spc="-7" dirty="0">
                <a:latin typeface="Calibri"/>
                <a:cs typeface="Calibri"/>
              </a:rPr>
              <a:t>s</a:t>
            </a:r>
            <a:r>
              <a:rPr spc="-20" dirty="0">
                <a:latin typeface="Calibri"/>
                <a:cs typeface="Calibri"/>
              </a:rPr>
              <a:t>i</a:t>
            </a:r>
            <a:r>
              <a:rPr dirty="0">
                <a:latin typeface="Calibri"/>
                <a:cs typeface="Calibri"/>
              </a:rPr>
              <a:t>t</a:t>
            </a:r>
            <a:r>
              <a:rPr spc="40" dirty="0">
                <a:latin typeface="Calibri"/>
                <a:cs typeface="Calibri"/>
              </a:rPr>
              <a:t>o</a:t>
            </a:r>
            <a:r>
              <a:rPr spc="-33" dirty="0">
                <a:latin typeface="Calibri"/>
                <a:cs typeface="Calibri"/>
              </a:rPr>
              <a:t>r</a:t>
            </a:r>
            <a:r>
              <a:rPr dirty="0">
                <a:latin typeface="Calibri"/>
                <a:cs typeface="Calibri"/>
              </a:rPr>
              <a:t>y</a:t>
            </a:r>
            <a:r>
              <a:rPr spc="-67"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t </a:t>
            </a:r>
            <a:r>
              <a:rPr dirty="0">
                <a:latin typeface="Times New Roman"/>
                <a:cs typeface="Times New Roman"/>
              </a:rPr>
              <a:t> </a:t>
            </a:r>
            <a:r>
              <a:rPr dirty="0">
                <a:latin typeface="Calibri"/>
                <a:cs typeface="Calibri"/>
              </a:rPr>
              <a:t>reflected</a:t>
            </a:r>
            <a:r>
              <a:rPr spc="-60" dirty="0">
                <a:latin typeface="Calibri"/>
                <a:cs typeface="Calibri"/>
              </a:rPr>
              <a:t> </a:t>
            </a:r>
            <a:r>
              <a:rPr spc="-13" dirty="0">
                <a:latin typeface="Calibri"/>
                <a:cs typeface="Calibri"/>
              </a:rPr>
              <a:t>in</a:t>
            </a:r>
            <a:r>
              <a:rPr spc="-60" dirty="0">
                <a:latin typeface="Calibri"/>
                <a:cs typeface="Calibri"/>
              </a:rPr>
              <a:t> </a:t>
            </a:r>
            <a:r>
              <a:rPr spc="-20" dirty="0">
                <a:latin typeface="Calibri"/>
                <a:cs typeface="Calibri"/>
              </a:rPr>
              <a:t>the</a:t>
            </a:r>
            <a:r>
              <a:rPr spc="93" dirty="0">
                <a:latin typeface="Calibri"/>
                <a:cs typeface="Calibri"/>
              </a:rPr>
              <a:t> </a:t>
            </a:r>
            <a:r>
              <a:rPr spc="-20" dirty="0">
                <a:latin typeface="Calibri"/>
                <a:cs typeface="Calibri"/>
              </a:rPr>
              <a:t>parent</a:t>
            </a:r>
            <a:r>
              <a:rPr spc="-13" dirty="0">
                <a:latin typeface="Calibri"/>
                <a:cs typeface="Calibri"/>
              </a:rPr>
              <a:t> </a:t>
            </a:r>
            <a:r>
              <a:rPr spc="-7" dirty="0">
                <a:latin typeface="Calibri"/>
                <a:cs typeface="Calibri"/>
              </a:rPr>
              <a:t>repository</a:t>
            </a:r>
            <a:endParaRPr>
              <a:latin typeface="Calibri"/>
              <a:cs typeface="Calibri"/>
            </a:endParaRPr>
          </a:p>
          <a:p>
            <a:pPr>
              <a:spcBef>
                <a:spcPts val="67"/>
              </a:spcBef>
            </a:pPr>
            <a:endParaRPr sz="1667">
              <a:latin typeface="Calibri"/>
              <a:cs typeface="Calibri"/>
            </a:endParaRPr>
          </a:p>
          <a:p>
            <a:pPr marL="16933" marR="743355">
              <a:lnSpc>
                <a:spcPct val="102000"/>
              </a:lnSpc>
            </a:pPr>
            <a:r>
              <a:rPr spc="20" dirty="0">
                <a:latin typeface="Calibri"/>
                <a:cs typeface="Calibri"/>
              </a:rPr>
              <a:t>If</a:t>
            </a:r>
            <a:r>
              <a:rPr spc="-67" dirty="0">
                <a:latin typeface="Calibri"/>
                <a:cs typeface="Calibri"/>
              </a:rPr>
              <a:t> </a:t>
            </a:r>
            <a:r>
              <a:rPr spc="-7" dirty="0">
                <a:latin typeface="Calibri"/>
                <a:cs typeface="Calibri"/>
              </a:rPr>
              <a:t>one</a:t>
            </a:r>
            <a:r>
              <a:rPr dirty="0">
                <a:latin typeface="Calibri"/>
                <a:cs typeface="Calibri"/>
              </a:rPr>
              <a:t> </a:t>
            </a:r>
            <a:r>
              <a:rPr spc="-7" dirty="0">
                <a:latin typeface="Calibri"/>
                <a:cs typeface="Calibri"/>
              </a:rPr>
              <a:t>wants</a:t>
            </a:r>
            <a:r>
              <a:rPr spc="-13"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suggest</a:t>
            </a:r>
            <a:r>
              <a:rPr spc="87" dirty="0">
                <a:latin typeface="Calibri"/>
                <a:cs typeface="Calibri"/>
              </a:rPr>
              <a:t> </a:t>
            </a:r>
            <a:r>
              <a:rPr spc="-7" dirty="0">
                <a:latin typeface="Calibri"/>
                <a:cs typeface="Calibri"/>
              </a:rPr>
              <a:t>any</a:t>
            </a:r>
            <a:r>
              <a:rPr spc="-20" dirty="0">
                <a:latin typeface="Calibri"/>
                <a:cs typeface="Calibri"/>
              </a:rPr>
              <a:t> change</a:t>
            </a:r>
            <a:r>
              <a:rPr spc="93"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20" dirty="0">
                <a:latin typeface="Calibri"/>
                <a:cs typeface="Calibri"/>
              </a:rPr>
              <a:t>parent </a:t>
            </a:r>
            <a:r>
              <a:rPr spc="-387" dirty="0">
                <a:latin typeface="Calibri"/>
                <a:cs typeface="Calibri"/>
              </a:rPr>
              <a:t> </a:t>
            </a:r>
            <a:r>
              <a:rPr spc="-7" dirty="0">
                <a:latin typeface="Calibri"/>
                <a:cs typeface="Calibri"/>
              </a:rPr>
              <a:t>repository</a:t>
            </a:r>
            <a:r>
              <a:rPr spc="-27" dirty="0">
                <a:latin typeface="Calibri"/>
                <a:cs typeface="Calibri"/>
              </a:rPr>
              <a:t> </a:t>
            </a:r>
            <a:r>
              <a:rPr spc="13" dirty="0">
                <a:latin typeface="Calibri"/>
                <a:cs typeface="Calibri"/>
              </a:rPr>
              <a:t>from</a:t>
            </a:r>
            <a:r>
              <a:rPr spc="-53"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forked</a:t>
            </a:r>
            <a:r>
              <a:rPr spc="-53" dirty="0">
                <a:latin typeface="Calibri"/>
                <a:cs typeface="Calibri"/>
              </a:rPr>
              <a:t> </a:t>
            </a:r>
            <a:r>
              <a:rPr spc="-7" dirty="0">
                <a:latin typeface="Calibri"/>
                <a:cs typeface="Calibri"/>
              </a:rPr>
              <a:t>repository</a:t>
            </a:r>
            <a:endParaRPr>
              <a:latin typeface="Calibri"/>
              <a:cs typeface="Calibri"/>
            </a:endParaRPr>
          </a:p>
        </p:txBody>
      </p:sp>
      <p:grpSp>
        <p:nvGrpSpPr>
          <p:cNvPr id="8" name="object 8"/>
          <p:cNvGrpSpPr/>
          <p:nvPr/>
        </p:nvGrpSpPr>
        <p:grpSpPr>
          <a:xfrm>
            <a:off x="0" y="2032"/>
            <a:ext cx="12192000" cy="6856307"/>
            <a:chOff x="0" y="1524"/>
            <a:chExt cx="9144000" cy="5142230"/>
          </a:xfrm>
        </p:grpSpPr>
        <p:pic>
          <p:nvPicPr>
            <p:cNvPr id="9" name="object 9"/>
            <p:cNvPicPr/>
            <p:nvPr/>
          </p:nvPicPr>
          <p:blipFill>
            <a:blip r:embed="rId3" cstate="print"/>
            <a:stretch>
              <a:fillRect/>
            </a:stretch>
          </p:blipFill>
          <p:spPr>
            <a:xfrm>
              <a:off x="4804654" y="1585721"/>
              <a:ext cx="4339345" cy="2533650"/>
            </a:xfrm>
            <a:prstGeom prst="rect">
              <a:avLst/>
            </a:prstGeom>
          </p:spPr>
        </p:pic>
        <p:pic>
          <p:nvPicPr>
            <p:cNvPr id="10" name="object 10"/>
            <p:cNvPicPr/>
            <p:nvPr/>
          </p:nvPicPr>
          <p:blipFill>
            <a:blip r:embed="rId4" cstate="print"/>
            <a:stretch>
              <a:fillRect/>
            </a:stretch>
          </p:blipFill>
          <p:spPr>
            <a:xfrm>
              <a:off x="935988" y="1710623"/>
              <a:ext cx="260273" cy="260273"/>
            </a:xfrm>
            <a:prstGeom prst="rect">
              <a:avLst/>
            </a:prstGeom>
          </p:spPr>
        </p:pic>
        <p:pic>
          <p:nvPicPr>
            <p:cNvPr id="11" name="object 11"/>
            <p:cNvPicPr/>
            <p:nvPr/>
          </p:nvPicPr>
          <p:blipFill>
            <a:blip r:embed="rId4" cstate="print"/>
            <a:stretch>
              <a:fillRect/>
            </a:stretch>
          </p:blipFill>
          <p:spPr>
            <a:xfrm>
              <a:off x="935988" y="2340051"/>
              <a:ext cx="260273" cy="260273"/>
            </a:xfrm>
            <a:prstGeom prst="rect">
              <a:avLst/>
            </a:prstGeom>
          </p:spPr>
        </p:pic>
        <p:pic>
          <p:nvPicPr>
            <p:cNvPr id="12" name="object 12"/>
            <p:cNvPicPr/>
            <p:nvPr/>
          </p:nvPicPr>
          <p:blipFill>
            <a:blip r:embed="rId4" cstate="print"/>
            <a:stretch>
              <a:fillRect/>
            </a:stretch>
          </p:blipFill>
          <p:spPr>
            <a:xfrm>
              <a:off x="935988" y="2969591"/>
              <a:ext cx="260273" cy="260273"/>
            </a:xfrm>
            <a:prstGeom prst="rect">
              <a:avLst/>
            </a:prstGeom>
          </p:spPr>
        </p:pic>
        <p:pic>
          <p:nvPicPr>
            <p:cNvPr id="13" name="object 13"/>
            <p:cNvPicPr/>
            <p:nvPr/>
          </p:nvPicPr>
          <p:blipFill>
            <a:blip r:embed="rId4" cstate="print"/>
            <a:stretch>
              <a:fillRect/>
            </a:stretch>
          </p:blipFill>
          <p:spPr>
            <a:xfrm>
              <a:off x="935988" y="3599128"/>
              <a:ext cx="260273" cy="260273"/>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71" y="4025627"/>
            <a:ext cx="632732" cy="632732"/>
          </a:xfrm>
          <a:prstGeom prst="rect">
            <a:avLst/>
          </a:prstGeom>
        </p:spPr>
      </p:pic>
      <p:sp>
        <p:nvSpPr>
          <p:cNvPr id="3" name="object 3"/>
          <p:cNvSpPr txBox="1"/>
          <p:nvPr/>
        </p:nvSpPr>
        <p:spPr>
          <a:xfrm>
            <a:off x="10448383" y="467283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4</a:t>
            </a:r>
            <a:endParaRPr sz="1200">
              <a:latin typeface="Calibri"/>
              <a:cs typeface="Calibri"/>
            </a:endParaRPr>
          </a:p>
        </p:txBody>
      </p:sp>
      <p:grpSp>
        <p:nvGrpSpPr>
          <p:cNvPr id="4" name="object 4"/>
          <p:cNvGrpSpPr/>
          <p:nvPr/>
        </p:nvGrpSpPr>
        <p:grpSpPr>
          <a:xfrm>
            <a:off x="1803399" y="1371579"/>
            <a:ext cx="9334500" cy="1079500"/>
            <a:chOff x="1352549" y="1028684"/>
            <a:chExt cx="7000875" cy="809625"/>
          </a:xfrm>
        </p:grpSpPr>
        <p:pic>
          <p:nvPicPr>
            <p:cNvPr id="5" name="object 5"/>
            <p:cNvPicPr/>
            <p:nvPr/>
          </p:nvPicPr>
          <p:blipFill>
            <a:blip r:embed="rId3" cstate="print"/>
            <a:stretch>
              <a:fillRect/>
            </a:stretch>
          </p:blipFill>
          <p:spPr>
            <a:xfrm>
              <a:off x="1352549" y="1028684"/>
              <a:ext cx="7000859" cy="809625"/>
            </a:xfrm>
            <a:prstGeom prst="rect">
              <a:avLst/>
            </a:prstGeom>
          </p:spPr>
        </p:pic>
        <p:sp>
          <p:nvSpPr>
            <p:cNvPr id="6" name="object 6"/>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7" name="object 7"/>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9" name="object 9"/>
          <p:cNvPicPr/>
          <p:nvPr/>
        </p:nvPicPr>
        <p:blipFill>
          <a:blip r:embed="rId4" cstate="print"/>
          <a:stretch>
            <a:fillRect/>
          </a:stretch>
        </p:blipFill>
        <p:spPr>
          <a:xfrm>
            <a:off x="6311547" y="3820773"/>
            <a:ext cx="1277019" cy="1142596"/>
          </a:xfrm>
          <a:prstGeom prst="rect">
            <a:avLst/>
          </a:prstGeom>
        </p:spPr>
      </p:pic>
      <p:sp>
        <p:nvSpPr>
          <p:cNvPr id="10" name="object 10"/>
          <p:cNvSpPr txBox="1"/>
          <p:nvPr/>
        </p:nvSpPr>
        <p:spPr>
          <a:xfrm>
            <a:off x="2513417" y="1562519"/>
            <a:ext cx="7798647" cy="570242"/>
          </a:xfrm>
          <a:prstGeom prst="rect">
            <a:avLst/>
          </a:prstGeom>
        </p:spPr>
        <p:txBody>
          <a:bodyPr vert="horz" wrap="square" lIns="0" tIns="31327" rIns="0" bIns="0" rtlCol="0">
            <a:spAutoFit/>
          </a:bodyPr>
          <a:lstStyle/>
          <a:p>
            <a:pPr marL="640063" marR="6773" indent="-623130">
              <a:lnSpc>
                <a:spcPts val="2107"/>
              </a:lnSpc>
              <a:spcBef>
                <a:spcPts val="247"/>
              </a:spcBef>
            </a:pPr>
            <a:r>
              <a:rPr spc="-20" dirty="0">
                <a:latin typeface="Calibri"/>
                <a:cs typeface="Calibri"/>
              </a:rPr>
              <a:t>Similarly</a:t>
            </a:r>
            <a:r>
              <a:rPr spc="73" dirty="0">
                <a:latin typeface="Calibri"/>
                <a:cs typeface="Calibri"/>
              </a:rPr>
              <a:t> </a:t>
            </a:r>
            <a:r>
              <a:rPr spc="-13" dirty="0">
                <a:latin typeface="Calibri"/>
                <a:cs typeface="Calibri"/>
              </a:rPr>
              <a:t>when</a:t>
            </a:r>
            <a:r>
              <a:rPr spc="47" dirty="0">
                <a:latin typeface="Calibri"/>
                <a:cs typeface="Calibri"/>
              </a:rPr>
              <a:t> </a:t>
            </a:r>
            <a:r>
              <a:rPr spc="-7" dirty="0">
                <a:latin typeface="Calibri"/>
                <a:cs typeface="Calibri"/>
              </a:rPr>
              <a:t>Developer</a:t>
            </a:r>
            <a:r>
              <a:rPr spc="67" dirty="0">
                <a:latin typeface="Calibri"/>
                <a:cs typeface="Calibri"/>
              </a:rPr>
              <a:t> </a:t>
            </a:r>
            <a:r>
              <a:rPr dirty="0">
                <a:latin typeface="Calibri"/>
                <a:cs typeface="Calibri"/>
              </a:rPr>
              <a:t>C</a:t>
            </a:r>
            <a:r>
              <a:rPr spc="-60"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done</a:t>
            </a:r>
            <a:r>
              <a:rPr dirty="0">
                <a:latin typeface="Calibri"/>
                <a:cs typeface="Calibri"/>
              </a:rPr>
              <a:t> </a:t>
            </a:r>
            <a:r>
              <a:rPr spc="-7" dirty="0">
                <a:latin typeface="Calibri"/>
                <a:cs typeface="Calibri"/>
              </a:rPr>
              <a:t>with</a:t>
            </a:r>
            <a:r>
              <a:rPr spc="40" dirty="0">
                <a:latin typeface="Calibri"/>
                <a:cs typeface="Calibri"/>
              </a:rPr>
              <a:t> </a:t>
            </a:r>
            <a:r>
              <a:rPr spc="-27" dirty="0">
                <a:latin typeface="Calibri"/>
                <a:cs typeface="Calibri"/>
              </a:rPr>
              <a:t>his</a:t>
            </a:r>
            <a:r>
              <a:rPr spc="-7" dirty="0">
                <a:latin typeface="Calibri"/>
                <a:cs typeface="Calibri"/>
              </a:rPr>
              <a:t> </a:t>
            </a:r>
            <a:r>
              <a:rPr dirty="0">
                <a:latin typeface="Calibri"/>
                <a:cs typeface="Calibri"/>
              </a:rPr>
              <a:t>work,</a:t>
            </a:r>
            <a:r>
              <a:rPr spc="-53" dirty="0">
                <a:latin typeface="Calibri"/>
                <a:cs typeface="Calibri"/>
              </a:rPr>
              <a:t> </a:t>
            </a:r>
            <a:r>
              <a:rPr spc="-27" dirty="0">
                <a:latin typeface="Calibri"/>
                <a:cs typeface="Calibri"/>
              </a:rPr>
              <a:t>submits</a:t>
            </a:r>
            <a:r>
              <a:rPr spc="180" dirty="0">
                <a:latin typeface="Calibri"/>
                <a:cs typeface="Calibri"/>
              </a:rPr>
              <a:t> </a:t>
            </a:r>
            <a:r>
              <a:rPr spc="-20" dirty="0">
                <a:latin typeface="Calibri"/>
                <a:cs typeface="Calibri"/>
              </a:rPr>
              <a:t>the</a:t>
            </a:r>
            <a:r>
              <a:rPr dirty="0">
                <a:latin typeface="Calibri"/>
                <a:cs typeface="Calibri"/>
              </a:rPr>
              <a:t> work</a:t>
            </a:r>
            <a:r>
              <a:rPr spc="-20"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Developer</a:t>
            </a:r>
            <a:r>
              <a:rPr spc="67" dirty="0">
                <a:latin typeface="Calibri"/>
                <a:cs typeface="Calibri"/>
              </a:rPr>
              <a:t> </a:t>
            </a:r>
            <a:r>
              <a:rPr spc="-27" dirty="0">
                <a:latin typeface="Calibri"/>
                <a:cs typeface="Calibri"/>
              </a:rPr>
              <a:t>A. </a:t>
            </a:r>
            <a:r>
              <a:rPr spc="-387" dirty="0">
                <a:latin typeface="Calibri"/>
                <a:cs typeface="Calibri"/>
              </a:rPr>
              <a:t> </a:t>
            </a:r>
            <a:r>
              <a:rPr spc="-7" dirty="0">
                <a:latin typeface="Calibri"/>
                <a:cs typeface="Calibri"/>
              </a:rPr>
              <a:t>Developer</a:t>
            </a:r>
            <a:r>
              <a:rPr spc="-40" dirty="0">
                <a:latin typeface="Calibri"/>
                <a:cs typeface="Calibri"/>
              </a:rPr>
              <a:t> </a:t>
            </a:r>
            <a:r>
              <a:rPr dirty="0">
                <a:latin typeface="Calibri"/>
                <a:cs typeface="Calibri"/>
              </a:rPr>
              <a:t>A</a:t>
            </a:r>
            <a:r>
              <a:rPr spc="47" dirty="0">
                <a:latin typeface="Calibri"/>
                <a:cs typeface="Calibri"/>
              </a:rPr>
              <a:t> </a:t>
            </a:r>
            <a:r>
              <a:rPr spc="-7" dirty="0">
                <a:latin typeface="Calibri"/>
                <a:cs typeface="Calibri"/>
              </a:rPr>
              <a:t>verifies it,</a:t>
            </a:r>
            <a:r>
              <a:rPr spc="40" dirty="0">
                <a:latin typeface="Calibri"/>
                <a:cs typeface="Calibri"/>
              </a:rPr>
              <a:t> </a:t>
            </a:r>
            <a:r>
              <a:rPr spc="-20" dirty="0">
                <a:latin typeface="Calibri"/>
                <a:cs typeface="Calibri"/>
              </a:rPr>
              <a:t>manually</a:t>
            </a:r>
            <a:r>
              <a:rPr spc="67" dirty="0">
                <a:latin typeface="Calibri"/>
                <a:cs typeface="Calibri"/>
              </a:rPr>
              <a:t> </a:t>
            </a:r>
            <a:r>
              <a:rPr spc="-13" dirty="0">
                <a:latin typeface="Calibri"/>
                <a:cs typeface="Calibri"/>
              </a:rPr>
              <a:t>integrates </a:t>
            </a:r>
            <a:r>
              <a:rPr spc="-20" dirty="0">
                <a:latin typeface="Calibri"/>
                <a:cs typeface="Calibri"/>
              </a:rPr>
              <a:t>the</a:t>
            </a:r>
            <a:r>
              <a:rPr dirty="0">
                <a:latin typeface="Calibri"/>
                <a:cs typeface="Calibri"/>
              </a:rPr>
              <a:t> </a:t>
            </a:r>
            <a:r>
              <a:rPr spc="-13" dirty="0">
                <a:latin typeface="Calibri"/>
                <a:cs typeface="Calibri"/>
              </a:rPr>
              <a:t>changes</a:t>
            </a:r>
            <a:r>
              <a:rPr spc="93" dirty="0">
                <a:latin typeface="Calibri"/>
                <a:cs typeface="Calibri"/>
              </a:rPr>
              <a:t> </a:t>
            </a:r>
            <a:r>
              <a:rPr spc="-7" dirty="0">
                <a:latin typeface="Calibri"/>
                <a:cs typeface="Calibri"/>
              </a:rPr>
              <a:t>with</a:t>
            </a:r>
            <a:r>
              <a:rPr spc="-53" dirty="0">
                <a:latin typeface="Calibri"/>
                <a:cs typeface="Calibri"/>
              </a:rPr>
              <a:t> </a:t>
            </a:r>
            <a:r>
              <a:rPr spc="-20" dirty="0">
                <a:latin typeface="Calibri"/>
                <a:cs typeface="Calibri"/>
              </a:rPr>
              <a:t>Version</a:t>
            </a:r>
            <a:r>
              <a:rPr spc="27" dirty="0">
                <a:latin typeface="Calibri"/>
                <a:cs typeface="Calibri"/>
              </a:rPr>
              <a:t> </a:t>
            </a:r>
            <a:r>
              <a:rPr dirty="0">
                <a:latin typeface="Calibri"/>
                <a:cs typeface="Calibri"/>
              </a:rPr>
              <a:t>3</a:t>
            </a:r>
            <a:endParaRPr>
              <a:latin typeface="Calibri"/>
              <a:cs typeface="Calibri"/>
            </a:endParaRPr>
          </a:p>
        </p:txBody>
      </p:sp>
      <p:pic>
        <p:nvPicPr>
          <p:cNvPr id="11" name="object 11"/>
          <p:cNvPicPr/>
          <p:nvPr/>
        </p:nvPicPr>
        <p:blipFill>
          <a:blip r:embed="rId5" cstate="print"/>
          <a:stretch>
            <a:fillRect/>
          </a:stretch>
        </p:blipFill>
        <p:spPr>
          <a:xfrm>
            <a:off x="3478370" y="2611544"/>
            <a:ext cx="1072361" cy="957465"/>
          </a:xfrm>
          <a:prstGeom prst="rect">
            <a:avLst/>
          </a:prstGeom>
        </p:spPr>
      </p:pic>
      <p:pic>
        <p:nvPicPr>
          <p:cNvPr id="12" name="object 12"/>
          <p:cNvPicPr/>
          <p:nvPr/>
        </p:nvPicPr>
        <p:blipFill>
          <a:blip r:embed="rId6"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7"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8" cstate="print"/>
          <a:stretch>
            <a:fillRect/>
          </a:stretch>
        </p:blipFill>
        <p:spPr>
          <a:xfrm>
            <a:off x="2598591" y="2895157"/>
            <a:ext cx="632732" cy="632732"/>
          </a:xfrm>
          <a:prstGeom prst="rect">
            <a:avLst/>
          </a:prstGeom>
        </p:spPr>
      </p:pic>
      <p:pic>
        <p:nvPicPr>
          <p:cNvPr id="17" name="object 17"/>
          <p:cNvPicPr/>
          <p:nvPr/>
        </p:nvPicPr>
        <p:blipFill>
          <a:blip r:embed="rId8"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8"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9"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grpSp>
        <p:nvGrpSpPr>
          <p:cNvPr id="24" name="object 24"/>
          <p:cNvGrpSpPr/>
          <p:nvPr/>
        </p:nvGrpSpPr>
        <p:grpSpPr>
          <a:xfrm>
            <a:off x="4733382" y="4675457"/>
            <a:ext cx="1402927" cy="1170092"/>
            <a:chOff x="3550036" y="3506592"/>
            <a:chExt cx="1052195" cy="877569"/>
          </a:xfrm>
        </p:grpSpPr>
        <p:sp>
          <p:nvSpPr>
            <p:cNvPr id="25" name="object 25"/>
            <p:cNvSpPr/>
            <p:nvPr/>
          </p:nvSpPr>
          <p:spPr>
            <a:xfrm>
              <a:off x="3550036" y="3506592"/>
              <a:ext cx="1052195" cy="877569"/>
            </a:xfrm>
            <a:custGeom>
              <a:avLst/>
              <a:gdLst/>
              <a:ahLst/>
              <a:cxnLst/>
              <a:rect l="l" t="t" r="r" b="b"/>
              <a:pathLst>
                <a:path w="1052195" h="877570">
                  <a:moveTo>
                    <a:pt x="987537" y="41426"/>
                  </a:moveTo>
                  <a:lnTo>
                    <a:pt x="0" y="862678"/>
                  </a:lnTo>
                  <a:lnTo>
                    <a:pt x="12192" y="877336"/>
                  </a:lnTo>
                  <a:lnTo>
                    <a:pt x="999647" y="56003"/>
                  </a:lnTo>
                  <a:lnTo>
                    <a:pt x="987537" y="41426"/>
                  </a:lnTo>
                  <a:close/>
                </a:path>
                <a:path w="1052195" h="877570">
                  <a:moveTo>
                    <a:pt x="1037567" y="33278"/>
                  </a:moveTo>
                  <a:lnTo>
                    <a:pt x="997336" y="33278"/>
                  </a:lnTo>
                  <a:lnTo>
                    <a:pt x="1009406" y="47887"/>
                  </a:lnTo>
                  <a:lnTo>
                    <a:pt x="999647" y="56003"/>
                  </a:lnTo>
                  <a:lnTo>
                    <a:pt x="1017910" y="77986"/>
                  </a:lnTo>
                  <a:lnTo>
                    <a:pt x="1037567" y="33278"/>
                  </a:lnTo>
                  <a:close/>
                </a:path>
                <a:path w="1052195" h="877570">
                  <a:moveTo>
                    <a:pt x="997336" y="33278"/>
                  </a:moveTo>
                  <a:lnTo>
                    <a:pt x="987537" y="41426"/>
                  </a:lnTo>
                  <a:lnTo>
                    <a:pt x="999647" y="56003"/>
                  </a:lnTo>
                  <a:lnTo>
                    <a:pt x="1009406" y="47887"/>
                  </a:lnTo>
                  <a:lnTo>
                    <a:pt x="997336" y="33278"/>
                  </a:lnTo>
                  <a:close/>
                </a:path>
                <a:path w="1052195" h="877570">
                  <a:moveTo>
                    <a:pt x="1052200" y="0"/>
                  </a:moveTo>
                  <a:lnTo>
                    <a:pt x="969264" y="19431"/>
                  </a:lnTo>
                  <a:lnTo>
                    <a:pt x="987537" y="41426"/>
                  </a:lnTo>
                  <a:lnTo>
                    <a:pt x="997336" y="33278"/>
                  </a:lnTo>
                  <a:lnTo>
                    <a:pt x="1037567" y="33278"/>
                  </a:lnTo>
                  <a:lnTo>
                    <a:pt x="1052200" y="0"/>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2" cstate="print"/>
            <a:stretch>
              <a:fillRect/>
            </a:stretch>
          </p:blipFill>
          <p:spPr>
            <a:xfrm>
              <a:off x="3831701" y="3775911"/>
              <a:ext cx="474549" cy="474549"/>
            </a:xfrm>
            <a:prstGeom prst="rect">
              <a:avLst/>
            </a:prstGeom>
          </p:spPr>
        </p:pic>
      </p:grpSp>
      <p:sp>
        <p:nvSpPr>
          <p:cNvPr id="27" name="object 27"/>
          <p:cNvSpPr txBox="1"/>
          <p:nvPr/>
        </p:nvSpPr>
        <p:spPr>
          <a:xfrm>
            <a:off x="5138424" y="568367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4</a:t>
            </a:r>
            <a:endParaRPr sz="1200">
              <a:latin typeface="Calibri"/>
              <a:cs typeface="Calibri"/>
            </a:endParaRPr>
          </a:p>
        </p:txBody>
      </p:sp>
      <p:sp>
        <p:nvSpPr>
          <p:cNvPr id="29" name="object 29"/>
          <p:cNvSpPr/>
          <p:nvPr/>
        </p:nvSpPr>
        <p:spPr>
          <a:xfrm>
            <a:off x="7787315" y="4349163"/>
            <a:ext cx="1395307" cy="101600"/>
          </a:xfrm>
          <a:custGeom>
            <a:avLst/>
            <a:gdLst/>
            <a:ahLst/>
            <a:cxnLst/>
            <a:rect l="l" t="t" r="r" b="b"/>
            <a:pathLst>
              <a:path w="1046479" h="76200">
                <a:moveTo>
                  <a:pt x="1027795" y="28443"/>
                </a:moveTo>
                <a:lnTo>
                  <a:pt x="982583" y="28443"/>
                </a:lnTo>
                <a:lnTo>
                  <a:pt x="982705" y="47493"/>
                </a:lnTo>
                <a:lnTo>
                  <a:pt x="970029" y="47602"/>
                </a:lnTo>
                <a:lnTo>
                  <a:pt x="970269" y="76200"/>
                </a:lnTo>
                <a:lnTo>
                  <a:pt x="1046226" y="37456"/>
                </a:lnTo>
                <a:lnTo>
                  <a:pt x="1027795" y="28443"/>
                </a:lnTo>
                <a:close/>
              </a:path>
              <a:path w="1046479" h="76200">
                <a:moveTo>
                  <a:pt x="969869" y="28552"/>
                </a:moveTo>
                <a:lnTo>
                  <a:pt x="0" y="36825"/>
                </a:lnTo>
                <a:lnTo>
                  <a:pt x="121" y="55875"/>
                </a:lnTo>
                <a:lnTo>
                  <a:pt x="970029" y="47602"/>
                </a:lnTo>
                <a:lnTo>
                  <a:pt x="969869" y="28552"/>
                </a:lnTo>
                <a:close/>
              </a:path>
              <a:path w="1046479" h="76200">
                <a:moveTo>
                  <a:pt x="982583" y="28443"/>
                </a:moveTo>
                <a:lnTo>
                  <a:pt x="969869" y="28552"/>
                </a:lnTo>
                <a:lnTo>
                  <a:pt x="970029" y="47602"/>
                </a:lnTo>
                <a:lnTo>
                  <a:pt x="982705" y="47493"/>
                </a:lnTo>
                <a:lnTo>
                  <a:pt x="982583" y="28443"/>
                </a:lnTo>
                <a:close/>
              </a:path>
              <a:path w="1046479" h="76200">
                <a:moveTo>
                  <a:pt x="969629" y="0"/>
                </a:moveTo>
                <a:lnTo>
                  <a:pt x="969869" y="28552"/>
                </a:lnTo>
                <a:lnTo>
                  <a:pt x="1027795" y="28443"/>
                </a:lnTo>
                <a:lnTo>
                  <a:pt x="969629" y="0"/>
                </a:lnTo>
                <a:close/>
              </a:path>
            </a:pathLst>
          </a:custGeom>
          <a:solidFill>
            <a:srgbClr val="F07F09"/>
          </a:solidFill>
        </p:spPr>
        <p:txBody>
          <a:bodyPr wrap="square" lIns="0" tIns="0" rIns="0" bIns="0" rtlCol="0"/>
          <a:lstStyle/>
          <a:p>
            <a:endParaRPr sz="2400"/>
          </a:p>
        </p:txBody>
      </p:sp>
      <p:sp>
        <p:nvSpPr>
          <p:cNvPr id="31" name="object 31"/>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2" name="object 32"/>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8101" y="1968500"/>
            <a:ext cx="4889500" cy="3606800"/>
            <a:chOff x="4791075" y="1476375"/>
            <a:chExt cx="3667125" cy="2705100"/>
          </a:xfrm>
        </p:grpSpPr>
        <p:pic>
          <p:nvPicPr>
            <p:cNvPr id="3" name="object 3"/>
            <p:cNvPicPr/>
            <p:nvPr/>
          </p:nvPicPr>
          <p:blipFill>
            <a:blip r:embed="rId2" cstate="print"/>
            <a:stretch>
              <a:fillRect/>
            </a:stretch>
          </p:blipFill>
          <p:spPr>
            <a:xfrm>
              <a:off x="4791075" y="1476375"/>
              <a:ext cx="3667125" cy="2705100"/>
            </a:xfrm>
            <a:prstGeom prst="rect">
              <a:avLst/>
            </a:prstGeom>
          </p:spPr>
        </p:pic>
        <p:sp>
          <p:nvSpPr>
            <p:cNvPr id="4" name="object 4"/>
            <p:cNvSpPr/>
            <p:nvPr/>
          </p:nvSpPr>
          <p:spPr>
            <a:xfrm>
              <a:off x="4809378" y="1496568"/>
              <a:ext cx="3570604" cy="2613025"/>
            </a:xfrm>
            <a:custGeom>
              <a:avLst/>
              <a:gdLst/>
              <a:ahLst/>
              <a:cxnLst/>
              <a:rect l="l" t="t" r="r" b="b"/>
              <a:pathLst>
                <a:path w="3570604" h="2613025">
                  <a:moveTo>
                    <a:pt x="3134593" y="0"/>
                  </a:moveTo>
                  <a:lnTo>
                    <a:pt x="435467" y="0"/>
                  </a:lnTo>
                  <a:lnTo>
                    <a:pt x="388010" y="2555"/>
                  </a:lnTo>
                  <a:lnTo>
                    <a:pt x="342035" y="10043"/>
                  </a:lnTo>
                  <a:lnTo>
                    <a:pt x="297808" y="22198"/>
                  </a:lnTo>
                  <a:lnTo>
                    <a:pt x="255594" y="38756"/>
                  </a:lnTo>
                  <a:lnTo>
                    <a:pt x="215658" y="59450"/>
                  </a:lnTo>
                  <a:lnTo>
                    <a:pt x="178266" y="84015"/>
                  </a:lnTo>
                  <a:lnTo>
                    <a:pt x="143683" y="112185"/>
                  </a:lnTo>
                  <a:lnTo>
                    <a:pt x="112175" y="143695"/>
                  </a:lnTo>
                  <a:lnTo>
                    <a:pt x="84006" y="178279"/>
                  </a:lnTo>
                  <a:lnTo>
                    <a:pt x="59443" y="215671"/>
                  </a:lnTo>
                  <a:lnTo>
                    <a:pt x="38751" y="255607"/>
                  </a:lnTo>
                  <a:lnTo>
                    <a:pt x="22196" y="297820"/>
                  </a:lnTo>
                  <a:lnTo>
                    <a:pt x="10041" y="342045"/>
                  </a:lnTo>
                  <a:lnTo>
                    <a:pt x="2554" y="388016"/>
                  </a:lnTo>
                  <a:lnTo>
                    <a:pt x="0" y="435467"/>
                  </a:lnTo>
                  <a:lnTo>
                    <a:pt x="0" y="2177414"/>
                  </a:lnTo>
                  <a:lnTo>
                    <a:pt x="2554" y="2224862"/>
                  </a:lnTo>
                  <a:lnTo>
                    <a:pt x="10041" y="2270830"/>
                  </a:lnTo>
                  <a:lnTo>
                    <a:pt x="22196" y="2315053"/>
                  </a:lnTo>
                  <a:lnTo>
                    <a:pt x="38751" y="2357265"/>
                  </a:lnTo>
                  <a:lnTo>
                    <a:pt x="59443" y="2397200"/>
                  </a:lnTo>
                  <a:lnTo>
                    <a:pt x="84006" y="2434593"/>
                  </a:lnTo>
                  <a:lnTo>
                    <a:pt x="112175" y="2469178"/>
                  </a:lnTo>
                  <a:lnTo>
                    <a:pt x="143683" y="2500690"/>
                  </a:lnTo>
                  <a:lnTo>
                    <a:pt x="178266" y="2528862"/>
                  </a:lnTo>
                  <a:lnTo>
                    <a:pt x="215658" y="2553428"/>
                  </a:lnTo>
                  <a:lnTo>
                    <a:pt x="255594" y="2574124"/>
                  </a:lnTo>
                  <a:lnTo>
                    <a:pt x="297808" y="2590684"/>
                  </a:lnTo>
                  <a:lnTo>
                    <a:pt x="342035" y="2602841"/>
                  </a:lnTo>
                  <a:lnTo>
                    <a:pt x="388010" y="2610330"/>
                  </a:lnTo>
                  <a:lnTo>
                    <a:pt x="435467" y="2612885"/>
                  </a:lnTo>
                  <a:lnTo>
                    <a:pt x="3134593" y="2612885"/>
                  </a:lnTo>
                  <a:lnTo>
                    <a:pt x="3182051" y="2610330"/>
                  </a:lnTo>
                  <a:lnTo>
                    <a:pt x="3228026" y="2602841"/>
                  </a:lnTo>
                  <a:lnTo>
                    <a:pt x="3272255" y="2590684"/>
                  </a:lnTo>
                  <a:lnTo>
                    <a:pt x="3314472" y="2574124"/>
                  </a:lnTo>
                  <a:lnTo>
                    <a:pt x="3354410" y="2553428"/>
                  </a:lnTo>
                  <a:lnTo>
                    <a:pt x="3391805" y="2528862"/>
                  </a:lnTo>
                  <a:lnTo>
                    <a:pt x="3426391" y="2500690"/>
                  </a:lnTo>
                  <a:lnTo>
                    <a:pt x="3457903" y="2469178"/>
                  </a:lnTo>
                  <a:lnTo>
                    <a:pt x="3486074" y="2434593"/>
                  </a:lnTo>
                  <a:lnTo>
                    <a:pt x="3510640" y="2397200"/>
                  </a:lnTo>
                  <a:lnTo>
                    <a:pt x="3531334" y="2357265"/>
                  </a:lnTo>
                  <a:lnTo>
                    <a:pt x="3547892" y="2315053"/>
                  </a:lnTo>
                  <a:lnTo>
                    <a:pt x="3560048" y="2270830"/>
                  </a:lnTo>
                  <a:lnTo>
                    <a:pt x="3567536" y="2224862"/>
                  </a:lnTo>
                  <a:lnTo>
                    <a:pt x="3570091" y="2177414"/>
                  </a:lnTo>
                  <a:lnTo>
                    <a:pt x="3570091" y="435467"/>
                  </a:lnTo>
                  <a:lnTo>
                    <a:pt x="3567536" y="388016"/>
                  </a:lnTo>
                  <a:lnTo>
                    <a:pt x="3560048" y="342045"/>
                  </a:lnTo>
                  <a:lnTo>
                    <a:pt x="3547892" y="297820"/>
                  </a:lnTo>
                  <a:lnTo>
                    <a:pt x="3531334" y="255607"/>
                  </a:lnTo>
                  <a:lnTo>
                    <a:pt x="3510640" y="215671"/>
                  </a:lnTo>
                  <a:lnTo>
                    <a:pt x="3486074" y="178279"/>
                  </a:lnTo>
                  <a:lnTo>
                    <a:pt x="3457903" y="143695"/>
                  </a:lnTo>
                  <a:lnTo>
                    <a:pt x="3426391" y="112185"/>
                  </a:lnTo>
                  <a:lnTo>
                    <a:pt x="3391805" y="84015"/>
                  </a:lnTo>
                  <a:lnTo>
                    <a:pt x="3354410" y="59450"/>
                  </a:lnTo>
                  <a:lnTo>
                    <a:pt x="3314472" y="38756"/>
                  </a:lnTo>
                  <a:lnTo>
                    <a:pt x="3272255" y="22198"/>
                  </a:lnTo>
                  <a:lnTo>
                    <a:pt x="3228026" y="10043"/>
                  </a:lnTo>
                  <a:lnTo>
                    <a:pt x="3182051" y="2555"/>
                  </a:lnTo>
                  <a:lnTo>
                    <a:pt x="3134593" y="0"/>
                  </a:lnTo>
                  <a:close/>
                </a:path>
              </a:pathLst>
            </a:custGeom>
            <a:solidFill>
              <a:srgbClr val="FFFFFF"/>
            </a:solidFill>
          </p:spPr>
          <p:txBody>
            <a:bodyPr wrap="square" lIns="0" tIns="0" rIns="0" bIns="0" rtlCol="0"/>
            <a:lstStyle/>
            <a:p>
              <a:endParaRPr sz="2400"/>
            </a:p>
          </p:txBody>
        </p:sp>
        <p:sp>
          <p:nvSpPr>
            <p:cNvPr id="5" name="object 5"/>
            <p:cNvSpPr/>
            <p:nvPr/>
          </p:nvSpPr>
          <p:spPr>
            <a:xfrm>
              <a:off x="4809378" y="1496568"/>
              <a:ext cx="3570604" cy="2613025"/>
            </a:xfrm>
            <a:custGeom>
              <a:avLst/>
              <a:gdLst/>
              <a:ahLst/>
              <a:cxnLst/>
              <a:rect l="l" t="t" r="r" b="b"/>
              <a:pathLst>
                <a:path w="3570604" h="2613025">
                  <a:moveTo>
                    <a:pt x="0" y="435467"/>
                  </a:moveTo>
                  <a:lnTo>
                    <a:pt x="2554" y="388016"/>
                  </a:lnTo>
                  <a:lnTo>
                    <a:pt x="10041" y="342045"/>
                  </a:lnTo>
                  <a:lnTo>
                    <a:pt x="22196" y="297820"/>
                  </a:lnTo>
                  <a:lnTo>
                    <a:pt x="38751" y="255607"/>
                  </a:lnTo>
                  <a:lnTo>
                    <a:pt x="59443" y="215671"/>
                  </a:lnTo>
                  <a:lnTo>
                    <a:pt x="84006" y="178279"/>
                  </a:lnTo>
                  <a:lnTo>
                    <a:pt x="112175" y="143695"/>
                  </a:lnTo>
                  <a:lnTo>
                    <a:pt x="143683" y="112185"/>
                  </a:lnTo>
                  <a:lnTo>
                    <a:pt x="178266" y="84015"/>
                  </a:lnTo>
                  <a:lnTo>
                    <a:pt x="215658" y="59450"/>
                  </a:lnTo>
                  <a:lnTo>
                    <a:pt x="255594" y="38756"/>
                  </a:lnTo>
                  <a:lnTo>
                    <a:pt x="297808" y="22198"/>
                  </a:lnTo>
                  <a:lnTo>
                    <a:pt x="342035" y="10043"/>
                  </a:lnTo>
                  <a:lnTo>
                    <a:pt x="388010" y="2555"/>
                  </a:lnTo>
                  <a:lnTo>
                    <a:pt x="435467" y="0"/>
                  </a:lnTo>
                  <a:lnTo>
                    <a:pt x="3134593" y="0"/>
                  </a:lnTo>
                  <a:lnTo>
                    <a:pt x="3182051" y="2555"/>
                  </a:lnTo>
                  <a:lnTo>
                    <a:pt x="3228026" y="10043"/>
                  </a:lnTo>
                  <a:lnTo>
                    <a:pt x="3272255" y="22198"/>
                  </a:lnTo>
                  <a:lnTo>
                    <a:pt x="3314472" y="38756"/>
                  </a:lnTo>
                  <a:lnTo>
                    <a:pt x="3354410" y="59450"/>
                  </a:lnTo>
                  <a:lnTo>
                    <a:pt x="3391805" y="84015"/>
                  </a:lnTo>
                  <a:lnTo>
                    <a:pt x="3426391" y="112185"/>
                  </a:lnTo>
                  <a:lnTo>
                    <a:pt x="3457903" y="143695"/>
                  </a:lnTo>
                  <a:lnTo>
                    <a:pt x="3486074" y="178279"/>
                  </a:lnTo>
                  <a:lnTo>
                    <a:pt x="3510640" y="215671"/>
                  </a:lnTo>
                  <a:lnTo>
                    <a:pt x="3531334" y="255607"/>
                  </a:lnTo>
                  <a:lnTo>
                    <a:pt x="3547892" y="297820"/>
                  </a:lnTo>
                  <a:lnTo>
                    <a:pt x="3560048" y="342045"/>
                  </a:lnTo>
                  <a:lnTo>
                    <a:pt x="3567536" y="388016"/>
                  </a:lnTo>
                  <a:lnTo>
                    <a:pt x="3570091" y="435467"/>
                  </a:lnTo>
                  <a:lnTo>
                    <a:pt x="3570091" y="2177414"/>
                  </a:lnTo>
                  <a:lnTo>
                    <a:pt x="3567536" y="2224862"/>
                  </a:lnTo>
                  <a:lnTo>
                    <a:pt x="3560048" y="2270830"/>
                  </a:lnTo>
                  <a:lnTo>
                    <a:pt x="3547892" y="2315053"/>
                  </a:lnTo>
                  <a:lnTo>
                    <a:pt x="3531334" y="2357265"/>
                  </a:lnTo>
                  <a:lnTo>
                    <a:pt x="3510640" y="2397200"/>
                  </a:lnTo>
                  <a:lnTo>
                    <a:pt x="3486074" y="2434593"/>
                  </a:lnTo>
                  <a:lnTo>
                    <a:pt x="3457903" y="2469178"/>
                  </a:lnTo>
                  <a:lnTo>
                    <a:pt x="3426391" y="2500690"/>
                  </a:lnTo>
                  <a:lnTo>
                    <a:pt x="3391805" y="2528862"/>
                  </a:lnTo>
                  <a:lnTo>
                    <a:pt x="3354410" y="2553428"/>
                  </a:lnTo>
                  <a:lnTo>
                    <a:pt x="3314472" y="2574124"/>
                  </a:lnTo>
                  <a:lnTo>
                    <a:pt x="3272255" y="2590684"/>
                  </a:lnTo>
                  <a:lnTo>
                    <a:pt x="3228026" y="2602841"/>
                  </a:lnTo>
                  <a:lnTo>
                    <a:pt x="3182051" y="2610330"/>
                  </a:lnTo>
                  <a:lnTo>
                    <a:pt x="3134593" y="2612885"/>
                  </a:lnTo>
                  <a:lnTo>
                    <a:pt x="435467" y="2612885"/>
                  </a:lnTo>
                  <a:lnTo>
                    <a:pt x="388010" y="2610330"/>
                  </a:lnTo>
                  <a:lnTo>
                    <a:pt x="342035" y="2602841"/>
                  </a:lnTo>
                  <a:lnTo>
                    <a:pt x="297808" y="2590684"/>
                  </a:lnTo>
                  <a:lnTo>
                    <a:pt x="255594" y="2574124"/>
                  </a:lnTo>
                  <a:lnTo>
                    <a:pt x="215658" y="2553428"/>
                  </a:lnTo>
                  <a:lnTo>
                    <a:pt x="178266" y="2528862"/>
                  </a:lnTo>
                  <a:lnTo>
                    <a:pt x="143683" y="2500690"/>
                  </a:lnTo>
                  <a:lnTo>
                    <a:pt x="112175" y="2469178"/>
                  </a:lnTo>
                  <a:lnTo>
                    <a:pt x="84006" y="2434593"/>
                  </a:lnTo>
                  <a:lnTo>
                    <a:pt x="59443" y="2397200"/>
                  </a:lnTo>
                  <a:lnTo>
                    <a:pt x="38751" y="2357265"/>
                  </a:lnTo>
                  <a:lnTo>
                    <a:pt x="22196" y="2315053"/>
                  </a:lnTo>
                  <a:lnTo>
                    <a:pt x="10041" y="2270830"/>
                  </a:lnTo>
                  <a:lnTo>
                    <a:pt x="2554" y="2224862"/>
                  </a:lnTo>
                  <a:lnTo>
                    <a:pt x="0" y="2177414"/>
                  </a:lnTo>
                  <a:lnTo>
                    <a:pt x="0" y="435467"/>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sp>
        <p:nvSpPr>
          <p:cNvPr id="7" name="object 7"/>
          <p:cNvSpPr txBox="1"/>
          <p:nvPr/>
        </p:nvSpPr>
        <p:spPr>
          <a:xfrm>
            <a:off x="7281001" y="2622462"/>
            <a:ext cx="3323167" cy="2178588"/>
          </a:xfrm>
          <a:prstGeom prst="rect">
            <a:avLst/>
          </a:prstGeom>
        </p:spPr>
        <p:txBody>
          <a:bodyPr vert="horz" wrap="square" lIns="0" tIns="16933" rIns="0" bIns="0" rtlCol="0">
            <a:spAutoFit/>
          </a:bodyPr>
          <a:lstStyle/>
          <a:p>
            <a:pPr marL="16933">
              <a:spcBef>
                <a:spcPts val="133"/>
              </a:spcBef>
            </a:pP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47" dirty="0">
                <a:latin typeface="Calibri"/>
                <a:cs typeface="Calibri"/>
              </a:rPr>
              <a:t>n</a:t>
            </a:r>
            <a:r>
              <a:rPr spc="-20" dirty="0">
                <a:latin typeface="Calibri"/>
                <a:cs typeface="Calibri"/>
              </a:rPr>
              <a:t>i</a:t>
            </a:r>
            <a:r>
              <a:rPr spc="-47" dirty="0">
                <a:latin typeface="Calibri"/>
                <a:cs typeface="Calibri"/>
              </a:rPr>
              <a:t>n</a:t>
            </a:r>
            <a:r>
              <a:rPr dirty="0">
                <a:latin typeface="Calibri"/>
                <a:cs typeface="Calibri"/>
              </a:rPr>
              <a:t>g</a:t>
            </a:r>
            <a:r>
              <a:rPr spc="93" dirty="0">
                <a:latin typeface="Times New Roman"/>
                <a:cs typeface="Times New Roman"/>
              </a:rPr>
              <a:t> </a:t>
            </a:r>
            <a:r>
              <a:rPr spc="13" dirty="0">
                <a:latin typeface="Calibri"/>
                <a:cs typeface="Calibri"/>
              </a:rPr>
              <a:t>w</a:t>
            </a:r>
            <a:r>
              <a:rPr spc="33" dirty="0">
                <a:latin typeface="Calibri"/>
                <a:cs typeface="Calibri"/>
              </a:rPr>
              <a:t>a</a:t>
            </a:r>
            <a:r>
              <a:rPr dirty="0">
                <a:latin typeface="Calibri"/>
                <a:cs typeface="Calibri"/>
              </a:rPr>
              <a:t>s</a:t>
            </a:r>
            <a:r>
              <a:rPr spc="-160" dirty="0">
                <a:latin typeface="Times New Roman"/>
                <a:cs typeface="Times New Roman"/>
              </a:rPr>
              <a:t> </a:t>
            </a:r>
            <a:r>
              <a:rPr spc="-40" dirty="0">
                <a:latin typeface="Calibri"/>
                <a:cs typeface="Calibri"/>
              </a:rPr>
              <a:t>M</a:t>
            </a:r>
            <a:r>
              <a:rPr spc="33" dirty="0">
                <a:latin typeface="Calibri"/>
                <a:cs typeface="Calibri"/>
              </a:rPr>
              <a:t>a</a:t>
            </a:r>
            <a:r>
              <a:rPr spc="-47" dirty="0">
                <a:latin typeface="Calibri"/>
                <a:cs typeface="Calibri"/>
              </a:rPr>
              <a:t>nu</a:t>
            </a:r>
            <a:r>
              <a:rPr spc="33" dirty="0">
                <a:latin typeface="Calibri"/>
                <a:cs typeface="Calibri"/>
              </a:rPr>
              <a:t>a</a:t>
            </a:r>
            <a:r>
              <a:rPr dirty="0">
                <a:latin typeface="Calibri"/>
                <a:cs typeface="Calibri"/>
              </a:rPr>
              <a:t>l</a:t>
            </a:r>
            <a:endParaRPr>
              <a:latin typeface="Calibri"/>
              <a:cs typeface="Calibri"/>
            </a:endParaRPr>
          </a:p>
          <a:p>
            <a:pPr>
              <a:spcBef>
                <a:spcPts val="67"/>
              </a:spcBef>
            </a:pPr>
            <a:endParaRPr sz="1667">
              <a:latin typeface="Calibri"/>
              <a:cs typeface="Calibri"/>
            </a:endParaRPr>
          </a:p>
          <a:p>
            <a:pPr marL="16933" marR="450415">
              <a:lnSpc>
                <a:spcPct val="102000"/>
              </a:lnSpc>
              <a:spcBef>
                <a:spcPts val="7"/>
              </a:spcBef>
            </a:pPr>
            <a:r>
              <a:rPr spc="-180" dirty="0">
                <a:latin typeface="Calibri"/>
                <a:cs typeface="Calibri"/>
              </a:rPr>
              <a:t>T</a:t>
            </a:r>
            <a:r>
              <a:rPr dirty="0">
                <a:latin typeface="Calibri"/>
                <a:cs typeface="Calibri"/>
              </a:rPr>
              <a:t>e</a:t>
            </a:r>
            <a:r>
              <a:rPr spc="33" dirty="0">
                <a:latin typeface="Calibri"/>
                <a:cs typeface="Calibri"/>
              </a:rPr>
              <a:t>a</a:t>
            </a:r>
            <a:r>
              <a:rPr dirty="0">
                <a:latin typeface="Calibri"/>
                <a:cs typeface="Calibri"/>
              </a:rPr>
              <a:t>m</a:t>
            </a:r>
            <a:r>
              <a:rPr spc="-93"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53"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20" dirty="0">
                <a:latin typeface="Calibri"/>
                <a:cs typeface="Calibri"/>
              </a:rPr>
              <a:t>i</a:t>
            </a:r>
            <a:r>
              <a:rPr spc="47" dirty="0">
                <a:latin typeface="Calibri"/>
                <a:cs typeface="Calibri"/>
              </a:rPr>
              <a:t>o</a:t>
            </a:r>
            <a:r>
              <a:rPr dirty="0">
                <a:latin typeface="Calibri"/>
                <a:cs typeface="Calibri"/>
              </a:rPr>
              <a:t>n</a:t>
            </a:r>
            <a:r>
              <a:rPr spc="-200" dirty="0">
                <a:latin typeface="Times New Roman"/>
                <a:cs typeface="Times New Roman"/>
              </a:rPr>
              <a:t> </a:t>
            </a:r>
            <a:r>
              <a:rPr spc="7" dirty="0">
                <a:latin typeface="Calibri"/>
                <a:cs typeface="Calibri"/>
              </a:rPr>
              <a:t>w</a:t>
            </a:r>
            <a:r>
              <a:rPr spc="33" dirty="0">
                <a:latin typeface="Calibri"/>
                <a:cs typeface="Calibri"/>
              </a:rPr>
              <a:t>a</a:t>
            </a:r>
            <a:r>
              <a:rPr dirty="0">
                <a:latin typeface="Calibri"/>
                <a:cs typeface="Calibri"/>
              </a:rPr>
              <a:t>s</a:t>
            </a:r>
            <a:r>
              <a:rPr spc="-160" dirty="0">
                <a:latin typeface="Times New Roman"/>
                <a:cs typeface="Times New Roman"/>
              </a:rPr>
              <a:t> </a:t>
            </a:r>
            <a:r>
              <a:rPr dirty="0">
                <a:latin typeface="Calibri"/>
                <a:cs typeface="Calibri"/>
              </a:rPr>
              <a:t>a</a:t>
            </a:r>
            <a:r>
              <a:rPr spc="-20" dirty="0">
                <a:latin typeface="Times New Roman"/>
                <a:cs typeface="Times New Roman"/>
              </a:rPr>
              <a:t> </a:t>
            </a:r>
            <a:r>
              <a:rPr dirty="0">
                <a:latin typeface="Calibri"/>
                <a:cs typeface="Calibri"/>
              </a:rPr>
              <a:t>t</a:t>
            </a:r>
            <a:r>
              <a:rPr spc="-20" dirty="0">
                <a:latin typeface="Calibri"/>
                <a:cs typeface="Calibri"/>
              </a:rPr>
              <a:t>i</a:t>
            </a:r>
            <a:r>
              <a:rPr spc="-40" dirty="0">
                <a:latin typeface="Calibri"/>
                <a:cs typeface="Calibri"/>
              </a:rPr>
              <a:t>m</a:t>
            </a:r>
            <a:r>
              <a:rPr dirty="0">
                <a:latin typeface="Calibri"/>
                <a:cs typeface="Calibri"/>
              </a:rPr>
              <a:t>e </a:t>
            </a:r>
            <a:r>
              <a:rPr dirty="0">
                <a:latin typeface="Times New Roman"/>
                <a:cs typeface="Times New Roman"/>
              </a:rPr>
              <a:t> </a:t>
            </a:r>
            <a:r>
              <a:rPr spc="-20" dirty="0">
                <a:latin typeface="Calibri"/>
                <a:cs typeface="Calibri"/>
              </a:rPr>
              <a:t>consuming</a:t>
            </a:r>
            <a:r>
              <a:rPr spc="133" dirty="0">
                <a:latin typeface="Calibri"/>
                <a:cs typeface="Calibri"/>
              </a:rPr>
              <a:t> </a:t>
            </a:r>
            <a:r>
              <a:rPr spc="-7" dirty="0">
                <a:latin typeface="Calibri"/>
                <a:cs typeface="Calibri"/>
              </a:rPr>
              <a:t>and</a:t>
            </a:r>
            <a:r>
              <a:rPr spc="-60" dirty="0">
                <a:latin typeface="Calibri"/>
                <a:cs typeface="Calibri"/>
              </a:rPr>
              <a:t> </a:t>
            </a:r>
            <a:r>
              <a:rPr spc="-7" dirty="0">
                <a:latin typeface="Calibri"/>
                <a:cs typeface="Calibri"/>
              </a:rPr>
              <a:t>hectic</a:t>
            </a:r>
            <a:r>
              <a:rPr spc="27" dirty="0">
                <a:latin typeface="Calibri"/>
                <a:cs typeface="Calibri"/>
              </a:rPr>
              <a:t> </a:t>
            </a:r>
            <a:r>
              <a:rPr dirty="0">
                <a:latin typeface="Calibri"/>
                <a:cs typeface="Calibri"/>
              </a:rPr>
              <a:t>task</a:t>
            </a:r>
            <a:endParaRPr>
              <a:latin typeface="Calibri"/>
              <a:cs typeface="Calibri"/>
            </a:endParaRPr>
          </a:p>
          <a:p>
            <a:pPr marL="16933" marR="6773">
              <a:lnSpc>
                <a:spcPts val="4305"/>
              </a:lnSpc>
              <a:spcBef>
                <a:spcPts val="233"/>
              </a:spcBef>
            </a:pPr>
            <a:r>
              <a:rPr spc="33" dirty="0">
                <a:latin typeface="Calibri"/>
                <a:cs typeface="Calibri"/>
              </a:rPr>
              <a:t>N</a:t>
            </a:r>
            <a:r>
              <a:rPr dirty="0">
                <a:latin typeface="Calibri"/>
                <a:cs typeface="Calibri"/>
              </a:rPr>
              <a:t>o</a:t>
            </a:r>
            <a:r>
              <a:rPr spc="-107" dirty="0">
                <a:latin typeface="Times New Roman"/>
                <a:cs typeface="Times New Roman"/>
              </a:rPr>
              <a:t> </a:t>
            </a:r>
            <a:r>
              <a:rPr dirty="0">
                <a:latin typeface="Calibri"/>
                <a:cs typeface="Calibri"/>
              </a:rPr>
              <a:t>e</a:t>
            </a:r>
            <a:r>
              <a:rPr spc="33" dirty="0">
                <a:latin typeface="Calibri"/>
                <a:cs typeface="Calibri"/>
              </a:rPr>
              <a:t>a</a:t>
            </a:r>
            <a:r>
              <a:rPr spc="-7" dirty="0">
                <a:latin typeface="Calibri"/>
                <a:cs typeface="Calibri"/>
              </a:rPr>
              <a:t>s</a:t>
            </a:r>
            <a:r>
              <a:rPr dirty="0">
                <a:latin typeface="Calibri"/>
                <a:cs typeface="Calibri"/>
              </a:rPr>
              <a:t>y</a:t>
            </a:r>
            <a:r>
              <a:rPr spc="-73" dirty="0">
                <a:latin typeface="Times New Roman"/>
                <a:cs typeface="Times New Roman"/>
              </a:rPr>
              <a:t> </a:t>
            </a:r>
            <a:r>
              <a:rPr spc="33" dirty="0">
                <a:latin typeface="Calibri"/>
                <a:cs typeface="Calibri"/>
              </a:rPr>
              <a:t>acc</a:t>
            </a:r>
            <a:r>
              <a:rPr dirty="0">
                <a:latin typeface="Calibri"/>
                <a:cs typeface="Calibri"/>
              </a:rPr>
              <a:t>ess</a:t>
            </a:r>
            <a:r>
              <a:rPr spc="-160" dirty="0">
                <a:latin typeface="Times New Roman"/>
                <a:cs typeface="Times New Roman"/>
              </a:rPr>
              <a:t> </a:t>
            </a:r>
            <a:r>
              <a:rPr dirty="0">
                <a:latin typeface="Calibri"/>
                <a:cs typeface="Calibri"/>
              </a:rPr>
              <a:t>to</a:t>
            </a:r>
            <a:r>
              <a:rPr spc="-113" dirty="0">
                <a:latin typeface="Times New Roman"/>
                <a:cs typeface="Times New Roman"/>
              </a:rPr>
              <a:t> </a:t>
            </a:r>
            <a:r>
              <a:rPr spc="-53" dirty="0">
                <a:latin typeface="Calibri"/>
                <a:cs typeface="Calibri"/>
              </a:rPr>
              <a:t>p</a:t>
            </a:r>
            <a:r>
              <a:rPr spc="-33" dirty="0">
                <a:latin typeface="Calibri"/>
                <a:cs typeface="Calibri"/>
              </a:rPr>
              <a:t>r</a:t>
            </a:r>
            <a:r>
              <a:rPr dirty="0">
                <a:latin typeface="Calibri"/>
                <a:cs typeface="Calibri"/>
              </a:rPr>
              <a:t>e</a:t>
            </a:r>
            <a:r>
              <a:rPr spc="-13" dirty="0">
                <a:latin typeface="Calibri"/>
                <a:cs typeface="Calibri"/>
              </a:rPr>
              <a:t>v</a:t>
            </a:r>
            <a:r>
              <a:rPr spc="-20" dirty="0">
                <a:latin typeface="Calibri"/>
                <a:cs typeface="Calibri"/>
              </a:rPr>
              <a:t>i</a:t>
            </a:r>
            <a:r>
              <a:rPr spc="47" dirty="0">
                <a:latin typeface="Calibri"/>
                <a:cs typeface="Calibri"/>
              </a:rPr>
              <a:t>o</a:t>
            </a:r>
            <a:r>
              <a:rPr spc="-53" dirty="0">
                <a:latin typeface="Calibri"/>
                <a:cs typeface="Calibri"/>
              </a:rPr>
              <a:t>u</a:t>
            </a:r>
            <a:r>
              <a:rPr dirty="0">
                <a:latin typeface="Calibri"/>
                <a:cs typeface="Calibri"/>
              </a:rPr>
              <a:t>s</a:t>
            </a:r>
            <a:r>
              <a:rPr spc="40" dirty="0">
                <a:latin typeface="Times New Roman"/>
                <a:cs typeface="Times New Roman"/>
              </a:rPr>
              <a:t> </a:t>
            </a:r>
            <a:r>
              <a:rPr spc="-20"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53" dirty="0">
                <a:latin typeface="Calibri"/>
                <a:cs typeface="Calibri"/>
              </a:rPr>
              <a:t>n</a:t>
            </a:r>
            <a:r>
              <a:rPr dirty="0">
                <a:latin typeface="Calibri"/>
                <a:cs typeface="Calibri"/>
              </a:rPr>
              <a:t>s </a:t>
            </a:r>
            <a:r>
              <a:rPr dirty="0">
                <a:latin typeface="Times New Roman"/>
                <a:cs typeface="Times New Roman"/>
              </a:rPr>
              <a:t> </a:t>
            </a:r>
            <a:r>
              <a:rPr spc="-40" dirty="0">
                <a:latin typeface="Calibri"/>
                <a:cs typeface="Calibri"/>
              </a:rPr>
              <a:t>M</a:t>
            </a:r>
            <a:r>
              <a:rPr spc="-53" dirty="0">
                <a:latin typeface="Calibri"/>
                <a:cs typeface="Calibri"/>
              </a:rPr>
              <a:t>u</a:t>
            </a:r>
            <a:r>
              <a:rPr spc="-20" dirty="0">
                <a:latin typeface="Calibri"/>
                <a:cs typeface="Calibri"/>
              </a:rPr>
              <a:t>l</a:t>
            </a:r>
            <a:r>
              <a:rPr dirty="0">
                <a:latin typeface="Calibri"/>
                <a:cs typeface="Calibri"/>
              </a:rPr>
              <a:t>t</a:t>
            </a:r>
            <a:r>
              <a:rPr spc="-20" dirty="0">
                <a:latin typeface="Calibri"/>
                <a:cs typeface="Calibri"/>
              </a:rPr>
              <a:t>i</a:t>
            </a:r>
            <a:r>
              <a:rPr spc="-53" dirty="0">
                <a:latin typeface="Calibri"/>
                <a:cs typeface="Calibri"/>
              </a:rPr>
              <a:t>p</a:t>
            </a:r>
            <a:r>
              <a:rPr spc="-20" dirty="0">
                <a:latin typeface="Calibri"/>
                <a:cs typeface="Calibri"/>
              </a:rPr>
              <a:t>l</a:t>
            </a:r>
            <a:r>
              <a:rPr dirty="0">
                <a:latin typeface="Calibri"/>
                <a:cs typeface="Calibri"/>
              </a:rPr>
              <a:t>e</a:t>
            </a:r>
            <a:r>
              <a:rPr spc="147" dirty="0">
                <a:latin typeface="Times New Roman"/>
                <a:cs typeface="Times New Roman"/>
              </a:rPr>
              <a:t> </a:t>
            </a: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dirty="0">
                <a:latin typeface="Calibri"/>
                <a:cs typeface="Calibri"/>
              </a:rPr>
              <a:t>n</a:t>
            </a:r>
            <a:r>
              <a:rPr spc="-100"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dirty="0">
                <a:latin typeface="Calibri"/>
                <a:cs typeface="Calibri"/>
              </a:rPr>
              <a:t>k</a:t>
            </a:r>
            <a:r>
              <a:rPr spc="-173" dirty="0">
                <a:latin typeface="Times New Roman"/>
                <a:cs typeface="Times New Roman"/>
              </a:rPr>
              <a:t> </a:t>
            </a:r>
            <a:r>
              <a:rPr dirty="0">
                <a:latin typeface="Calibri"/>
                <a:cs typeface="Calibri"/>
              </a:rPr>
              <a:t>a</a:t>
            </a:r>
            <a:r>
              <a:rPr spc="-20" dirty="0">
                <a:latin typeface="Times New Roman"/>
                <a:cs typeface="Times New Roman"/>
              </a:rPr>
              <a:t> </a:t>
            </a:r>
            <a:r>
              <a:rPr spc="-20" dirty="0">
                <a:latin typeface="Calibri"/>
                <a:cs typeface="Calibri"/>
              </a:rPr>
              <a:t>l</a:t>
            </a:r>
            <a:r>
              <a:rPr spc="47" dirty="0">
                <a:latin typeface="Calibri"/>
                <a:cs typeface="Calibri"/>
              </a:rPr>
              <a:t>o</a:t>
            </a:r>
            <a:r>
              <a:rPr dirty="0">
                <a:latin typeface="Calibri"/>
                <a:cs typeface="Calibri"/>
              </a:rPr>
              <a:t>t</a:t>
            </a:r>
            <a:r>
              <a:rPr spc="-5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7" dirty="0">
                <a:latin typeface="Calibri"/>
                <a:cs typeface="Calibri"/>
              </a:rPr>
              <a:t>s</a:t>
            </a:r>
            <a:r>
              <a:rPr spc="-53" dirty="0">
                <a:latin typeface="Calibri"/>
                <a:cs typeface="Calibri"/>
              </a:rPr>
              <a:t>p</a:t>
            </a:r>
            <a:r>
              <a:rPr spc="33" dirty="0">
                <a:latin typeface="Calibri"/>
                <a:cs typeface="Calibri"/>
              </a:rPr>
              <a:t>ac</a:t>
            </a:r>
            <a:r>
              <a:rPr dirty="0">
                <a:latin typeface="Calibri"/>
                <a:cs typeface="Calibri"/>
              </a:rPr>
              <a:t>e</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4965313" y="1939659"/>
              <a:ext cx="301129" cy="301129"/>
            </a:xfrm>
            <a:prstGeom prst="rect">
              <a:avLst/>
            </a:prstGeom>
          </p:spPr>
        </p:pic>
        <p:pic>
          <p:nvPicPr>
            <p:cNvPr id="10" name="object 10"/>
            <p:cNvPicPr/>
            <p:nvPr/>
          </p:nvPicPr>
          <p:blipFill>
            <a:blip r:embed="rId3" cstate="print"/>
            <a:stretch>
              <a:fillRect/>
            </a:stretch>
          </p:blipFill>
          <p:spPr>
            <a:xfrm>
              <a:off x="4965313" y="2441561"/>
              <a:ext cx="301129" cy="301129"/>
            </a:xfrm>
            <a:prstGeom prst="rect">
              <a:avLst/>
            </a:prstGeom>
          </p:spPr>
        </p:pic>
        <p:pic>
          <p:nvPicPr>
            <p:cNvPr id="11" name="object 11"/>
            <p:cNvPicPr/>
            <p:nvPr/>
          </p:nvPicPr>
          <p:blipFill>
            <a:blip r:embed="rId3" cstate="print"/>
            <a:stretch>
              <a:fillRect/>
            </a:stretch>
          </p:blipFill>
          <p:spPr>
            <a:xfrm>
              <a:off x="4967081" y="2964168"/>
              <a:ext cx="301129" cy="301129"/>
            </a:xfrm>
            <a:prstGeom prst="rect">
              <a:avLst/>
            </a:prstGeom>
          </p:spPr>
        </p:pic>
        <p:pic>
          <p:nvPicPr>
            <p:cNvPr id="12" name="object 12"/>
            <p:cNvPicPr/>
            <p:nvPr/>
          </p:nvPicPr>
          <p:blipFill>
            <a:blip r:embed="rId3" cstate="print"/>
            <a:stretch>
              <a:fillRect/>
            </a:stretch>
          </p:blipFill>
          <p:spPr>
            <a:xfrm>
              <a:off x="4969002" y="3407271"/>
              <a:ext cx="301129" cy="301129"/>
            </a:xfrm>
            <a:prstGeom prst="rect">
              <a:avLst/>
            </a:prstGeom>
          </p:spPr>
        </p:pic>
        <p:pic>
          <p:nvPicPr>
            <p:cNvPr id="13" name="object 13"/>
            <p:cNvPicPr/>
            <p:nvPr/>
          </p:nvPicPr>
          <p:blipFill>
            <a:blip r:embed="rId4" cstate="print"/>
            <a:stretch>
              <a:fillRect/>
            </a:stretch>
          </p:blipFill>
          <p:spPr>
            <a:xfrm>
              <a:off x="1304025" y="1775335"/>
              <a:ext cx="2030752" cy="2062986"/>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88101" y="1981200"/>
            <a:ext cx="4889500" cy="3606800"/>
            <a:chOff x="4791075" y="1485900"/>
            <a:chExt cx="3667125" cy="2705100"/>
          </a:xfrm>
        </p:grpSpPr>
        <p:pic>
          <p:nvPicPr>
            <p:cNvPr id="3" name="object 3"/>
            <p:cNvPicPr/>
            <p:nvPr/>
          </p:nvPicPr>
          <p:blipFill>
            <a:blip r:embed="rId2" cstate="print"/>
            <a:stretch>
              <a:fillRect/>
            </a:stretch>
          </p:blipFill>
          <p:spPr>
            <a:xfrm>
              <a:off x="4791075" y="1485900"/>
              <a:ext cx="3667125" cy="2705100"/>
            </a:xfrm>
            <a:prstGeom prst="rect">
              <a:avLst/>
            </a:prstGeom>
          </p:spPr>
        </p:pic>
        <p:sp>
          <p:nvSpPr>
            <p:cNvPr id="4" name="object 4"/>
            <p:cNvSpPr/>
            <p:nvPr/>
          </p:nvSpPr>
          <p:spPr>
            <a:xfrm>
              <a:off x="4809378" y="1500378"/>
              <a:ext cx="3570604" cy="2613025"/>
            </a:xfrm>
            <a:custGeom>
              <a:avLst/>
              <a:gdLst/>
              <a:ahLst/>
              <a:cxnLst/>
              <a:rect l="l" t="t" r="r" b="b"/>
              <a:pathLst>
                <a:path w="3570604" h="2613025">
                  <a:moveTo>
                    <a:pt x="3134593" y="0"/>
                  </a:moveTo>
                  <a:lnTo>
                    <a:pt x="435467" y="0"/>
                  </a:lnTo>
                  <a:lnTo>
                    <a:pt x="388010" y="2556"/>
                  </a:lnTo>
                  <a:lnTo>
                    <a:pt x="342035" y="10048"/>
                  </a:lnTo>
                  <a:lnTo>
                    <a:pt x="297808" y="22210"/>
                  </a:lnTo>
                  <a:lnTo>
                    <a:pt x="255594" y="38775"/>
                  </a:lnTo>
                  <a:lnTo>
                    <a:pt x="215658" y="59477"/>
                  </a:lnTo>
                  <a:lnTo>
                    <a:pt x="178266" y="84050"/>
                  </a:lnTo>
                  <a:lnTo>
                    <a:pt x="143683" y="112228"/>
                  </a:lnTo>
                  <a:lnTo>
                    <a:pt x="112175" y="143744"/>
                  </a:lnTo>
                  <a:lnTo>
                    <a:pt x="84006" y="178332"/>
                  </a:lnTo>
                  <a:lnTo>
                    <a:pt x="59443" y="215726"/>
                  </a:lnTo>
                  <a:lnTo>
                    <a:pt x="38751" y="255659"/>
                  </a:lnTo>
                  <a:lnTo>
                    <a:pt x="22196" y="297867"/>
                  </a:lnTo>
                  <a:lnTo>
                    <a:pt x="10041" y="342081"/>
                  </a:lnTo>
                  <a:lnTo>
                    <a:pt x="2554" y="388037"/>
                  </a:lnTo>
                  <a:lnTo>
                    <a:pt x="0" y="435467"/>
                  </a:lnTo>
                  <a:lnTo>
                    <a:pt x="0" y="2177414"/>
                  </a:lnTo>
                  <a:lnTo>
                    <a:pt x="2554" y="2224876"/>
                  </a:lnTo>
                  <a:lnTo>
                    <a:pt x="10041" y="2270856"/>
                  </a:lnTo>
                  <a:lnTo>
                    <a:pt x="22196" y="2315089"/>
                  </a:lnTo>
                  <a:lnTo>
                    <a:pt x="38751" y="2357309"/>
                  </a:lnTo>
                  <a:lnTo>
                    <a:pt x="59443" y="2397252"/>
                  </a:lnTo>
                  <a:lnTo>
                    <a:pt x="84006" y="2434651"/>
                  </a:lnTo>
                  <a:lnTo>
                    <a:pt x="112175" y="2469240"/>
                  </a:lnTo>
                  <a:lnTo>
                    <a:pt x="143683" y="2500755"/>
                  </a:lnTo>
                  <a:lnTo>
                    <a:pt x="178266" y="2528930"/>
                  </a:lnTo>
                  <a:lnTo>
                    <a:pt x="215658" y="2553499"/>
                  </a:lnTo>
                  <a:lnTo>
                    <a:pt x="255594" y="2574196"/>
                  </a:lnTo>
                  <a:lnTo>
                    <a:pt x="297808" y="2590756"/>
                  </a:lnTo>
                  <a:lnTo>
                    <a:pt x="342035" y="2602914"/>
                  </a:lnTo>
                  <a:lnTo>
                    <a:pt x="388010" y="2610403"/>
                  </a:lnTo>
                  <a:lnTo>
                    <a:pt x="435467" y="2612958"/>
                  </a:lnTo>
                  <a:lnTo>
                    <a:pt x="3134593" y="2612958"/>
                  </a:lnTo>
                  <a:lnTo>
                    <a:pt x="3182051" y="2610403"/>
                  </a:lnTo>
                  <a:lnTo>
                    <a:pt x="3228026" y="2602914"/>
                  </a:lnTo>
                  <a:lnTo>
                    <a:pt x="3272255" y="2590756"/>
                  </a:lnTo>
                  <a:lnTo>
                    <a:pt x="3314472" y="2574196"/>
                  </a:lnTo>
                  <a:lnTo>
                    <a:pt x="3354410" y="2553499"/>
                  </a:lnTo>
                  <a:lnTo>
                    <a:pt x="3391805" y="2528930"/>
                  </a:lnTo>
                  <a:lnTo>
                    <a:pt x="3426391" y="2500755"/>
                  </a:lnTo>
                  <a:lnTo>
                    <a:pt x="3457903" y="2469240"/>
                  </a:lnTo>
                  <a:lnTo>
                    <a:pt x="3486074" y="2434651"/>
                  </a:lnTo>
                  <a:lnTo>
                    <a:pt x="3510640" y="2397252"/>
                  </a:lnTo>
                  <a:lnTo>
                    <a:pt x="3531334" y="2357309"/>
                  </a:lnTo>
                  <a:lnTo>
                    <a:pt x="3547892" y="2315089"/>
                  </a:lnTo>
                  <a:lnTo>
                    <a:pt x="3560048" y="2270856"/>
                  </a:lnTo>
                  <a:lnTo>
                    <a:pt x="3567536" y="2224876"/>
                  </a:lnTo>
                  <a:lnTo>
                    <a:pt x="3570091" y="2177414"/>
                  </a:lnTo>
                  <a:lnTo>
                    <a:pt x="3570091" y="435467"/>
                  </a:lnTo>
                  <a:lnTo>
                    <a:pt x="3567536" y="388037"/>
                  </a:lnTo>
                  <a:lnTo>
                    <a:pt x="3560048" y="342081"/>
                  </a:lnTo>
                  <a:lnTo>
                    <a:pt x="3547892" y="297867"/>
                  </a:lnTo>
                  <a:lnTo>
                    <a:pt x="3531334" y="255659"/>
                  </a:lnTo>
                  <a:lnTo>
                    <a:pt x="3510640" y="215726"/>
                  </a:lnTo>
                  <a:lnTo>
                    <a:pt x="3486074" y="178332"/>
                  </a:lnTo>
                  <a:lnTo>
                    <a:pt x="3457903" y="143744"/>
                  </a:lnTo>
                  <a:lnTo>
                    <a:pt x="3426391" y="112228"/>
                  </a:lnTo>
                  <a:lnTo>
                    <a:pt x="3391805" y="84050"/>
                  </a:lnTo>
                  <a:lnTo>
                    <a:pt x="3354410" y="59477"/>
                  </a:lnTo>
                  <a:lnTo>
                    <a:pt x="3314472" y="38775"/>
                  </a:lnTo>
                  <a:lnTo>
                    <a:pt x="3272255" y="22210"/>
                  </a:lnTo>
                  <a:lnTo>
                    <a:pt x="3228026" y="10048"/>
                  </a:lnTo>
                  <a:lnTo>
                    <a:pt x="3182051" y="2556"/>
                  </a:lnTo>
                  <a:lnTo>
                    <a:pt x="3134593" y="0"/>
                  </a:lnTo>
                  <a:close/>
                </a:path>
              </a:pathLst>
            </a:custGeom>
            <a:solidFill>
              <a:srgbClr val="FFFFFF"/>
            </a:solidFill>
          </p:spPr>
          <p:txBody>
            <a:bodyPr wrap="square" lIns="0" tIns="0" rIns="0" bIns="0" rtlCol="0"/>
            <a:lstStyle/>
            <a:p>
              <a:endParaRPr sz="2400"/>
            </a:p>
          </p:txBody>
        </p:sp>
        <p:sp>
          <p:nvSpPr>
            <p:cNvPr id="5" name="object 5"/>
            <p:cNvSpPr/>
            <p:nvPr/>
          </p:nvSpPr>
          <p:spPr>
            <a:xfrm>
              <a:off x="4809378" y="1500378"/>
              <a:ext cx="3570604" cy="2613025"/>
            </a:xfrm>
            <a:custGeom>
              <a:avLst/>
              <a:gdLst/>
              <a:ahLst/>
              <a:cxnLst/>
              <a:rect l="l" t="t" r="r" b="b"/>
              <a:pathLst>
                <a:path w="3570604" h="2613025">
                  <a:moveTo>
                    <a:pt x="0" y="435467"/>
                  </a:moveTo>
                  <a:lnTo>
                    <a:pt x="2554" y="388037"/>
                  </a:lnTo>
                  <a:lnTo>
                    <a:pt x="10041" y="342081"/>
                  </a:lnTo>
                  <a:lnTo>
                    <a:pt x="22196" y="297867"/>
                  </a:lnTo>
                  <a:lnTo>
                    <a:pt x="38751" y="255659"/>
                  </a:lnTo>
                  <a:lnTo>
                    <a:pt x="59443" y="215726"/>
                  </a:lnTo>
                  <a:lnTo>
                    <a:pt x="84006" y="178332"/>
                  </a:lnTo>
                  <a:lnTo>
                    <a:pt x="112175" y="143744"/>
                  </a:lnTo>
                  <a:lnTo>
                    <a:pt x="143683" y="112228"/>
                  </a:lnTo>
                  <a:lnTo>
                    <a:pt x="178266" y="84050"/>
                  </a:lnTo>
                  <a:lnTo>
                    <a:pt x="215658" y="59477"/>
                  </a:lnTo>
                  <a:lnTo>
                    <a:pt x="255594" y="38775"/>
                  </a:lnTo>
                  <a:lnTo>
                    <a:pt x="297808" y="22210"/>
                  </a:lnTo>
                  <a:lnTo>
                    <a:pt x="342035" y="10048"/>
                  </a:lnTo>
                  <a:lnTo>
                    <a:pt x="388010" y="2556"/>
                  </a:lnTo>
                  <a:lnTo>
                    <a:pt x="435467" y="0"/>
                  </a:lnTo>
                  <a:lnTo>
                    <a:pt x="3134593" y="0"/>
                  </a:lnTo>
                  <a:lnTo>
                    <a:pt x="3182051" y="2556"/>
                  </a:lnTo>
                  <a:lnTo>
                    <a:pt x="3228026" y="10048"/>
                  </a:lnTo>
                  <a:lnTo>
                    <a:pt x="3272255" y="22210"/>
                  </a:lnTo>
                  <a:lnTo>
                    <a:pt x="3314472" y="38775"/>
                  </a:lnTo>
                  <a:lnTo>
                    <a:pt x="3354410" y="59477"/>
                  </a:lnTo>
                  <a:lnTo>
                    <a:pt x="3391805" y="84050"/>
                  </a:lnTo>
                  <a:lnTo>
                    <a:pt x="3426391" y="112228"/>
                  </a:lnTo>
                  <a:lnTo>
                    <a:pt x="3457903" y="143744"/>
                  </a:lnTo>
                  <a:lnTo>
                    <a:pt x="3486074" y="178332"/>
                  </a:lnTo>
                  <a:lnTo>
                    <a:pt x="3510640" y="215726"/>
                  </a:lnTo>
                  <a:lnTo>
                    <a:pt x="3531334" y="255659"/>
                  </a:lnTo>
                  <a:lnTo>
                    <a:pt x="3547892" y="297867"/>
                  </a:lnTo>
                  <a:lnTo>
                    <a:pt x="3560048" y="342081"/>
                  </a:lnTo>
                  <a:lnTo>
                    <a:pt x="3567536" y="388037"/>
                  </a:lnTo>
                  <a:lnTo>
                    <a:pt x="3570091" y="435467"/>
                  </a:lnTo>
                  <a:lnTo>
                    <a:pt x="3570091" y="2177414"/>
                  </a:lnTo>
                  <a:lnTo>
                    <a:pt x="3567536" y="2224876"/>
                  </a:lnTo>
                  <a:lnTo>
                    <a:pt x="3560048" y="2270856"/>
                  </a:lnTo>
                  <a:lnTo>
                    <a:pt x="3547892" y="2315089"/>
                  </a:lnTo>
                  <a:lnTo>
                    <a:pt x="3531334" y="2357309"/>
                  </a:lnTo>
                  <a:lnTo>
                    <a:pt x="3510640" y="2397252"/>
                  </a:lnTo>
                  <a:lnTo>
                    <a:pt x="3486074" y="2434651"/>
                  </a:lnTo>
                  <a:lnTo>
                    <a:pt x="3457903" y="2469240"/>
                  </a:lnTo>
                  <a:lnTo>
                    <a:pt x="3426391" y="2500755"/>
                  </a:lnTo>
                  <a:lnTo>
                    <a:pt x="3391805" y="2528930"/>
                  </a:lnTo>
                  <a:lnTo>
                    <a:pt x="3354410" y="2553499"/>
                  </a:lnTo>
                  <a:lnTo>
                    <a:pt x="3314472" y="2574196"/>
                  </a:lnTo>
                  <a:lnTo>
                    <a:pt x="3272255" y="2590756"/>
                  </a:lnTo>
                  <a:lnTo>
                    <a:pt x="3228026" y="2602914"/>
                  </a:lnTo>
                  <a:lnTo>
                    <a:pt x="3182051" y="2610403"/>
                  </a:lnTo>
                  <a:lnTo>
                    <a:pt x="3134593" y="2612958"/>
                  </a:lnTo>
                  <a:lnTo>
                    <a:pt x="435467" y="2612958"/>
                  </a:lnTo>
                  <a:lnTo>
                    <a:pt x="388010" y="2610403"/>
                  </a:lnTo>
                  <a:lnTo>
                    <a:pt x="342035" y="2602914"/>
                  </a:lnTo>
                  <a:lnTo>
                    <a:pt x="297808" y="2590756"/>
                  </a:lnTo>
                  <a:lnTo>
                    <a:pt x="255594" y="2574196"/>
                  </a:lnTo>
                  <a:lnTo>
                    <a:pt x="215658" y="2553499"/>
                  </a:lnTo>
                  <a:lnTo>
                    <a:pt x="178266" y="2528930"/>
                  </a:lnTo>
                  <a:lnTo>
                    <a:pt x="143683" y="2500755"/>
                  </a:lnTo>
                  <a:lnTo>
                    <a:pt x="112175" y="2469240"/>
                  </a:lnTo>
                  <a:lnTo>
                    <a:pt x="84006" y="2434651"/>
                  </a:lnTo>
                  <a:lnTo>
                    <a:pt x="59443" y="2397252"/>
                  </a:lnTo>
                  <a:lnTo>
                    <a:pt x="38751" y="2357309"/>
                  </a:lnTo>
                  <a:lnTo>
                    <a:pt x="22196" y="2315089"/>
                  </a:lnTo>
                  <a:lnTo>
                    <a:pt x="10041" y="2270856"/>
                  </a:lnTo>
                  <a:lnTo>
                    <a:pt x="2554" y="2224876"/>
                  </a:lnTo>
                  <a:lnTo>
                    <a:pt x="0" y="2177414"/>
                  </a:lnTo>
                  <a:lnTo>
                    <a:pt x="0" y="435467"/>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597577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Advantages</a:t>
            </a:r>
            <a:r>
              <a:rPr sz="3667" b="1" spc="67" dirty="0">
                <a:solidFill>
                  <a:srgbClr val="5F4778"/>
                </a:solidFill>
                <a:latin typeface="Calibri"/>
                <a:cs typeface="Calibri"/>
              </a:rPr>
              <a:t> </a:t>
            </a:r>
            <a:r>
              <a:rPr sz="3667" b="1" spc="13" dirty="0">
                <a:solidFill>
                  <a:srgbClr val="5F4778"/>
                </a:solidFill>
                <a:latin typeface="Calibri"/>
                <a:cs typeface="Calibri"/>
              </a:rPr>
              <a:t>of</a:t>
            </a:r>
            <a:r>
              <a:rPr sz="3667" b="1" spc="-7" dirty="0">
                <a:solidFill>
                  <a:srgbClr val="5F4778"/>
                </a:solidFill>
                <a:latin typeface="Calibri"/>
                <a:cs typeface="Calibri"/>
              </a:rPr>
              <a:t> </a:t>
            </a:r>
            <a:r>
              <a:rPr sz="3667" b="1" spc="-13" dirty="0">
                <a:solidFill>
                  <a:srgbClr val="5F4778"/>
                </a:solidFill>
                <a:latin typeface="Calibri"/>
                <a:cs typeface="Calibri"/>
              </a:rPr>
              <a:t>Version</a:t>
            </a:r>
            <a:r>
              <a:rPr sz="3667" b="1" spc="-27"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sp>
        <p:nvSpPr>
          <p:cNvPr id="7" name="object 7"/>
          <p:cNvSpPr txBox="1"/>
          <p:nvPr/>
        </p:nvSpPr>
        <p:spPr>
          <a:xfrm>
            <a:off x="7325028" y="2599177"/>
            <a:ext cx="3636433" cy="2221292"/>
          </a:xfrm>
          <a:prstGeom prst="rect">
            <a:avLst/>
          </a:prstGeom>
        </p:spPr>
        <p:txBody>
          <a:bodyPr vert="horz" wrap="square" lIns="0" tIns="16933" rIns="0" bIns="0" rtlCol="0">
            <a:spAutoFit/>
          </a:bodyPr>
          <a:lstStyle/>
          <a:p>
            <a:pPr marL="16933">
              <a:spcBef>
                <a:spcPts val="133"/>
              </a:spcBef>
            </a:pPr>
            <a:r>
              <a:rPr spc="-27" dirty="0">
                <a:latin typeface="Calibri"/>
                <a:cs typeface="Calibri"/>
              </a:rPr>
              <a:t>Versioning</a:t>
            </a:r>
            <a:r>
              <a:rPr spc="113" dirty="0">
                <a:latin typeface="Calibri"/>
                <a:cs typeface="Calibri"/>
              </a:rPr>
              <a:t> </a:t>
            </a:r>
            <a:r>
              <a:rPr spc="-13" dirty="0">
                <a:latin typeface="Calibri"/>
                <a:cs typeface="Calibri"/>
              </a:rPr>
              <a:t>is</a:t>
            </a:r>
            <a:r>
              <a:rPr spc="-33" dirty="0">
                <a:latin typeface="Calibri"/>
                <a:cs typeface="Calibri"/>
              </a:rPr>
              <a:t> </a:t>
            </a:r>
            <a:r>
              <a:rPr spc="-7" dirty="0">
                <a:latin typeface="Calibri"/>
                <a:cs typeface="Calibri"/>
              </a:rPr>
              <a:t>Automatic</a:t>
            </a:r>
            <a:endParaRPr>
              <a:latin typeface="Calibri"/>
              <a:cs typeface="Calibri"/>
            </a:endParaRPr>
          </a:p>
          <a:p>
            <a:pPr marL="16933" marR="603658">
              <a:lnSpc>
                <a:spcPct val="199400"/>
              </a:lnSpc>
            </a:pPr>
            <a:r>
              <a:rPr spc="-180" dirty="0">
                <a:latin typeface="Calibri"/>
                <a:cs typeface="Calibri"/>
              </a:rPr>
              <a:t>T</a:t>
            </a:r>
            <a:r>
              <a:rPr dirty="0">
                <a:latin typeface="Calibri"/>
                <a:cs typeface="Calibri"/>
              </a:rPr>
              <a:t>e</a:t>
            </a:r>
            <a:r>
              <a:rPr spc="40" dirty="0">
                <a:latin typeface="Calibri"/>
                <a:cs typeface="Calibri"/>
              </a:rPr>
              <a:t>a</a:t>
            </a:r>
            <a:r>
              <a:rPr dirty="0">
                <a:latin typeface="Calibri"/>
                <a:cs typeface="Calibri"/>
              </a:rPr>
              <a:t>m</a:t>
            </a:r>
            <a:r>
              <a:rPr spc="-93"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47"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20" dirty="0">
                <a:latin typeface="Calibri"/>
                <a:cs typeface="Calibri"/>
              </a:rPr>
              <a:t>i</a:t>
            </a:r>
            <a:r>
              <a:rPr spc="47" dirty="0">
                <a:latin typeface="Calibri"/>
                <a:cs typeface="Calibri"/>
              </a:rPr>
              <a:t>o</a:t>
            </a:r>
            <a:r>
              <a:rPr dirty="0">
                <a:latin typeface="Calibri"/>
                <a:cs typeface="Calibri"/>
              </a:rPr>
              <a:t>n</a:t>
            </a:r>
            <a:r>
              <a:rPr spc="-200" dirty="0">
                <a:latin typeface="Times New Roman"/>
                <a:cs typeface="Times New Roman"/>
              </a:rPr>
              <a:t> </a:t>
            </a:r>
            <a:r>
              <a:rPr spc="-20" dirty="0">
                <a:latin typeface="Calibri"/>
                <a:cs typeface="Calibri"/>
              </a:rPr>
              <a:t>i</a:t>
            </a:r>
            <a:r>
              <a:rPr dirty="0">
                <a:latin typeface="Calibri"/>
                <a:cs typeface="Calibri"/>
              </a:rPr>
              <a:t>s</a:t>
            </a:r>
            <a:r>
              <a:rPr spc="-53" dirty="0">
                <a:latin typeface="Times New Roman"/>
                <a:cs typeface="Times New Roman"/>
              </a:rPr>
              <a:t> </a:t>
            </a:r>
            <a:r>
              <a:rPr spc="-7" dirty="0">
                <a:latin typeface="Calibri"/>
                <a:cs typeface="Calibri"/>
              </a:rPr>
              <a:t>s</a:t>
            </a:r>
            <a:r>
              <a:rPr spc="-20" dirty="0">
                <a:latin typeface="Calibri"/>
                <a:cs typeface="Calibri"/>
              </a:rPr>
              <a:t>i</a:t>
            </a:r>
            <a:r>
              <a:rPr spc="-40" dirty="0">
                <a:latin typeface="Calibri"/>
                <a:cs typeface="Calibri"/>
              </a:rPr>
              <a:t>m</a:t>
            </a:r>
            <a:r>
              <a:rPr spc="-47" dirty="0">
                <a:latin typeface="Calibri"/>
                <a:cs typeface="Calibri"/>
              </a:rPr>
              <a:t>p</a:t>
            </a:r>
            <a:r>
              <a:rPr spc="-20" dirty="0">
                <a:latin typeface="Calibri"/>
                <a:cs typeface="Calibri"/>
              </a:rPr>
              <a:t>l</a:t>
            </a:r>
            <a:r>
              <a:rPr dirty="0">
                <a:latin typeface="Calibri"/>
                <a:cs typeface="Calibri"/>
              </a:rPr>
              <a:t>e </a:t>
            </a:r>
            <a:r>
              <a:rPr dirty="0">
                <a:latin typeface="Times New Roman"/>
                <a:cs typeface="Times New Roman"/>
              </a:rPr>
              <a:t> </a:t>
            </a:r>
            <a:r>
              <a:rPr spc="20" dirty="0">
                <a:latin typeface="Calibri"/>
                <a:cs typeface="Calibri"/>
              </a:rPr>
              <a:t>E</a:t>
            </a:r>
            <a:r>
              <a:rPr spc="33" dirty="0">
                <a:latin typeface="Calibri"/>
                <a:cs typeface="Calibri"/>
              </a:rPr>
              <a:t>a</a:t>
            </a:r>
            <a:r>
              <a:rPr spc="-7" dirty="0">
                <a:latin typeface="Calibri"/>
                <a:cs typeface="Calibri"/>
              </a:rPr>
              <a:t>s</a:t>
            </a:r>
            <a:r>
              <a:rPr dirty="0">
                <a:latin typeface="Calibri"/>
                <a:cs typeface="Calibri"/>
              </a:rPr>
              <a:t>y</a:t>
            </a:r>
            <a:r>
              <a:rPr spc="-173" dirty="0">
                <a:latin typeface="Times New Roman"/>
                <a:cs typeface="Times New Roman"/>
              </a:rPr>
              <a:t> </a:t>
            </a:r>
            <a:r>
              <a:rPr spc="-47" dirty="0">
                <a:latin typeface="Calibri"/>
                <a:cs typeface="Calibri"/>
              </a:rPr>
              <a:t>A</a:t>
            </a:r>
            <a:r>
              <a:rPr spc="33" dirty="0">
                <a:latin typeface="Calibri"/>
                <a:cs typeface="Calibri"/>
              </a:rPr>
              <a:t>cc</a:t>
            </a:r>
            <a:r>
              <a:rPr dirty="0">
                <a:latin typeface="Calibri"/>
                <a:cs typeface="Calibri"/>
              </a:rPr>
              <a:t>ess</a:t>
            </a:r>
            <a:r>
              <a:rPr spc="-47" dirty="0">
                <a:latin typeface="Times New Roman"/>
                <a:cs typeface="Times New Roman"/>
              </a:rPr>
              <a:t> </a:t>
            </a:r>
            <a:r>
              <a:rPr dirty="0">
                <a:latin typeface="Calibri"/>
                <a:cs typeface="Calibri"/>
              </a:rPr>
              <a:t>to</a:t>
            </a:r>
            <a:r>
              <a:rPr spc="-107" dirty="0">
                <a:latin typeface="Times New Roman"/>
                <a:cs typeface="Times New Roman"/>
              </a:rPr>
              <a:t> </a:t>
            </a:r>
            <a:r>
              <a:rPr spc="-47" dirty="0">
                <a:latin typeface="Calibri"/>
                <a:cs typeface="Calibri"/>
              </a:rPr>
              <a:t>p</a:t>
            </a:r>
            <a:r>
              <a:rPr spc="-33" dirty="0">
                <a:latin typeface="Calibri"/>
                <a:cs typeface="Calibri"/>
              </a:rPr>
              <a:t>r</a:t>
            </a:r>
            <a:r>
              <a:rPr dirty="0">
                <a:latin typeface="Calibri"/>
                <a:cs typeface="Calibri"/>
              </a:rPr>
              <a:t>e</a:t>
            </a:r>
            <a:r>
              <a:rPr spc="-7" dirty="0">
                <a:latin typeface="Calibri"/>
                <a:cs typeface="Calibri"/>
              </a:rPr>
              <a:t>v</a:t>
            </a:r>
            <a:r>
              <a:rPr spc="-20" dirty="0">
                <a:latin typeface="Calibri"/>
                <a:cs typeface="Calibri"/>
              </a:rPr>
              <a:t>i</a:t>
            </a:r>
            <a:r>
              <a:rPr spc="47" dirty="0">
                <a:latin typeface="Calibri"/>
                <a:cs typeface="Calibri"/>
              </a:rPr>
              <a:t>o</a:t>
            </a:r>
            <a:r>
              <a:rPr spc="-47" dirty="0">
                <a:latin typeface="Calibri"/>
                <a:cs typeface="Calibri"/>
              </a:rPr>
              <a:t>u</a:t>
            </a:r>
            <a:r>
              <a:rPr dirty="0">
                <a:latin typeface="Calibri"/>
                <a:cs typeface="Calibri"/>
              </a:rPr>
              <a:t>s</a:t>
            </a:r>
            <a:r>
              <a:rPr spc="40" dirty="0">
                <a:latin typeface="Times New Roman"/>
                <a:cs typeface="Times New Roman"/>
              </a:rPr>
              <a:t> </a:t>
            </a:r>
            <a:r>
              <a:rPr spc="-120"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20" dirty="0">
                <a:latin typeface="Calibri"/>
                <a:cs typeface="Calibri"/>
              </a:rPr>
              <a:t>i</a:t>
            </a:r>
            <a:r>
              <a:rPr spc="47" dirty="0">
                <a:latin typeface="Calibri"/>
                <a:cs typeface="Calibri"/>
              </a:rPr>
              <a:t>o</a:t>
            </a:r>
            <a:r>
              <a:rPr spc="-47" dirty="0">
                <a:latin typeface="Calibri"/>
                <a:cs typeface="Calibri"/>
              </a:rPr>
              <a:t>n</a:t>
            </a:r>
            <a:r>
              <a:rPr dirty="0">
                <a:latin typeface="Calibri"/>
                <a:cs typeface="Calibri"/>
              </a:rPr>
              <a:t>s</a:t>
            </a:r>
            <a:endParaRPr>
              <a:latin typeface="Calibri"/>
              <a:cs typeface="Calibri"/>
            </a:endParaRPr>
          </a:p>
          <a:p>
            <a:pPr>
              <a:spcBef>
                <a:spcPts val="73"/>
              </a:spcBef>
            </a:pPr>
            <a:endParaRPr sz="1667">
              <a:latin typeface="Calibri"/>
              <a:cs typeface="Calibri"/>
            </a:endParaRPr>
          </a:p>
          <a:p>
            <a:pPr marL="16933" marR="6773">
              <a:lnSpc>
                <a:spcPct val="102000"/>
              </a:lnSpc>
            </a:pPr>
            <a:r>
              <a:rPr spc="-20" dirty="0">
                <a:latin typeface="Calibri"/>
                <a:cs typeface="Calibri"/>
              </a:rPr>
              <a:t>Only</a:t>
            </a:r>
            <a:r>
              <a:rPr spc="73" dirty="0">
                <a:latin typeface="Calibri"/>
                <a:cs typeface="Calibri"/>
              </a:rPr>
              <a:t> </a:t>
            </a:r>
            <a:r>
              <a:rPr spc="-7" dirty="0">
                <a:latin typeface="Calibri"/>
                <a:cs typeface="Calibri"/>
              </a:rPr>
              <a:t>modified</a:t>
            </a:r>
            <a:r>
              <a:rPr spc="-47" dirty="0">
                <a:latin typeface="Calibri"/>
                <a:cs typeface="Calibri"/>
              </a:rPr>
              <a:t> </a:t>
            </a:r>
            <a:r>
              <a:rPr spc="7" dirty="0">
                <a:latin typeface="Calibri"/>
                <a:cs typeface="Calibri"/>
              </a:rPr>
              <a:t>code</a:t>
            </a:r>
            <a:r>
              <a:rPr dirty="0">
                <a:latin typeface="Calibri"/>
                <a:cs typeface="Calibri"/>
              </a:rPr>
              <a:t> </a:t>
            </a:r>
            <a:r>
              <a:rPr spc="-13" dirty="0">
                <a:latin typeface="Calibri"/>
                <a:cs typeface="Calibri"/>
              </a:rPr>
              <a:t>is </a:t>
            </a:r>
            <a:r>
              <a:rPr dirty="0">
                <a:latin typeface="Calibri"/>
                <a:cs typeface="Calibri"/>
              </a:rPr>
              <a:t>stored</a:t>
            </a:r>
            <a:r>
              <a:rPr spc="-47" dirty="0">
                <a:latin typeface="Calibri"/>
                <a:cs typeface="Calibri"/>
              </a:rPr>
              <a:t> </a:t>
            </a:r>
            <a:r>
              <a:rPr spc="7" dirty="0">
                <a:latin typeface="Calibri"/>
                <a:cs typeface="Calibri"/>
              </a:rPr>
              <a:t>across </a:t>
            </a:r>
            <a:r>
              <a:rPr spc="13" dirty="0">
                <a:latin typeface="Calibri"/>
                <a:cs typeface="Calibri"/>
              </a:rPr>
              <a:t> </a:t>
            </a:r>
            <a:r>
              <a:rPr spc="-7" dirty="0">
                <a:latin typeface="Calibri"/>
                <a:cs typeface="Calibri"/>
              </a:rPr>
              <a:t>different</a:t>
            </a:r>
            <a:r>
              <a:rPr spc="-113" dirty="0">
                <a:latin typeface="Calibri"/>
                <a:cs typeface="Calibri"/>
              </a:rPr>
              <a:t> </a:t>
            </a:r>
            <a:r>
              <a:rPr spc="-13" dirty="0">
                <a:latin typeface="Calibri"/>
                <a:cs typeface="Calibri"/>
              </a:rPr>
              <a:t>versions,</a:t>
            </a:r>
            <a:r>
              <a:rPr spc="47" dirty="0">
                <a:latin typeface="Calibri"/>
                <a:cs typeface="Calibri"/>
              </a:rPr>
              <a:t> </a:t>
            </a:r>
            <a:r>
              <a:rPr spc="-13" dirty="0">
                <a:latin typeface="Calibri"/>
                <a:cs typeface="Calibri"/>
              </a:rPr>
              <a:t>hence</a:t>
            </a:r>
            <a:r>
              <a:rPr spc="113" dirty="0">
                <a:latin typeface="Calibri"/>
                <a:cs typeface="Calibri"/>
              </a:rPr>
              <a:t> </a:t>
            </a:r>
            <a:r>
              <a:rPr dirty="0">
                <a:latin typeface="Calibri"/>
                <a:cs typeface="Calibri"/>
              </a:rPr>
              <a:t>saves</a:t>
            </a:r>
            <a:r>
              <a:rPr spc="-100" dirty="0">
                <a:latin typeface="Calibri"/>
                <a:cs typeface="Calibri"/>
              </a:rPr>
              <a:t> </a:t>
            </a:r>
            <a:r>
              <a:rPr spc="-7" dirty="0">
                <a:latin typeface="Calibri"/>
                <a:cs typeface="Calibri"/>
              </a:rPr>
              <a:t>storage</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5119756" y="1963929"/>
              <a:ext cx="223519" cy="223519"/>
            </a:xfrm>
            <a:prstGeom prst="rect">
              <a:avLst/>
            </a:prstGeom>
          </p:spPr>
        </p:pic>
        <p:pic>
          <p:nvPicPr>
            <p:cNvPr id="10" name="object 10"/>
            <p:cNvPicPr/>
            <p:nvPr/>
          </p:nvPicPr>
          <p:blipFill>
            <a:blip r:embed="rId3" cstate="print"/>
            <a:stretch>
              <a:fillRect/>
            </a:stretch>
          </p:blipFill>
          <p:spPr>
            <a:xfrm>
              <a:off x="5119756" y="2414271"/>
              <a:ext cx="223519" cy="223519"/>
            </a:xfrm>
            <a:prstGeom prst="rect">
              <a:avLst/>
            </a:prstGeom>
          </p:spPr>
        </p:pic>
        <p:pic>
          <p:nvPicPr>
            <p:cNvPr id="11" name="object 11"/>
            <p:cNvPicPr/>
            <p:nvPr/>
          </p:nvPicPr>
          <p:blipFill>
            <a:blip r:embed="rId3" cstate="print"/>
            <a:stretch>
              <a:fillRect/>
            </a:stretch>
          </p:blipFill>
          <p:spPr>
            <a:xfrm>
              <a:off x="5119756" y="2789681"/>
              <a:ext cx="223519" cy="223519"/>
            </a:xfrm>
            <a:prstGeom prst="rect">
              <a:avLst/>
            </a:prstGeom>
          </p:spPr>
        </p:pic>
        <p:pic>
          <p:nvPicPr>
            <p:cNvPr id="12" name="object 12"/>
            <p:cNvPicPr/>
            <p:nvPr/>
          </p:nvPicPr>
          <p:blipFill>
            <a:blip r:embed="rId3" cstate="print"/>
            <a:stretch>
              <a:fillRect/>
            </a:stretch>
          </p:blipFill>
          <p:spPr>
            <a:xfrm>
              <a:off x="5119756" y="3222497"/>
              <a:ext cx="223519" cy="223519"/>
            </a:xfrm>
            <a:prstGeom prst="rect">
              <a:avLst/>
            </a:prstGeom>
          </p:spPr>
        </p:pic>
        <p:pic>
          <p:nvPicPr>
            <p:cNvPr id="13" name="object 13"/>
            <p:cNvPicPr/>
            <p:nvPr/>
          </p:nvPicPr>
          <p:blipFill>
            <a:blip r:embed="rId4" cstate="print"/>
            <a:stretch>
              <a:fillRect/>
            </a:stretch>
          </p:blipFill>
          <p:spPr>
            <a:xfrm>
              <a:off x="1436750" y="1826514"/>
              <a:ext cx="1836801" cy="1836801"/>
            </a:xfrm>
            <a:prstGeom prst="rect">
              <a:avLst/>
            </a:prstGeom>
          </p:spPr>
        </p:pic>
        <p:pic>
          <p:nvPicPr>
            <p:cNvPr id="14" name="object 14"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208" y="2785846"/>
            <a:ext cx="5005493" cy="1552327"/>
          </a:xfrm>
          <a:prstGeom prst="rect">
            <a:avLst/>
          </a:prstGeom>
        </p:spPr>
        <p:txBody>
          <a:bodyPr vert="horz" wrap="square" lIns="0" tIns="100753" rIns="0" bIns="0" rtlCol="0" anchor="ctr">
            <a:spAutoFit/>
          </a:bodyPr>
          <a:lstStyle/>
          <a:p>
            <a:pPr marL="182029" marR="6773" indent="-165943">
              <a:lnSpc>
                <a:spcPts val="5813"/>
              </a:lnSpc>
              <a:spcBef>
                <a:spcPts val="793"/>
              </a:spcBef>
            </a:pPr>
            <a:r>
              <a:rPr spc="-80" dirty="0"/>
              <a:t>Types</a:t>
            </a:r>
            <a:r>
              <a:rPr spc="227" dirty="0"/>
              <a:t> </a:t>
            </a:r>
            <a:r>
              <a:rPr spc="-13" dirty="0"/>
              <a:t>of</a:t>
            </a:r>
            <a:r>
              <a:rPr spc="7" dirty="0"/>
              <a:t> </a:t>
            </a:r>
            <a:r>
              <a:rPr spc="-53" dirty="0"/>
              <a:t>Version </a:t>
            </a:r>
            <a:r>
              <a:rPr spc="-1447" dirty="0"/>
              <a:t> </a:t>
            </a:r>
            <a:r>
              <a:rPr spc="-20" dirty="0"/>
              <a:t>Control</a:t>
            </a:r>
            <a:r>
              <a:rPr spc="293" dirty="0"/>
              <a:t> </a:t>
            </a:r>
            <a:r>
              <a:rPr spc="-13" dirty="0"/>
              <a:t>System</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1" y="2540001"/>
            <a:ext cx="1917700" cy="673100"/>
            <a:chOff x="1143000" y="1905000"/>
            <a:chExt cx="1438275" cy="504825"/>
          </a:xfrm>
        </p:grpSpPr>
        <p:pic>
          <p:nvPicPr>
            <p:cNvPr id="3" name="object 3"/>
            <p:cNvPicPr/>
            <p:nvPr/>
          </p:nvPicPr>
          <p:blipFill>
            <a:blip r:embed="rId2" cstate="print"/>
            <a:stretch>
              <a:fillRect/>
            </a:stretch>
          </p:blipFill>
          <p:spPr>
            <a:xfrm>
              <a:off x="1143000" y="1905000"/>
              <a:ext cx="1438275" cy="504825"/>
            </a:xfrm>
            <a:prstGeom prst="rect">
              <a:avLst/>
            </a:prstGeom>
          </p:spPr>
        </p:pic>
        <p:sp>
          <p:nvSpPr>
            <p:cNvPr id="4" name="object 4"/>
            <p:cNvSpPr/>
            <p:nvPr/>
          </p:nvSpPr>
          <p:spPr>
            <a:xfrm>
              <a:off x="1158669" y="1916033"/>
              <a:ext cx="1350645" cy="426720"/>
            </a:xfrm>
            <a:custGeom>
              <a:avLst/>
              <a:gdLst/>
              <a:ahLst/>
              <a:cxnLst/>
              <a:rect l="l" t="t" r="r" b="b"/>
              <a:pathLst>
                <a:path w="1350645" h="426719">
                  <a:moveTo>
                    <a:pt x="1279349" y="0"/>
                  </a:moveTo>
                  <a:lnTo>
                    <a:pt x="71030" y="0"/>
                  </a:lnTo>
                  <a:lnTo>
                    <a:pt x="43381" y="5575"/>
                  </a:lnTo>
                  <a:lnTo>
                    <a:pt x="20803" y="20787"/>
                  </a:lnTo>
                  <a:lnTo>
                    <a:pt x="5581" y="43359"/>
                  </a:lnTo>
                  <a:lnTo>
                    <a:pt x="0" y="71018"/>
                  </a:lnTo>
                  <a:lnTo>
                    <a:pt x="0" y="355107"/>
                  </a:lnTo>
                  <a:lnTo>
                    <a:pt x="5581" y="382756"/>
                  </a:lnTo>
                  <a:lnTo>
                    <a:pt x="20803" y="405321"/>
                  </a:lnTo>
                  <a:lnTo>
                    <a:pt x="43381" y="420529"/>
                  </a:lnTo>
                  <a:lnTo>
                    <a:pt x="71030" y="426104"/>
                  </a:lnTo>
                  <a:lnTo>
                    <a:pt x="1279349" y="426104"/>
                  </a:lnTo>
                  <a:lnTo>
                    <a:pt x="1306998" y="420529"/>
                  </a:lnTo>
                  <a:lnTo>
                    <a:pt x="1329563" y="405321"/>
                  </a:lnTo>
                  <a:lnTo>
                    <a:pt x="1344771" y="382756"/>
                  </a:lnTo>
                  <a:lnTo>
                    <a:pt x="1350346" y="355107"/>
                  </a:lnTo>
                  <a:lnTo>
                    <a:pt x="1350346" y="71018"/>
                  </a:lnTo>
                  <a:lnTo>
                    <a:pt x="1344771" y="43359"/>
                  </a:lnTo>
                  <a:lnTo>
                    <a:pt x="1329563" y="20787"/>
                  </a:lnTo>
                  <a:lnTo>
                    <a:pt x="1306998" y="5575"/>
                  </a:lnTo>
                  <a:lnTo>
                    <a:pt x="1279349" y="0"/>
                  </a:lnTo>
                  <a:close/>
                </a:path>
              </a:pathLst>
            </a:custGeom>
            <a:solidFill>
              <a:srgbClr val="1B577B"/>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63322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Types</a:t>
            </a:r>
            <a:r>
              <a:rPr sz="3667" b="1" spc="-33" dirty="0">
                <a:solidFill>
                  <a:srgbClr val="5F4778"/>
                </a:solidFill>
                <a:latin typeface="Calibri"/>
                <a:cs typeface="Calibri"/>
              </a:rPr>
              <a:t> </a:t>
            </a:r>
            <a:r>
              <a:rPr sz="3667" b="1" spc="13" dirty="0">
                <a:solidFill>
                  <a:srgbClr val="5F4778"/>
                </a:solidFill>
                <a:latin typeface="Calibri"/>
                <a:cs typeface="Calibri"/>
              </a:rPr>
              <a:t>of</a:t>
            </a:r>
            <a:r>
              <a:rPr sz="3667" b="1" spc="-13" dirty="0">
                <a:solidFill>
                  <a:srgbClr val="5F4778"/>
                </a:solidFill>
                <a:latin typeface="Calibri"/>
                <a:cs typeface="Calibri"/>
              </a:rPr>
              <a:t> Version</a:t>
            </a:r>
            <a:r>
              <a:rPr sz="3667" b="1" spc="60" dirty="0">
                <a:solidFill>
                  <a:srgbClr val="5F4778"/>
                </a:solidFill>
                <a:latin typeface="Calibri"/>
                <a:cs typeface="Calibri"/>
              </a:rPr>
              <a:t> </a:t>
            </a:r>
            <a:r>
              <a:rPr sz="3667" b="1" spc="20" dirty="0">
                <a:solidFill>
                  <a:srgbClr val="5F4778"/>
                </a:solidFill>
                <a:latin typeface="Calibri"/>
                <a:cs typeface="Calibri"/>
              </a:rPr>
              <a:t>Control</a:t>
            </a:r>
            <a:r>
              <a:rPr sz="3667" b="1" spc="-53"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sp>
        <p:nvSpPr>
          <p:cNvPr id="6" name="object 6"/>
          <p:cNvSpPr txBox="1"/>
          <p:nvPr/>
        </p:nvSpPr>
        <p:spPr>
          <a:xfrm>
            <a:off x="4827358" y="1035388"/>
            <a:ext cx="2238585" cy="294097"/>
          </a:xfrm>
          <a:prstGeom prst="rect">
            <a:avLst/>
          </a:prstGeom>
        </p:spPr>
        <p:txBody>
          <a:bodyPr vert="horz" wrap="square" lIns="0" tIns="16933" rIns="0" bIns="0" rtlCol="0">
            <a:spAutoFit/>
          </a:bodyPr>
          <a:lstStyle/>
          <a:p>
            <a:pPr marL="16933">
              <a:spcBef>
                <a:spcPts val="133"/>
              </a:spcBef>
            </a:pPr>
            <a:r>
              <a:rPr b="1" spc="-67" dirty="0">
                <a:solidFill>
                  <a:srgbClr val="5F4778"/>
                </a:solidFill>
                <a:latin typeface="Calibri"/>
                <a:cs typeface="Calibri"/>
              </a:rPr>
              <a:t>V</a:t>
            </a:r>
            <a:r>
              <a:rPr b="1" spc="-13" dirty="0">
                <a:solidFill>
                  <a:srgbClr val="5F4778"/>
                </a:solidFill>
                <a:latin typeface="Calibri"/>
                <a:cs typeface="Calibri"/>
              </a:rPr>
              <a:t>e</a:t>
            </a:r>
            <a:r>
              <a:rPr b="1" spc="-47" dirty="0">
                <a:solidFill>
                  <a:srgbClr val="5F4778"/>
                </a:solidFill>
                <a:latin typeface="Calibri"/>
                <a:cs typeface="Calibri"/>
              </a:rPr>
              <a:t>r</a:t>
            </a:r>
            <a:r>
              <a:rPr b="1" spc="-20" dirty="0">
                <a:solidFill>
                  <a:srgbClr val="5F4778"/>
                </a:solidFill>
                <a:latin typeface="Calibri"/>
                <a:cs typeface="Calibri"/>
              </a:rPr>
              <a:t>s</a:t>
            </a:r>
            <a:r>
              <a:rPr b="1" spc="-47" dirty="0">
                <a:solidFill>
                  <a:srgbClr val="5F4778"/>
                </a:solidFill>
                <a:latin typeface="Calibri"/>
                <a:cs typeface="Calibri"/>
              </a:rPr>
              <a:t>i</a:t>
            </a:r>
            <a:r>
              <a:rPr b="1" spc="27" dirty="0">
                <a:solidFill>
                  <a:srgbClr val="5F4778"/>
                </a:solidFill>
                <a:latin typeface="Calibri"/>
                <a:cs typeface="Calibri"/>
              </a:rPr>
              <a:t>o</a:t>
            </a:r>
            <a:r>
              <a:rPr b="1" dirty="0">
                <a:solidFill>
                  <a:srgbClr val="5F4778"/>
                </a:solidFill>
                <a:latin typeface="Calibri"/>
                <a:cs typeface="Calibri"/>
              </a:rPr>
              <a:t>n</a:t>
            </a:r>
            <a:r>
              <a:rPr spc="-20" dirty="0">
                <a:solidFill>
                  <a:srgbClr val="5F4778"/>
                </a:solidFill>
                <a:latin typeface="Times New Roman"/>
                <a:cs typeface="Times New Roman"/>
              </a:rPr>
              <a:t> </a:t>
            </a:r>
            <a:r>
              <a:rPr b="1" spc="40" dirty="0">
                <a:solidFill>
                  <a:srgbClr val="5F4778"/>
                </a:solidFill>
                <a:latin typeface="Calibri"/>
                <a:cs typeface="Calibri"/>
              </a:rPr>
              <a:t>C</a:t>
            </a:r>
            <a:r>
              <a:rPr b="1" spc="27" dirty="0">
                <a:solidFill>
                  <a:srgbClr val="5F4778"/>
                </a:solidFill>
                <a:latin typeface="Calibri"/>
                <a:cs typeface="Calibri"/>
              </a:rPr>
              <a:t>on</a:t>
            </a:r>
            <a:r>
              <a:rPr b="1" spc="-27" dirty="0">
                <a:solidFill>
                  <a:srgbClr val="5F4778"/>
                </a:solidFill>
                <a:latin typeface="Calibri"/>
                <a:cs typeface="Calibri"/>
              </a:rPr>
              <a:t>t</a:t>
            </a:r>
            <a:r>
              <a:rPr b="1" spc="-47" dirty="0">
                <a:solidFill>
                  <a:srgbClr val="5F4778"/>
                </a:solidFill>
                <a:latin typeface="Calibri"/>
                <a:cs typeface="Calibri"/>
              </a:rPr>
              <a:t>r</a:t>
            </a:r>
            <a:r>
              <a:rPr b="1" spc="27" dirty="0">
                <a:solidFill>
                  <a:srgbClr val="5F4778"/>
                </a:solidFill>
                <a:latin typeface="Calibri"/>
                <a:cs typeface="Calibri"/>
              </a:rPr>
              <a:t>o</a:t>
            </a:r>
            <a:r>
              <a:rPr b="1" dirty="0">
                <a:solidFill>
                  <a:srgbClr val="5F4778"/>
                </a:solidFill>
                <a:latin typeface="Calibri"/>
                <a:cs typeface="Calibri"/>
              </a:rPr>
              <a:t>l</a:t>
            </a:r>
            <a:r>
              <a:rPr spc="-193" dirty="0">
                <a:solidFill>
                  <a:srgbClr val="5F4778"/>
                </a:solidFill>
                <a:latin typeface="Times New Roman"/>
                <a:cs typeface="Times New Roman"/>
              </a:rPr>
              <a:t> </a:t>
            </a:r>
            <a:r>
              <a:rPr b="1" spc="40" dirty="0">
                <a:solidFill>
                  <a:srgbClr val="5F4778"/>
                </a:solidFill>
                <a:latin typeface="Calibri"/>
                <a:cs typeface="Calibri"/>
              </a:rPr>
              <a:t>Sy</a:t>
            </a:r>
            <a:r>
              <a:rPr b="1" spc="-20" dirty="0">
                <a:solidFill>
                  <a:srgbClr val="5F4778"/>
                </a:solidFill>
                <a:latin typeface="Calibri"/>
                <a:cs typeface="Calibri"/>
              </a:rPr>
              <a:t>s</a:t>
            </a:r>
            <a:r>
              <a:rPr b="1" spc="-27" dirty="0">
                <a:solidFill>
                  <a:srgbClr val="5F4778"/>
                </a:solidFill>
                <a:latin typeface="Calibri"/>
                <a:cs typeface="Calibri"/>
              </a:rPr>
              <a:t>t</a:t>
            </a:r>
            <a:r>
              <a:rPr b="1" spc="-13" dirty="0">
                <a:solidFill>
                  <a:srgbClr val="5F4778"/>
                </a:solidFill>
                <a:latin typeface="Calibri"/>
                <a:cs typeface="Calibri"/>
              </a:rPr>
              <a:t>e</a:t>
            </a:r>
            <a:r>
              <a:rPr b="1" dirty="0">
                <a:solidFill>
                  <a:srgbClr val="5F4778"/>
                </a:solidFill>
                <a:latin typeface="Calibri"/>
                <a:cs typeface="Calibri"/>
              </a:rPr>
              <a:t>m</a:t>
            </a:r>
            <a:endParaRPr>
              <a:latin typeface="Calibri"/>
              <a:cs typeface="Calibri"/>
            </a:endParaRPr>
          </a:p>
        </p:txBody>
      </p:sp>
      <p:grpSp>
        <p:nvGrpSpPr>
          <p:cNvPr id="7" name="object 7"/>
          <p:cNvGrpSpPr/>
          <p:nvPr/>
        </p:nvGrpSpPr>
        <p:grpSpPr>
          <a:xfrm>
            <a:off x="2247901" y="1358879"/>
            <a:ext cx="8128847" cy="1893147"/>
            <a:chOff x="1685925" y="1019159"/>
            <a:chExt cx="6096635" cy="1419860"/>
          </a:xfrm>
        </p:grpSpPr>
        <p:pic>
          <p:nvPicPr>
            <p:cNvPr id="8" name="object 8"/>
            <p:cNvPicPr/>
            <p:nvPr/>
          </p:nvPicPr>
          <p:blipFill>
            <a:blip r:embed="rId3" cstate="print"/>
            <a:stretch>
              <a:fillRect/>
            </a:stretch>
          </p:blipFill>
          <p:spPr>
            <a:xfrm>
              <a:off x="1685925" y="1019159"/>
              <a:ext cx="5438759" cy="914400"/>
            </a:xfrm>
            <a:prstGeom prst="rect">
              <a:avLst/>
            </a:prstGeom>
          </p:spPr>
        </p:pic>
        <p:sp>
          <p:nvSpPr>
            <p:cNvPr id="9" name="object 9"/>
            <p:cNvSpPr/>
            <p:nvPr/>
          </p:nvSpPr>
          <p:spPr>
            <a:xfrm>
              <a:off x="1793747" y="1057412"/>
              <a:ext cx="5169535" cy="317500"/>
            </a:xfrm>
            <a:custGeom>
              <a:avLst/>
              <a:gdLst/>
              <a:ahLst/>
              <a:cxnLst/>
              <a:rect l="l" t="t" r="r" b="b"/>
              <a:pathLst>
                <a:path w="5169534" h="317500">
                  <a:moveTo>
                    <a:pt x="2584582" y="0"/>
                  </a:moveTo>
                  <a:lnTo>
                    <a:pt x="2584582" y="308335"/>
                  </a:lnTo>
                </a:path>
                <a:path w="5169534" h="317500">
                  <a:moveTo>
                    <a:pt x="0" y="317235"/>
                  </a:moveTo>
                  <a:lnTo>
                    <a:pt x="5169285" y="317235"/>
                  </a:lnTo>
                </a:path>
              </a:pathLst>
            </a:custGeom>
            <a:ln w="28574">
              <a:solidFill>
                <a:srgbClr val="F07F09"/>
              </a:solidFill>
            </a:ln>
          </p:spPr>
          <p:txBody>
            <a:bodyPr wrap="square" lIns="0" tIns="0" rIns="0" bIns="0" rtlCol="0"/>
            <a:lstStyle/>
            <a:p>
              <a:endParaRPr sz="2400"/>
            </a:p>
          </p:txBody>
        </p:sp>
        <p:sp>
          <p:nvSpPr>
            <p:cNvPr id="10" name="object 10"/>
            <p:cNvSpPr/>
            <p:nvPr/>
          </p:nvSpPr>
          <p:spPr>
            <a:xfrm>
              <a:off x="1764652" y="1363484"/>
              <a:ext cx="5227955" cy="393700"/>
            </a:xfrm>
            <a:custGeom>
              <a:avLst/>
              <a:gdLst/>
              <a:ahLst/>
              <a:cxnLst/>
              <a:rect l="l" t="t" r="r" b="b"/>
              <a:pathLst>
                <a:path w="5227955" h="393700">
                  <a:moveTo>
                    <a:pt x="85725" y="307581"/>
                  </a:moveTo>
                  <a:lnTo>
                    <a:pt x="57150" y="307581"/>
                  </a:lnTo>
                  <a:lnTo>
                    <a:pt x="57150" y="0"/>
                  </a:lnTo>
                  <a:lnTo>
                    <a:pt x="28575" y="0"/>
                  </a:lnTo>
                  <a:lnTo>
                    <a:pt x="28575" y="307581"/>
                  </a:lnTo>
                  <a:lnTo>
                    <a:pt x="0" y="307581"/>
                  </a:lnTo>
                  <a:lnTo>
                    <a:pt x="42811" y="393293"/>
                  </a:lnTo>
                  <a:lnTo>
                    <a:pt x="78536" y="321945"/>
                  </a:lnTo>
                  <a:lnTo>
                    <a:pt x="85725" y="307581"/>
                  </a:lnTo>
                  <a:close/>
                </a:path>
                <a:path w="5227955" h="393700">
                  <a:moveTo>
                    <a:pt x="5227459" y="307581"/>
                  </a:moveTo>
                  <a:lnTo>
                    <a:pt x="5198897" y="307581"/>
                  </a:lnTo>
                  <a:lnTo>
                    <a:pt x="5198897" y="0"/>
                  </a:lnTo>
                  <a:lnTo>
                    <a:pt x="5170322" y="0"/>
                  </a:lnTo>
                  <a:lnTo>
                    <a:pt x="5170322" y="307581"/>
                  </a:lnTo>
                  <a:lnTo>
                    <a:pt x="5141747" y="307581"/>
                  </a:lnTo>
                  <a:lnTo>
                    <a:pt x="5184533" y="393293"/>
                  </a:lnTo>
                  <a:lnTo>
                    <a:pt x="5220271" y="321945"/>
                  </a:lnTo>
                  <a:lnTo>
                    <a:pt x="5227459" y="307581"/>
                  </a:lnTo>
                  <a:close/>
                </a:path>
              </a:pathLst>
            </a:custGeom>
            <a:solidFill>
              <a:srgbClr val="F07F09"/>
            </a:solidFill>
          </p:spPr>
          <p:txBody>
            <a:bodyPr wrap="square" lIns="0" tIns="0" rIns="0" bIns="0" rtlCol="0"/>
            <a:lstStyle/>
            <a:p>
              <a:endParaRPr sz="2400"/>
            </a:p>
          </p:txBody>
        </p:sp>
        <p:pic>
          <p:nvPicPr>
            <p:cNvPr id="11" name="object 11"/>
            <p:cNvPicPr/>
            <p:nvPr/>
          </p:nvPicPr>
          <p:blipFill>
            <a:blip r:embed="rId4" cstate="print"/>
            <a:stretch>
              <a:fillRect/>
            </a:stretch>
          </p:blipFill>
          <p:spPr>
            <a:xfrm>
              <a:off x="6296040" y="1876425"/>
              <a:ext cx="1485899" cy="561975"/>
            </a:xfrm>
            <a:prstGeom prst="rect">
              <a:avLst/>
            </a:prstGeom>
          </p:spPr>
        </p:pic>
        <p:sp>
          <p:nvSpPr>
            <p:cNvPr id="12" name="object 12"/>
            <p:cNvSpPr/>
            <p:nvPr/>
          </p:nvSpPr>
          <p:spPr>
            <a:xfrm>
              <a:off x="6334902" y="1916033"/>
              <a:ext cx="1350645" cy="426720"/>
            </a:xfrm>
            <a:custGeom>
              <a:avLst/>
              <a:gdLst/>
              <a:ahLst/>
              <a:cxnLst/>
              <a:rect l="l" t="t" r="r" b="b"/>
              <a:pathLst>
                <a:path w="1350645" h="426719">
                  <a:moveTo>
                    <a:pt x="1279397" y="0"/>
                  </a:moveTo>
                  <a:lnTo>
                    <a:pt x="71109" y="0"/>
                  </a:lnTo>
                  <a:lnTo>
                    <a:pt x="43436" y="5575"/>
                  </a:lnTo>
                  <a:lnTo>
                    <a:pt x="20833" y="20787"/>
                  </a:lnTo>
                  <a:lnTo>
                    <a:pt x="5590" y="43359"/>
                  </a:lnTo>
                  <a:lnTo>
                    <a:pt x="0" y="71018"/>
                  </a:lnTo>
                  <a:lnTo>
                    <a:pt x="0" y="355107"/>
                  </a:lnTo>
                  <a:lnTo>
                    <a:pt x="5590" y="382756"/>
                  </a:lnTo>
                  <a:lnTo>
                    <a:pt x="20833" y="405321"/>
                  </a:lnTo>
                  <a:lnTo>
                    <a:pt x="43436" y="420529"/>
                  </a:lnTo>
                  <a:lnTo>
                    <a:pt x="71109" y="426104"/>
                  </a:lnTo>
                  <a:lnTo>
                    <a:pt x="1279397" y="426104"/>
                  </a:lnTo>
                  <a:lnTo>
                    <a:pt x="1306987" y="420529"/>
                  </a:lnTo>
                  <a:lnTo>
                    <a:pt x="1329556" y="405321"/>
                  </a:lnTo>
                  <a:lnTo>
                    <a:pt x="1344793" y="382756"/>
                  </a:lnTo>
                  <a:lnTo>
                    <a:pt x="1350385" y="355107"/>
                  </a:lnTo>
                  <a:lnTo>
                    <a:pt x="1350385" y="71018"/>
                  </a:lnTo>
                  <a:lnTo>
                    <a:pt x="1344793" y="43359"/>
                  </a:lnTo>
                  <a:lnTo>
                    <a:pt x="1329556" y="20787"/>
                  </a:lnTo>
                  <a:lnTo>
                    <a:pt x="1306987" y="5575"/>
                  </a:lnTo>
                  <a:lnTo>
                    <a:pt x="1279397" y="0"/>
                  </a:lnTo>
                  <a:close/>
                </a:path>
              </a:pathLst>
            </a:custGeom>
            <a:solidFill>
              <a:srgbClr val="1B577B"/>
            </a:solidFill>
          </p:spPr>
          <p:txBody>
            <a:bodyPr wrap="square" lIns="0" tIns="0" rIns="0" bIns="0" rtlCol="0"/>
            <a:lstStyle/>
            <a:p>
              <a:endParaRPr sz="2400"/>
            </a:p>
          </p:txBody>
        </p:sp>
      </p:grpSp>
      <p:sp>
        <p:nvSpPr>
          <p:cNvPr id="13" name="object 13"/>
          <p:cNvSpPr txBox="1"/>
          <p:nvPr/>
        </p:nvSpPr>
        <p:spPr>
          <a:xfrm>
            <a:off x="1919733" y="2662677"/>
            <a:ext cx="1131992"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dirty="0">
                <a:solidFill>
                  <a:srgbClr val="FFFFFF"/>
                </a:solidFill>
                <a:latin typeface="Calibri"/>
                <a:cs typeface="Calibri"/>
              </a:rPr>
              <a:t>l</a:t>
            </a:r>
            <a:r>
              <a:rPr spc="-193" dirty="0">
                <a:solidFill>
                  <a:srgbClr val="FFFFFF"/>
                </a:solidFill>
                <a:latin typeface="Times New Roman"/>
                <a:cs typeface="Times New Roman"/>
              </a:rPr>
              <a:t> </a:t>
            </a:r>
            <a:r>
              <a:rPr b="1" spc="27" dirty="0">
                <a:solidFill>
                  <a:srgbClr val="FFFFFF"/>
                </a:solidFill>
                <a:latin typeface="Calibri"/>
                <a:cs typeface="Calibri"/>
              </a:rPr>
              <a:t>V</a:t>
            </a:r>
            <a:r>
              <a:rPr b="1" spc="40" dirty="0">
                <a:solidFill>
                  <a:srgbClr val="FFFFFF"/>
                </a:solidFill>
                <a:latin typeface="Calibri"/>
                <a:cs typeface="Calibri"/>
              </a:rPr>
              <a:t>C</a:t>
            </a:r>
            <a:r>
              <a:rPr b="1" dirty="0">
                <a:solidFill>
                  <a:srgbClr val="FFFFFF"/>
                </a:solidFill>
                <a:latin typeface="Calibri"/>
                <a:cs typeface="Calibri"/>
              </a:rPr>
              <a:t>S</a:t>
            </a:r>
            <a:endParaRPr>
              <a:latin typeface="Calibri"/>
              <a:cs typeface="Calibri"/>
            </a:endParaRPr>
          </a:p>
        </p:txBody>
      </p:sp>
      <p:sp>
        <p:nvSpPr>
          <p:cNvPr id="14" name="object 14"/>
          <p:cNvSpPr txBox="1"/>
          <p:nvPr/>
        </p:nvSpPr>
        <p:spPr>
          <a:xfrm>
            <a:off x="8596214" y="2662677"/>
            <a:ext cx="1525693" cy="294097"/>
          </a:xfrm>
          <a:prstGeom prst="rect">
            <a:avLst/>
          </a:prstGeom>
        </p:spPr>
        <p:txBody>
          <a:bodyPr vert="horz" wrap="square" lIns="0" tIns="16933" rIns="0" bIns="0" rtlCol="0">
            <a:spAutoFit/>
          </a:bodyPr>
          <a:lstStyle/>
          <a:p>
            <a:pPr marL="16933">
              <a:spcBef>
                <a:spcPts val="133"/>
              </a:spcBef>
            </a:pPr>
            <a:r>
              <a:rPr b="1" spc="-20" dirty="0">
                <a:solidFill>
                  <a:srgbClr val="FFFFFF"/>
                </a:solidFill>
                <a:latin typeface="Calibri"/>
                <a:cs typeface="Calibri"/>
              </a:rPr>
              <a:t>Distributed</a:t>
            </a:r>
            <a:r>
              <a:rPr b="1" spc="40" dirty="0">
                <a:solidFill>
                  <a:srgbClr val="FFFFFF"/>
                </a:solidFill>
                <a:latin typeface="Calibri"/>
                <a:cs typeface="Calibri"/>
              </a:rPr>
              <a:t> </a:t>
            </a:r>
            <a:r>
              <a:rPr b="1" spc="20" dirty="0">
                <a:solidFill>
                  <a:srgbClr val="FFFFFF"/>
                </a:solidFill>
                <a:latin typeface="Calibri"/>
                <a:cs typeface="Calibri"/>
              </a:rPr>
              <a:t>VCS</a:t>
            </a:r>
            <a:endParaRPr>
              <a:latin typeface="Calibri"/>
              <a:cs typeface="Calibri"/>
            </a:endParaRPr>
          </a:p>
        </p:txBody>
      </p:sp>
      <p:grpSp>
        <p:nvGrpSpPr>
          <p:cNvPr id="15" name="object 15"/>
          <p:cNvGrpSpPr/>
          <p:nvPr/>
        </p:nvGrpSpPr>
        <p:grpSpPr>
          <a:xfrm>
            <a:off x="7162990" y="4878668"/>
            <a:ext cx="2356273" cy="1424093"/>
            <a:chOff x="5372242" y="3659001"/>
            <a:chExt cx="1767205" cy="1068070"/>
          </a:xfrm>
        </p:grpSpPr>
        <p:pic>
          <p:nvPicPr>
            <p:cNvPr id="16" name="object 16"/>
            <p:cNvPicPr/>
            <p:nvPr/>
          </p:nvPicPr>
          <p:blipFill>
            <a:blip r:embed="rId5" cstate="print"/>
            <a:stretch>
              <a:fillRect/>
            </a:stretch>
          </p:blipFill>
          <p:spPr>
            <a:xfrm>
              <a:off x="5664633" y="4314623"/>
              <a:ext cx="375410" cy="412418"/>
            </a:xfrm>
            <a:prstGeom prst="rect">
              <a:avLst/>
            </a:prstGeom>
          </p:spPr>
        </p:pic>
        <p:sp>
          <p:nvSpPr>
            <p:cNvPr id="17" name="object 17"/>
            <p:cNvSpPr/>
            <p:nvPr/>
          </p:nvSpPr>
          <p:spPr>
            <a:xfrm>
              <a:off x="5378592"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18" name="object 18"/>
            <p:cNvSpPr/>
            <p:nvPr/>
          </p:nvSpPr>
          <p:spPr>
            <a:xfrm>
              <a:off x="5378592"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6763436" y="4314623"/>
              <a:ext cx="375410" cy="412418"/>
            </a:xfrm>
            <a:prstGeom prst="rect">
              <a:avLst/>
            </a:prstGeom>
          </p:spPr>
        </p:pic>
      </p:grpSp>
      <p:grpSp>
        <p:nvGrpSpPr>
          <p:cNvPr id="20" name="object 20"/>
          <p:cNvGrpSpPr/>
          <p:nvPr/>
        </p:nvGrpSpPr>
        <p:grpSpPr>
          <a:xfrm>
            <a:off x="10082119" y="4878668"/>
            <a:ext cx="1286933" cy="1424093"/>
            <a:chOff x="7561589" y="3659001"/>
            <a:chExt cx="965200" cy="1068070"/>
          </a:xfrm>
        </p:grpSpPr>
        <p:pic>
          <p:nvPicPr>
            <p:cNvPr id="21" name="object 21"/>
            <p:cNvPicPr/>
            <p:nvPr/>
          </p:nvPicPr>
          <p:blipFill>
            <a:blip r:embed="rId5" cstate="print"/>
            <a:stretch>
              <a:fillRect/>
            </a:stretch>
          </p:blipFill>
          <p:spPr>
            <a:xfrm>
              <a:off x="7862088" y="4314623"/>
              <a:ext cx="375410" cy="412418"/>
            </a:xfrm>
            <a:prstGeom prst="rect">
              <a:avLst/>
            </a:prstGeom>
          </p:spPr>
        </p:pic>
        <p:sp>
          <p:nvSpPr>
            <p:cNvPr id="22" name="object 22"/>
            <p:cNvSpPr/>
            <p:nvPr/>
          </p:nvSpPr>
          <p:spPr>
            <a:xfrm>
              <a:off x="7567939"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23" name="object 23"/>
            <p:cNvSpPr/>
            <p:nvPr/>
          </p:nvSpPr>
          <p:spPr>
            <a:xfrm>
              <a:off x="7567939"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grpSp>
      <p:sp>
        <p:nvSpPr>
          <p:cNvPr id="24" name="object 24"/>
          <p:cNvSpPr txBox="1"/>
          <p:nvPr/>
        </p:nvSpPr>
        <p:spPr>
          <a:xfrm>
            <a:off x="7373626" y="4937335"/>
            <a:ext cx="87291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53"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25" name="object 25"/>
          <p:cNvGrpSpPr/>
          <p:nvPr/>
        </p:nvGrpSpPr>
        <p:grpSpPr>
          <a:xfrm>
            <a:off x="8628062" y="4878668"/>
            <a:ext cx="1286933" cy="382693"/>
            <a:chOff x="6471046" y="3659001"/>
            <a:chExt cx="965200" cy="287020"/>
          </a:xfrm>
        </p:grpSpPr>
        <p:sp>
          <p:nvSpPr>
            <p:cNvPr id="26" name="object 26"/>
            <p:cNvSpPr/>
            <p:nvPr/>
          </p:nvSpPr>
          <p:spPr>
            <a:xfrm>
              <a:off x="6477396" y="3665351"/>
              <a:ext cx="952500" cy="274320"/>
            </a:xfrm>
            <a:custGeom>
              <a:avLst/>
              <a:gdLst/>
              <a:ahLst/>
              <a:cxnLst/>
              <a:rect l="l" t="t" r="r" b="b"/>
              <a:pathLst>
                <a:path w="952500" h="274320">
                  <a:moveTo>
                    <a:pt x="951951" y="0"/>
                  </a:moveTo>
                  <a:lnTo>
                    <a:pt x="0" y="0"/>
                  </a:lnTo>
                  <a:lnTo>
                    <a:pt x="0" y="274236"/>
                  </a:lnTo>
                  <a:lnTo>
                    <a:pt x="951951" y="274236"/>
                  </a:lnTo>
                  <a:lnTo>
                    <a:pt x="951951" y="0"/>
                  </a:lnTo>
                  <a:close/>
                </a:path>
              </a:pathLst>
            </a:custGeom>
            <a:solidFill>
              <a:srgbClr val="1B577B"/>
            </a:solidFill>
          </p:spPr>
          <p:txBody>
            <a:bodyPr wrap="square" lIns="0" tIns="0" rIns="0" bIns="0" rtlCol="0"/>
            <a:lstStyle/>
            <a:p>
              <a:endParaRPr sz="2400"/>
            </a:p>
          </p:txBody>
        </p:sp>
        <p:sp>
          <p:nvSpPr>
            <p:cNvPr id="27" name="object 27"/>
            <p:cNvSpPr/>
            <p:nvPr/>
          </p:nvSpPr>
          <p:spPr>
            <a:xfrm>
              <a:off x="6477396" y="3665351"/>
              <a:ext cx="952500" cy="274320"/>
            </a:xfrm>
            <a:custGeom>
              <a:avLst/>
              <a:gdLst/>
              <a:ahLst/>
              <a:cxnLst/>
              <a:rect l="l" t="t" r="r" b="b"/>
              <a:pathLst>
                <a:path w="952500" h="274320">
                  <a:moveTo>
                    <a:pt x="0" y="274236"/>
                  </a:moveTo>
                  <a:lnTo>
                    <a:pt x="951951" y="274236"/>
                  </a:lnTo>
                  <a:lnTo>
                    <a:pt x="951951" y="0"/>
                  </a:lnTo>
                  <a:lnTo>
                    <a:pt x="0" y="0"/>
                  </a:lnTo>
                  <a:lnTo>
                    <a:pt x="0" y="274236"/>
                  </a:lnTo>
                  <a:close/>
                </a:path>
              </a:pathLst>
            </a:custGeom>
            <a:ln w="12700">
              <a:solidFill>
                <a:srgbClr val="AF5C04"/>
              </a:solidFill>
            </a:ln>
          </p:spPr>
          <p:txBody>
            <a:bodyPr wrap="square" lIns="0" tIns="0" rIns="0" bIns="0" rtlCol="0"/>
            <a:lstStyle/>
            <a:p>
              <a:endParaRPr sz="2400"/>
            </a:p>
          </p:txBody>
        </p:sp>
      </p:grpSp>
      <p:sp>
        <p:nvSpPr>
          <p:cNvPr id="28" name="object 28"/>
          <p:cNvSpPr txBox="1"/>
          <p:nvPr/>
        </p:nvSpPr>
        <p:spPr>
          <a:xfrm>
            <a:off x="8840054" y="4937335"/>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sp>
        <p:nvSpPr>
          <p:cNvPr id="29" name="object 29"/>
          <p:cNvSpPr txBox="1"/>
          <p:nvPr/>
        </p:nvSpPr>
        <p:spPr>
          <a:xfrm>
            <a:off x="10295475" y="4937335"/>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30" name="object 30"/>
          <p:cNvGrpSpPr/>
          <p:nvPr/>
        </p:nvGrpSpPr>
        <p:grpSpPr>
          <a:xfrm>
            <a:off x="7543801" y="3352410"/>
            <a:ext cx="2163233" cy="2566247"/>
            <a:chOff x="5657850" y="2514307"/>
            <a:chExt cx="1622425" cy="1924685"/>
          </a:xfrm>
        </p:grpSpPr>
        <p:pic>
          <p:nvPicPr>
            <p:cNvPr id="31" name="object 31"/>
            <p:cNvPicPr/>
            <p:nvPr/>
          </p:nvPicPr>
          <p:blipFill>
            <a:blip r:embed="rId6" cstate="print"/>
            <a:stretch>
              <a:fillRect/>
            </a:stretch>
          </p:blipFill>
          <p:spPr>
            <a:xfrm>
              <a:off x="5657850" y="3876675"/>
              <a:ext cx="285750" cy="466725"/>
            </a:xfrm>
            <a:prstGeom prst="rect">
              <a:avLst/>
            </a:prstGeom>
          </p:spPr>
        </p:pic>
        <p:sp>
          <p:nvSpPr>
            <p:cNvPr id="32" name="object 32"/>
            <p:cNvSpPr/>
            <p:nvPr/>
          </p:nvSpPr>
          <p:spPr>
            <a:xfrm>
              <a:off x="5737616" y="3989987"/>
              <a:ext cx="76200" cy="260350"/>
            </a:xfrm>
            <a:custGeom>
              <a:avLst/>
              <a:gdLst/>
              <a:ahLst/>
              <a:cxnLst/>
              <a:rect l="l" t="t" r="r" b="b"/>
              <a:pathLst>
                <a:path w="76200" h="260350">
                  <a:moveTo>
                    <a:pt x="47609" y="63495"/>
                  </a:moveTo>
                  <a:lnTo>
                    <a:pt x="28559" y="63495"/>
                  </a:lnTo>
                  <a:lnTo>
                    <a:pt x="28559" y="260187"/>
                  </a:lnTo>
                  <a:lnTo>
                    <a:pt x="47609" y="260187"/>
                  </a:lnTo>
                  <a:lnTo>
                    <a:pt x="47609" y="63495"/>
                  </a:lnTo>
                  <a:close/>
                </a:path>
                <a:path w="76200" h="260350">
                  <a:moveTo>
                    <a:pt x="38100" y="0"/>
                  </a:moveTo>
                  <a:lnTo>
                    <a:pt x="0" y="76200"/>
                  </a:lnTo>
                  <a:lnTo>
                    <a:pt x="28559" y="76200"/>
                  </a:lnTo>
                  <a:lnTo>
                    <a:pt x="28559" y="63495"/>
                  </a:lnTo>
                  <a:lnTo>
                    <a:pt x="69847" y="63495"/>
                  </a:lnTo>
                  <a:lnTo>
                    <a:pt x="38100" y="0"/>
                  </a:lnTo>
                  <a:close/>
                </a:path>
                <a:path w="76200" h="260350">
                  <a:moveTo>
                    <a:pt x="69847" y="63495"/>
                  </a:moveTo>
                  <a:lnTo>
                    <a:pt x="47609" y="63495"/>
                  </a:lnTo>
                  <a:lnTo>
                    <a:pt x="47609"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33" name="object 33"/>
            <p:cNvPicPr/>
            <p:nvPr/>
          </p:nvPicPr>
          <p:blipFill>
            <a:blip r:embed="rId7" cstate="print"/>
            <a:stretch>
              <a:fillRect/>
            </a:stretch>
          </p:blipFill>
          <p:spPr>
            <a:xfrm>
              <a:off x="5819759" y="3962400"/>
              <a:ext cx="285750" cy="476250"/>
            </a:xfrm>
            <a:prstGeom prst="rect">
              <a:avLst/>
            </a:prstGeom>
          </p:spPr>
        </p:pic>
        <p:sp>
          <p:nvSpPr>
            <p:cNvPr id="34" name="object 34"/>
            <p:cNvSpPr/>
            <p:nvPr/>
          </p:nvSpPr>
          <p:spPr>
            <a:xfrm>
              <a:off x="5895472" y="3998998"/>
              <a:ext cx="76200" cy="265430"/>
            </a:xfrm>
            <a:custGeom>
              <a:avLst/>
              <a:gdLst/>
              <a:ahLst/>
              <a:cxnLst/>
              <a:rect l="l" t="t" r="r" b="b"/>
              <a:pathLst>
                <a:path w="76200" h="265429">
                  <a:moveTo>
                    <a:pt x="28559" y="189023"/>
                  </a:moveTo>
                  <a:lnTo>
                    <a:pt x="0" y="189023"/>
                  </a:lnTo>
                  <a:lnTo>
                    <a:pt x="38100" y="265223"/>
                  </a:lnTo>
                  <a:lnTo>
                    <a:pt x="69847" y="201727"/>
                  </a:lnTo>
                  <a:lnTo>
                    <a:pt x="28559" y="201727"/>
                  </a:lnTo>
                  <a:lnTo>
                    <a:pt x="28559" y="189023"/>
                  </a:lnTo>
                  <a:close/>
                </a:path>
                <a:path w="76200" h="265429">
                  <a:moveTo>
                    <a:pt x="47609" y="0"/>
                  </a:moveTo>
                  <a:lnTo>
                    <a:pt x="28559" y="0"/>
                  </a:lnTo>
                  <a:lnTo>
                    <a:pt x="28559" y="201727"/>
                  </a:lnTo>
                  <a:lnTo>
                    <a:pt x="47609" y="201727"/>
                  </a:lnTo>
                  <a:lnTo>
                    <a:pt x="47609" y="0"/>
                  </a:lnTo>
                  <a:close/>
                </a:path>
                <a:path w="76200" h="265429">
                  <a:moveTo>
                    <a:pt x="76200" y="189023"/>
                  </a:moveTo>
                  <a:lnTo>
                    <a:pt x="47609" y="189023"/>
                  </a:lnTo>
                  <a:lnTo>
                    <a:pt x="47609"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35" name="object 35"/>
            <p:cNvPicPr/>
            <p:nvPr/>
          </p:nvPicPr>
          <p:blipFill>
            <a:blip r:embed="rId8" cstate="print"/>
            <a:stretch>
              <a:fillRect/>
            </a:stretch>
          </p:blipFill>
          <p:spPr>
            <a:xfrm>
              <a:off x="6641835" y="2514307"/>
              <a:ext cx="638440" cy="504704"/>
            </a:xfrm>
            <a:prstGeom prst="rect">
              <a:avLst/>
            </a:prstGeom>
          </p:spPr>
        </p:pic>
        <p:pic>
          <p:nvPicPr>
            <p:cNvPr id="36" name="object 36"/>
            <p:cNvPicPr/>
            <p:nvPr/>
          </p:nvPicPr>
          <p:blipFill>
            <a:blip r:embed="rId9" cstate="print"/>
            <a:stretch>
              <a:fillRect/>
            </a:stretch>
          </p:blipFill>
          <p:spPr>
            <a:xfrm>
              <a:off x="6734190" y="2990850"/>
              <a:ext cx="285750" cy="638175"/>
            </a:xfrm>
            <a:prstGeom prst="rect">
              <a:avLst/>
            </a:prstGeom>
          </p:spPr>
        </p:pic>
        <p:sp>
          <p:nvSpPr>
            <p:cNvPr id="37" name="object 37"/>
            <p:cNvSpPr/>
            <p:nvPr/>
          </p:nvSpPr>
          <p:spPr>
            <a:xfrm>
              <a:off x="6812524" y="3102483"/>
              <a:ext cx="76200" cy="436245"/>
            </a:xfrm>
            <a:custGeom>
              <a:avLst/>
              <a:gdLst/>
              <a:ahLst/>
              <a:cxnLst/>
              <a:rect l="l" t="t" r="r" b="b"/>
              <a:pathLst>
                <a:path w="76200" h="436245">
                  <a:moveTo>
                    <a:pt x="28556" y="76167"/>
                  </a:moveTo>
                  <a:lnTo>
                    <a:pt x="27584" y="435864"/>
                  </a:lnTo>
                  <a:lnTo>
                    <a:pt x="46634" y="435864"/>
                  </a:lnTo>
                  <a:lnTo>
                    <a:pt x="47606" y="76232"/>
                  </a:lnTo>
                  <a:lnTo>
                    <a:pt x="28556" y="76167"/>
                  </a:lnTo>
                  <a:close/>
                </a:path>
                <a:path w="76200" h="436245">
                  <a:moveTo>
                    <a:pt x="69839" y="63495"/>
                  </a:moveTo>
                  <a:lnTo>
                    <a:pt x="28590" y="63495"/>
                  </a:lnTo>
                  <a:lnTo>
                    <a:pt x="47640" y="63627"/>
                  </a:lnTo>
                  <a:lnTo>
                    <a:pt x="47606" y="76232"/>
                  </a:lnTo>
                  <a:lnTo>
                    <a:pt x="76200" y="76331"/>
                  </a:lnTo>
                  <a:lnTo>
                    <a:pt x="69839" y="63495"/>
                  </a:lnTo>
                  <a:close/>
                </a:path>
                <a:path w="76200" h="436245">
                  <a:moveTo>
                    <a:pt x="28590" y="63495"/>
                  </a:moveTo>
                  <a:lnTo>
                    <a:pt x="28556" y="76167"/>
                  </a:lnTo>
                  <a:lnTo>
                    <a:pt x="47606" y="76232"/>
                  </a:lnTo>
                  <a:lnTo>
                    <a:pt x="47640" y="63627"/>
                  </a:lnTo>
                  <a:lnTo>
                    <a:pt x="28590" y="63495"/>
                  </a:lnTo>
                  <a:close/>
                </a:path>
                <a:path w="76200" h="436245">
                  <a:moveTo>
                    <a:pt x="38374" y="0"/>
                  </a:moveTo>
                  <a:lnTo>
                    <a:pt x="0" y="76068"/>
                  </a:lnTo>
                  <a:lnTo>
                    <a:pt x="28556" y="76167"/>
                  </a:lnTo>
                  <a:lnTo>
                    <a:pt x="28590" y="63495"/>
                  </a:lnTo>
                  <a:lnTo>
                    <a:pt x="69839" y="63495"/>
                  </a:lnTo>
                  <a:lnTo>
                    <a:pt x="38374" y="0"/>
                  </a:lnTo>
                  <a:close/>
                </a:path>
              </a:pathLst>
            </a:custGeom>
            <a:solidFill>
              <a:srgbClr val="1B577B"/>
            </a:solidFill>
          </p:spPr>
          <p:txBody>
            <a:bodyPr wrap="square" lIns="0" tIns="0" rIns="0" bIns="0" rtlCol="0"/>
            <a:lstStyle/>
            <a:p>
              <a:endParaRPr sz="2400"/>
            </a:p>
          </p:txBody>
        </p:sp>
        <p:pic>
          <p:nvPicPr>
            <p:cNvPr id="38" name="object 38"/>
            <p:cNvPicPr/>
            <p:nvPr/>
          </p:nvPicPr>
          <p:blipFill>
            <a:blip r:embed="rId10" cstate="print"/>
            <a:stretch>
              <a:fillRect/>
            </a:stretch>
          </p:blipFill>
          <p:spPr>
            <a:xfrm>
              <a:off x="6762750" y="3876675"/>
              <a:ext cx="285750" cy="476250"/>
            </a:xfrm>
            <a:prstGeom prst="rect">
              <a:avLst/>
            </a:prstGeom>
          </p:spPr>
        </p:pic>
        <p:sp>
          <p:nvSpPr>
            <p:cNvPr id="39" name="object 39"/>
            <p:cNvSpPr/>
            <p:nvPr/>
          </p:nvSpPr>
          <p:spPr>
            <a:xfrm>
              <a:off x="6837548" y="3994486"/>
              <a:ext cx="76200" cy="260350"/>
            </a:xfrm>
            <a:custGeom>
              <a:avLst/>
              <a:gdLst/>
              <a:ahLst/>
              <a:cxnLst/>
              <a:rect l="l" t="t" r="r" b="b"/>
              <a:pathLst>
                <a:path w="76200" h="260350">
                  <a:moveTo>
                    <a:pt x="47640" y="63508"/>
                  </a:moveTo>
                  <a:lnTo>
                    <a:pt x="28590" y="63508"/>
                  </a:lnTo>
                  <a:lnTo>
                    <a:pt x="28590" y="260187"/>
                  </a:lnTo>
                  <a:lnTo>
                    <a:pt x="47640" y="260187"/>
                  </a:lnTo>
                  <a:lnTo>
                    <a:pt x="47640" y="63508"/>
                  </a:lnTo>
                  <a:close/>
                </a:path>
                <a:path w="76200" h="260350">
                  <a:moveTo>
                    <a:pt x="38100" y="0"/>
                  </a:moveTo>
                  <a:lnTo>
                    <a:pt x="0" y="76200"/>
                  </a:lnTo>
                  <a:lnTo>
                    <a:pt x="28590" y="76200"/>
                  </a:lnTo>
                  <a:lnTo>
                    <a:pt x="28590" y="63508"/>
                  </a:lnTo>
                  <a:lnTo>
                    <a:pt x="69854" y="63508"/>
                  </a:lnTo>
                  <a:lnTo>
                    <a:pt x="38100" y="0"/>
                  </a:lnTo>
                  <a:close/>
                </a:path>
                <a:path w="76200" h="260350">
                  <a:moveTo>
                    <a:pt x="69854" y="63508"/>
                  </a:moveTo>
                  <a:lnTo>
                    <a:pt x="47640" y="63508"/>
                  </a:lnTo>
                  <a:lnTo>
                    <a:pt x="47640" y="76200"/>
                  </a:lnTo>
                  <a:lnTo>
                    <a:pt x="76200" y="76200"/>
                  </a:lnTo>
                  <a:lnTo>
                    <a:pt x="69854" y="63508"/>
                  </a:lnTo>
                  <a:close/>
                </a:path>
              </a:pathLst>
            </a:custGeom>
            <a:solidFill>
              <a:srgbClr val="1B577B"/>
            </a:solidFill>
          </p:spPr>
          <p:txBody>
            <a:bodyPr wrap="square" lIns="0" tIns="0" rIns="0" bIns="0" rtlCol="0"/>
            <a:lstStyle/>
            <a:p>
              <a:endParaRPr sz="2400"/>
            </a:p>
          </p:txBody>
        </p:sp>
        <p:pic>
          <p:nvPicPr>
            <p:cNvPr id="40" name="object 40"/>
            <p:cNvPicPr/>
            <p:nvPr/>
          </p:nvPicPr>
          <p:blipFill>
            <a:blip r:embed="rId11" cstate="print"/>
            <a:stretch>
              <a:fillRect/>
            </a:stretch>
          </p:blipFill>
          <p:spPr>
            <a:xfrm>
              <a:off x="6915150" y="3962400"/>
              <a:ext cx="285750" cy="476250"/>
            </a:xfrm>
            <a:prstGeom prst="rect">
              <a:avLst/>
            </a:prstGeom>
          </p:spPr>
        </p:pic>
        <p:sp>
          <p:nvSpPr>
            <p:cNvPr id="41" name="object 41"/>
            <p:cNvSpPr/>
            <p:nvPr/>
          </p:nvSpPr>
          <p:spPr>
            <a:xfrm>
              <a:off x="6995404" y="4003512"/>
              <a:ext cx="76200" cy="265430"/>
            </a:xfrm>
            <a:custGeom>
              <a:avLst/>
              <a:gdLst/>
              <a:ahLst/>
              <a:cxnLst/>
              <a:rect l="l" t="t" r="r" b="b"/>
              <a:pathLst>
                <a:path w="76200" h="265429">
                  <a:moveTo>
                    <a:pt x="28590" y="189023"/>
                  </a:moveTo>
                  <a:lnTo>
                    <a:pt x="0" y="189023"/>
                  </a:lnTo>
                  <a:lnTo>
                    <a:pt x="38100" y="265223"/>
                  </a:lnTo>
                  <a:lnTo>
                    <a:pt x="69847" y="201727"/>
                  </a:lnTo>
                  <a:lnTo>
                    <a:pt x="28590" y="201727"/>
                  </a:lnTo>
                  <a:lnTo>
                    <a:pt x="28590" y="189023"/>
                  </a:lnTo>
                  <a:close/>
                </a:path>
                <a:path w="76200" h="265429">
                  <a:moveTo>
                    <a:pt x="47640" y="0"/>
                  </a:moveTo>
                  <a:lnTo>
                    <a:pt x="28590" y="0"/>
                  </a:lnTo>
                  <a:lnTo>
                    <a:pt x="28590" y="201727"/>
                  </a:lnTo>
                  <a:lnTo>
                    <a:pt x="47640" y="201727"/>
                  </a:lnTo>
                  <a:lnTo>
                    <a:pt x="47640" y="0"/>
                  </a:lnTo>
                  <a:close/>
                </a:path>
                <a:path w="76200" h="265429">
                  <a:moveTo>
                    <a:pt x="76200" y="189023"/>
                  </a:moveTo>
                  <a:lnTo>
                    <a:pt x="47640" y="189023"/>
                  </a:lnTo>
                  <a:lnTo>
                    <a:pt x="47640"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42" name="object 42"/>
            <p:cNvPicPr/>
            <p:nvPr/>
          </p:nvPicPr>
          <p:blipFill>
            <a:blip r:embed="rId12" cstate="print"/>
            <a:stretch>
              <a:fillRect/>
            </a:stretch>
          </p:blipFill>
          <p:spPr>
            <a:xfrm>
              <a:off x="5657850" y="2952750"/>
              <a:ext cx="695325" cy="600075"/>
            </a:xfrm>
            <a:prstGeom prst="rect">
              <a:avLst/>
            </a:prstGeom>
          </p:spPr>
        </p:pic>
        <p:sp>
          <p:nvSpPr>
            <p:cNvPr id="43" name="object 43"/>
            <p:cNvSpPr/>
            <p:nvPr/>
          </p:nvSpPr>
          <p:spPr>
            <a:xfrm>
              <a:off x="5693298" y="3068823"/>
              <a:ext cx="490220" cy="392430"/>
            </a:xfrm>
            <a:custGeom>
              <a:avLst/>
              <a:gdLst/>
              <a:ahLst/>
              <a:cxnLst/>
              <a:rect l="l" t="t" r="r" b="b"/>
              <a:pathLst>
                <a:path w="490220" h="392429">
                  <a:moveTo>
                    <a:pt x="424653" y="39891"/>
                  </a:moveTo>
                  <a:lnTo>
                    <a:pt x="0" y="377190"/>
                  </a:lnTo>
                  <a:lnTo>
                    <a:pt x="11795" y="392049"/>
                  </a:lnTo>
                  <a:lnTo>
                    <a:pt x="436507" y="54832"/>
                  </a:lnTo>
                  <a:lnTo>
                    <a:pt x="424653" y="39891"/>
                  </a:lnTo>
                  <a:close/>
                </a:path>
                <a:path w="490220" h="392429">
                  <a:moveTo>
                    <a:pt x="475316" y="32004"/>
                  </a:moveTo>
                  <a:lnTo>
                    <a:pt x="434583" y="32004"/>
                  </a:lnTo>
                  <a:lnTo>
                    <a:pt x="446379" y="46994"/>
                  </a:lnTo>
                  <a:lnTo>
                    <a:pt x="436507" y="54832"/>
                  </a:lnTo>
                  <a:lnTo>
                    <a:pt x="454273" y="77224"/>
                  </a:lnTo>
                  <a:lnTo>
                    <a:pt x="475316" y="32004"/>
                  </a:lnTo>
                  <a:close/>
                </a:path>
                <a:path w="490220" h="392429">
                  <a:moveTo>
                    <a:pt x="434583" y="32004"/>
                  </a:moveTo>
                  <a:lnTo>
                    <a:pt x="424653" y="39891"/>
                  </a:lnTo>
                  <a:lnTo>
                    <a:pt x="436507" y="54832"/>
                  </a:lnTo>
                  <a:lnTo>
                    <a:pt x="446379" y="46994"/>
                  </a:lnTo>
                  <a:lnTo>
                    <a:pt x="434583" y="32004"/>
                  </a:lnTo>
                  <a:close/>
                </a:path>
                <a:path w="490220" h="392429">
                  <a:moveTo>
                    <a:pt x="490209" y="0"/>
                  </a:moveTo>
                  <a:lnTo>
                    <a:pt x="406908" y="17526"/>
                  </a:lnTo>
                  <a:lnTo>
                    <a:pt x="424653" y="39891"/>
                  </a:lnTo>
                  <a:lnTo>
                    <a:pt x="434583" y="32004"/>
                  </a:lnTo>
                  <a:lnTo>
                    <a:pt x="475316" y="32004"/>
                  </a:lnTo>
                  <a:lnTo>
                    <a:pt x="490209" y="0"/>
                  </a:lnTo>
                  <a:close/>
                </a:path>
              </a:pathLst>
            </a:custGeom>
            <a:solidFill>
              <a:srgbClr val="1B577B"/>
            </a:solidFill>
          </p:spPr>
          <p:txBody>
            <a:bodyPr wrap="square" lIns="0" tIns="0" rIns="0" bIns="0" rtlCol="0"/>
            <a:lstStyle/>
            <a:p>
              <a:endParaRPr sz="2400"/>
            </a:p>
          </p:txBody>
        </p:sp>
        <p:pic>
          <p:nvPicPr>
            <p:cNvPr id="44" name="object 44"/>
            <p:cNvPicPr/>
            <p:nvPr/>
          </p:nvPicPr>
          <p:blipFill>
            <a:blip r:embed="rId13" cstate="print"/>
            <a:stretch>
              <a:fillRect/>
            </a:stretch>
          </p:blipFill>
          <p:spPr>
            <a:xfrm>
              <a:off x="5686409" y="3076575"/>
              <a:ext cx="752475" cy="647700"/>
            </a:xfrm>
            <a:prstGeom prst="rect">
              <a:avLst/>
            </a:prstGeom>
          </p:spPr>
        </p:pic>
        <p:sp>
          <p:nvSpPr>
            <p:cNvPr id="45" name="object 45"/>
            <p:cNvSpPr/>
            <p:nvPr/>
          </p:nvSpPr>
          <p:spPr>
            <a:xfrm>
              <a:off x="5799338" y="3111876"/>
              <a:ext cx="541655" cy="447040"/>
            </a:xfrm>
            <a:custGeom>
              <a:avLst/>
              <a:gdLst/>
              <a:ahLst/>
              <a:cxnLst/>
              <a:rect l="l" t="t" r="r" b="b"/>
              <a:pathLst>
                <a:path w="541654" h="447039">
                  <a:moveTo>
                    <a:pt x="34777" y="368939"/>
                  </a:moveTo>
                  <a:lnTo>
                    <a:pt x="0" y="446794"/>
                  </a:lnTo>
                  <a:lnTo>
                    <a:pt x="83058" y="427863"/>
                  </a:lnTo>
                  <a:lnTo>
                    <a:pt x="71507" y="413766"/>
                  </a:lnTo>
                  <a:lnTo>
                    <a:pt x="55107" y="413766"/>
                  </a:lnTo>
                  <a:lnTo>
                    <a:pt x="43037" y="399038"/>
                  </a:lnTo>
                  <a:lnTo>
                    <a:pt x="52847" y="390992"/>
                  </a:lnTo>
                  <a:lnTo>
                    <a:pt x="34777" y="368939"/>
                  </a:lnTo>
                  <a:close/>
                </a:path>
                <a:path w="541654" h="447039">
                  <a:moveTo>
                    <a:pt x="52847" y="390992"/>
                  </a:moveTo>
                  <a:lnTo>
                    <a:pt x="43037" y="399038"/>
                  </a:lnTo>
                  <a:lnTo>
                    <a:pt x="55107" y="413766"/>
                  </a:lnTo>
                  <a:lnTo>
                    <a:pt x="64916" y="405721"/>
                  </a:lnTo>
                  <a:lnTo>
                    <a:pt x="52847" y="390992"/>
                  </a:lnTo>
                  <a:close/>
                </a:path>
                <a:path w="541654" h="447039">
                  <a:moveTo>
                    <a:pt x="64916" y="405721"/>
                  </a:moveTo>
                  <a:lnTo>
                    <a:pt x="55107" y="413766"/>
                  </a:lnTo>
                  <a:lnTo>
                    <a:pt x="71507" y="413766"/>
                  </a:lnTo>
                  <a:lnTo>
                    <a:pt x="64916" y="405721"/>
                  </a:lnTo>
                  <a:close/>
                </a:path>
                <a:path w="541654" h="447039">
                  <a:moveTo>
                    <a:pt x="529590" y="0"/>
                  </a:moveTo>
                  <a:lnTo>
                    <a:pt x="52847" y="390992"/>
                  </a:lnTo>
                  <a:lnTo>
                    <a:pt x="64916" y="405721"/>
                  </a:lnTo>
                  <a:lnTo>
                    <a:pt x="541660" y="14740"/>
                  </a:lnTo>
                  <a:lnTo>
                    <a:pt x="529590" y="0"/>
                  </a:lnTo>
                  <a:close/>
                </a:path>
              </a:pathLst>
            </a:custGeom>
            <a:solidFill>
              <a:srgbClr val="F07F09"/>
            </a:solidFill>
          </p:spPr>
          <p:txBody>
            <a:bodyPr wrap="square" lIns="0" tIns="0" rIns="0" bIns="0" rtlCol="0"/>
            <a:lstStyle/>
            <a:p>
              <a:endParaRPr sz="2400"/>
            </a:p>
          </p:txBody>
        </p:sp>
        <p:pic>
          <p:nvPicPr>
            <p:cNvPr id="46" name="object 46"/>
            <p:cNvPicPr/>
            <p:nvPr/>
          </p:nvPicPr>
          <p:blipFill>
            <a:blip r:embed="rId14" cstate="print"/>
            <a:stretch>
              <a:fillRect/>
            </a:stretch>
          </p:blipFill>
          <p:spPr>
            <a:xfrm>
              <a:off x="6915150" y="3057525"/>
              <a:ext cx="285750" cy="666750"/>
            </a:xfrm>
            <a:prstGeom prst="rect">
              <a:avLst/>
            </a:prstGeom>
          </p:spPr>
        </p:pic>
        <p:sp>
          <p:nvSpPr>
            <p:cNvPr id="47" name="object 47"/>
            <p:cNvSpPr/>
            <p:nvPr/>
          </p:nvSpPr>
          <p:spPr>
            <a:xfrm>
              <a:off x="6994154" y="3101340"/>
              <a:ext cx="76200" cy="457834"/>
            </a:xfrm>
            <a:custGeom>
              <a:avLst/>
              <a:gdLst/>
              <a:ahLst/>
              <a:cxnLst/>
              <a:rect l="l" t="t" r="r" b="b"/>
              <a:pathLst>
                <a:path w="76200" h="457835">
                  <a:moveTo>
                    <a:pt x="28559" y="381131"/>
                  </a:moveTo>
                  <a:lnTo>
                    <a:pt x="0" y="381131"/>
                  </a:lnTo>
                  <a:lnTo>
                    <a:pt x="38100" y="457331"/>
                  </a:lnTo>
                  <a:lnTo>
                    <a:pt x="69854" y="393822"/>
                  </a:lnTo>
                  <a:lnTo>
                    <a:pt x="28559" y="393822"/>
                  </a:lnTo>
                  <a:lnTo>
                    <a:pt x="28559" y="381131"/>
                  </a:lnTo>
                  <a:close/>
                </a:path>
                <a:path w="76200" h="457835">
                  <a:moveTo>
                    <a:pt x="47609" y="0"/>
                  </a:moveTo>
                  <a:lnTo>
                    <a:pt x="28559" y="0"/>
                  </a:lnTo>
                  <a:lnTo>
                    <a:pt x="28559" y="393822"/>
                  </a:lnTo>
                  <a:lnTo>
                    <a:pt x="47609" y="393822"/>
                  </a:lnTo>
                  <a:lnTo>
                    <a:pt x="47609" y="0"/>
                  </a:lnTo>
                  <a:close/>
                </a:path>
                <a:path w="76200" h="457835">
                  <a:moveTo>
                    <a:pt x="76200" y="381131"/>
                  </a:moveTo>
                  <a:lnTo>
                    <a:pt x="47609" y="381131"/>
                  </a:lnTo>
                  <a:lnTo>
                    <a:pt x="47609"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48" name="object 48"/>
          <p:cNvGrpSpPr/>
          <p:nvPr/>
        </p:nvGrpSpPr>
        <p:grpSpPr>
          <a:xfrm>
            <a:off x="10007600" y="3937001"/>
            <a:ext cx="1054947" cy="1993900"/>
            <a:chOff x="7505700" y="2952750"/>
            <a:chExt cx="791210" cy="1495425"/>
          </a:xfrm>
        </p:grpSpPr>
        <p:pic>
          <p:nvPicPr>
            <p:cNvPr id="49" name="object 49"/>
            <p:cNvPicPr/>
            <p:nvPr/>
          </p:nvPicPr>
          <p:blipFill>
            <a:blip r:embed="rId15" cstate="print"/>
            <a:stretch>
              <a:fillRect/>
            </a:stretch>
          </p:blipFill>
          <p:spPr>
            <a:xfrm>
              <a:off x="7848600" y="3886200"/>
              <a:ext cx="285750" cy="466725"/>
            </a:xfrm>
            <a:prstGeom prst="rect">
              <a:avLst/>
            </a:prstGeom>
          </p:spPr>
        </p:pic>
        <p:sp>
          <p:nvSpPr>
            <p:cNvPr id="50" name="object 50"/>
            <p:cNvSpPr/>
            <p:nvPr/>
          </p:nvSpPr>
          <p:spPr>
            <a:xfrm>
              <a:off x="7926842" y="4003511"/>
              <a:ext cx="76200" cy="260350"/>
            </a:xfrm>
            <a:custGeom>
              <a:avLst/>
              <a:gdLst/>
              <a:ahLst/>
              <a:cxnLst/>
              <a:rect l="l" t="t" r="r" b="b"/>
              <a:pathLst>
                <a:path w="76200" h="260350">
                  <a:moveTo>
                    <a:pt x="47609" y="63495"/>
                  </a:moveTo>
                  <a:lnTo>
                    <a:pt x="28559" y="63495"/>
                  </a:lnTo>
                  <a:lnTo>
                    <a:pt x="28559" y="260187"/>
                  </a:lnTo>
                  <a:lnTo>
                    <a:pt x="47609" y="260187"/>
                  </a:lnTo>
                  <a:lnTo>
                    <a:pt x="47609" y="63495"/>
                  </a:lnTo>
                  <a:close/>
                </a:path>
                <a:path w="76200" h="260350">
                  <a:moveTo>
                    <a:pt x="38100" y="0"/>
                  </a:moveTo>
                  <a:lnTo>
                    <a:pt x="0" y="76200"/>
                  </a:lnTo>
                  <a:lnTo>
                    <a:pt x="28559" y="76200"/>
                  </a:lnTo>
                  <a:lnTo>
                    <a:pt x="28559" y="63495"/>
                  </a:lnTo>
                  <a:lnTo>
                    <a:pt x="69847" y="63495"/>
                  </a:lnTo>
                  <a:lnTo>
                    <a:pt x="38100" y="0"/>
                  </a:lnTo>
                  <a:close/>
                </a:path>
                <a:path w="76200" h="260350">
                  <a:moveTo>
                    <a:pt x="69847" y="63495"/>
                  </a:moveTo>
                  <a:lnTo>
                    <a:pt x="47609" y="63495"/>
                  </a:lnTo>
                  <a:lnTo>
                    <a:pt x="47609"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51" name="object 51"/>
            <p:cNvPicPr/>
            <p:nvPr/>
          </p:nvPicPr>
          <p:blipFill>
            <a:blip r:embed="rId16" cstate="print"/>
            <a:stretch>
              <a:fillRect/>
            </a:stretch>
          </p:blipFill>
          <p:spPr>
            <a:xfrm>
              <a:off x="8010540" y="3971925"/>
              <a:ext cx="285750" cy="476250"/>
            </a:xfrm>
            <a:prstGeom prst="rect">
              <a:avLst/>
            </a:prstGeom>
          </p:spPr>
        </p:pic>
        <p:sp>
          <p:nvSpPr>
            <p:cNvPr id="52" name="object 52"/>
            <p:cNvSpPr/>
            <p:nvPr/>
          </p:nvSpPr>
          <p:spPr>
            <a:xfrm>
              <a:off x="8084698" y="4012525"/>
              <a:ext cx="76200" cy="265430"/>
            </a:xfrm>
            <a:custGeom>
              <a:avLst/>
              <a:gdLst/>
              <a:ahLst/>
              <a:cxnLst/>
              <a:rect l="l" t="t" r="r" b="b"/>
              <a:pathLst>
                <a:path w="76200" h="265429">
                  <a:moveTo>
                    <a:pt x="28559" y="189023"/>
                  </a:moveTo>
                  <a:lnTo>
                    <a:pt x="0" y="189023"/>
                  </a:lnTo>
                  <a:lnTo>
                    <a:pt x="38100" y="265223"/>
                  </a:lnTo>
                  <a:lnTo>
                    <a:pt x="69847" y="201727"/>
                  </a:lnTo>
                  <a:lnTo>
                    <a:pt x="28559" y="201727"/>
                  </a:lnTo>
                  <a:lnTo>
                    <a:pt x="28559" y="189023"/>
                  </a:lnTo>
                  <a:close/>
                </a:path>
                <a:path w="76200" h="265429">
                  <a:moveTo>
                    <a:pt x="47609" y="0"/>
                  </a:moveTo>
                  <a:lnTo>
                    <a:pt x="28559" y="0"/>
                  </a:lnTo>
                  <a:lnTo>
                    <a:pt x="28559" y="201727"/>
                  </a:lnTo>
                  <a:lnTo>
                    <a:pt x="47609" y="201727"/>
                  </a:lnTo>
                  <a:lnTo>
                    <a:pt x="47609" y="0"/>
                  </a:lnTo>
                  <a:close/>
                </a:path>
                <a:path w="76200" h="265429">
                  <a:moveTo>
                    <a:pt x="76200" y="189023"/>
                  </a:moveTo>
                  <a:lnTo>
                    <a:pt x="47609" y="189023"/>
                  </a:lnTo>
                  <a:lnTo>
                    <a:pt x="47609" y="201727"/>
                  </a:lnTo>
                  <a:lnTo>
                    <a:pt x="69847" y="201727"/>
                  </a:lnTo>
                  <a:lnTo>
                    <a:pt x="76200" y="189023"/>
                  </a:lnTo>
                  <a:close/>
                </a:path>
              </a:pathLst>
            </a:custGeom>
            <a:solidFill>
              <a:srgbClr val="F07F09"/>
            </a:solidFill>
          </p:spPr>
          <p:txBody>
            <a:bodyPr wrap="square" lIns="0" tIns="0" rIns="0" bIns="0" rtlCol="0"/>
            <a:lstStyle/>
            <a:p>
              <a:endParaRPr sz="2400"/>
            </a:p>
          </p:txBody>
        </p:sp>
        <p:pic>
          <p:nvPicPr>
            <p:cNvPr id="53" name="object 53"/>
            <p:cNvPicPr/>
            <p:nvPr/>
          </p:nvPicPr>
          <p:blipFill>
            <a:blip r:embed="rId17" cstate="print"/>
            <a:stretch>
              <a:fillRect/>
            </a:stretch>
          </p:blipFill>
          <p:spPr>
            <a:xfrm>
              <a:off x="7534290" y="2952750"/>
              <a:ext cx="733425" cy="609600"/>
            </a:xfrm>
            <a:prstGeom prst="rect">
              <a:avLst/>
            </a:prstGeom>
          </p:spPr>
        </p:pic>
        <p:sp>
          <p:nvSpPr>
            <p:cNvPr id="54" name="object 54"/>
            <p:cNvSpPr/>
            <p:nvPr/>
          </p:nvSpPr>
          <p:spPr>
            <a:xfrm>
              <a:off x="7653162" y="3073658"/>
              <a:ext cx="523240" cy="393065"/>
            </a:xfrm>
            <a:custGeom>
              <a:avLst/>
              <a:gdLst/>
              <a:ahLst/>
              <a:cxnLst/>
              <a:rect l="l" t="t" r="r" b="b"/>
              <a:pathLst>
                <a:path w="523240" h="393064">
                  <a:moveTo>
                    <a:pt x="66844" y="37945"/>
                  </a:moveTo>
                  <a:lnTo>
                    <a:pt x="55512" y="53169"/>
                  </a:lnTo>
                  <a:lnTo>
                    <a:pt x="511667" y="392548"/>
                  </a:lnTo>
                  <a:lnTo>
                    <a:pt x="523097" y="377308"/>
                  </a:lnTo>
                  <a:lnTo>
                    <a:pt x="66844" y="37945"/>
                  </a:lnTo>
                  <a:close/>
                </a:path>
                <a:path w="523240" h="393064">
                  <a:moveTo>
                    <a:pt x="0" y="0"/>
                  </a:moveTo>
                  <a:lnTo>
                    <a:pt x="38465" y="76068"/>
                  </a:lnTo>
                  <a:lnTo>
                    <a:pt x="55512" y="53169"/>
                  </a:lnTo>
                  <a:lnTo>
                    <a:pt x="45323" y="45588"/>
                  </a:lnTo>
                  <a:lnTo>
                    <a:pt x="56631" y="30348"/>
                  </a:lnTo>
                  <a:lnTo>
                    <a:pt x="72499" y="30348"/>
                  </a:lnTo>
                  <a:lnTo>
                    <a:pt x="83941" y="14977"/>
                  </a:lnTo>
                  <a:lnTo>
                    <a:pt x="0" y="0"/>
                  </a:lnTo>
                  <a:close/>
                </a:path>
                <a:path w="523240" h="393064">
                  <a:moveTo>
                    <a:pt x="56631" y="30348"/>
                  </a:moveTo>
                  <a:lnTo>
                    <a:pt x="45323" y="45588"/>
                  </a:lnTo>
                  <a:lnTo>
                    <a:pt x="55512" y="53169"/>
                  </a:lnTo>
                  <a:lnTo>
                    <a:pt x="66844" y="37945"/>
                  </a:lnTo>
                  <a:lnTo>
                    <a:pt x="56631" y="30348"/>
                  </a:lnTo>
                  <a:close/>
                </a:path>
                <a:path w="523240" h="393064">
                  <a:moveTo>
                    <a:pt x="72499" y="30348"/>
                  </a:moveTo>
                  <a:lnTo>
                    <a:pt x="56631" y="30348"/>
                  </a:lnTo>
                  <a:lnTo>
                    <a:pt x="66844" y="37945"/>
                  </a:lnTo>
                  <a:lnTo>
                    <a:pt x="72499" y="30348"/>
                  </a:lnTo>
                  <a:close/>
                </a:path>
              </a:pathLst>
            </a:custGeom>
            <a:solidFill>
              <a:srgbClr val="1B577B"/>
            </a:solidFill>
          </p:spPr>
          <p:txBody>
            <a:bodyPr wrap="square" lIns="0" tIns="0" rIns="0" bIns="0" rtlCol="0"/>
            <a:lstStyle/>
            <a:p>
              <a:endParaRPr sz="2400"/>
            </a:p>
          </p:txBody>
        </p:sp>
        <p:pic>
          <p:nvPicPr>
            <p:cNvPr id="55" name="object 55"/>
            <p:cNvPicPr/>
            <p:nvPr/>
          </p:nvPicPr>
          <p:blipFill>
            <a:blip r:embed="rId18" cstate="print"/>
            <a:stretch>
              <a:fillRect/>
            </a:stretch>
          </p:blipFill>
          <p:spPr>
            <a:xfrm>
              <a:off x="7505700" y="3105150"/>
              <a:ext cx="762000" cy="619125"/>
            </a:xfrm>
            <a:prstGeom prst="rect">
              <a:avLst/>
            </a:prstGeom>
          </p:spPr>
        </p:pic>
        <p:sp>
          <p:nvSpPr>
            <p:cNvPr id="56" name="object 56"/>
            <p:cNvSpPr/>
            <p:nvPr/>
          </p:nvSpPr>
          <p:spPr>
            <a:xfrm>
              <a:off x="7546086" y="3142356"/>
              <a:ext cx="546735" cy="409575"/>
            </a:xfrm>
            <a:custGeom>
              <a:avLst/>
              <a:gdLst/>
              <a:ahLst/>
              <a:cxnLst/>
              <a:rect l="l" t="t" r="r" b="b"/>
              <a:pathLst>
                <a:path w="546734" h="409575">
                  <a:moveTo>
                    <a:pt x="479767" y="371405"/>
                  </a:moveTo>
                  <a:lnTo>
                    <a:pt x="462777" y="394335"/>
                  </a:lnTo>
                  <a:lnTo>
                    <a:pt x="546597" y="409194"/>
                  </a:lnTo>
                  <a:lnTo>
                    <a:pt x="531317" y="378976"/>
                  </a:lnTo>
                  <a:lnTo>
                    <a:pt x="489966" y="378976"/>
                  </a:lnTo>
                  <a:lnTo>
                    <a:pt x="479767" y="371405"/>
                  </a:lnTo>
                  <a:close/>
                </a:path>
                <a:path w="546734" h="409575">
                  <a:moveTo>
                    <a:pt x="491169" y="356017"/>
                  </a:moveTo>
                  <a:lnTo>
                    <a:pt x="479767" y="371405"/>
                  </a:lnTo>
                  <a:lnTo>
                    <a:pt x="489966" y="378976"/>
                  </a:lnTo>
                  <a:lnTo>
                    <a:pt x="501396" y="363605"/>
                  </a:lnTo>
                  <a:lnTo>
                    <a:pt x="491169" y="356017"/>
                  </a:lnTo>
                  <a:close/>
                </a:path>
                <a:path w="546734" h="409575">
                  <a:moveTo>
                    <a:pt x="508132" y="333125"/>
                  </a:moveTo>
                  <a:lnTo>
                    <a:pt x="491169" y="356017"/>
                  </a:lnTo>
                  <a:lnTo>
                    <a:pt x="501396" y="363605"/>
                  </a:lnTo>
                  <a:lnTo>
                    <a:pt x="489966" y="378976"/>
                  </a:lnTo>
                  <a:lnTo>
                    <a:pt x="531317" y="378976"/>
                  </a:lnTo>
                  <a:lnTo>
                    <a:pt x="508132" y="333125"/>
                  </a:lnTo>
                  <a:close/>
                </a:path>
                <a:path w="546734" h="409575">
                  <a:moveTo>
                    <a:pt x="11308" y="0"/>
                  </a:moveTo>
                  <a:lnTo>
                    <a:pt x="0" y="15240"/>
                  </a:lnTo>
                  <a:lnTo>
                    <a:pt x="479767" y="371405"/>
                  </a:lnTo>
                  <a:lnTo>
                    <a:pt x="491169" y="356017"/>
                  </a:lnTo>
                  <a:lnTo>
                    <a:pt x="11308" y="0"/>
                  </a:lnTo>
                  <a:close/>
                </a:path>
              </a:pathLst>
            </a:custGeom>
            <a:solidFill>
              <a:srgbClr val="F07F09"/>
            </a:solidFill>
          </p:spPr>
          <p:txBody>
            <a:bodyPr wrap="square" lIns="0" tIns="0" rIns="0" bIns="0" rtlCol="0"/>
            <a:lstStyle/>
            <a:p>
              <a:endParaRPr sz="2400"/>
            </a:p>
          </p:txBody>
        </p:sp>
      </p:grpSp>
      <p:sp>
        <p:nvSpPr>
          <p:cNvPr id="57" name="object 57"/>
          <p:cNvSpPr txBox="1"/>
          <p:nvPr/>
        </p:nvSpPr>
        <p:spPr>
          <a:xfrm>
            <a:off x="9768509" y="3742687"/>
            <a:ext cx="1086273"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13" dirty="0">
                <a:latin typeface="Calibri"/>
                <a:cs typeface="Calibri"/>
              </a:rPr>
              <a:t>mote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pic>
        <p:nvPicPr>
          <p:cNvPr id="58" name="object 58"/>
          <p:cNvPicPr/>
          <p:nvPr/>
        </p:nvPicPr>
        <p:blipFill>
          <a:blip r:embed="rId19" cstate="print"/>
          <a:stretch>
            <a:fillRect/>
          </a:stretch>
        </p:blipFill>
        <p:spPr>
          <a:xfrm>
            <a:off x="1995087" y="3335816"/>
            <a:ext cx="773871" cy="672939"/>
          </a:xfrm>
          <a:prstGeom prst="rect">
            <a:avLst/>
          </a:prstGeom>
        </p:spPr>
      </p:pic>
      <p:grpSp>
        <p:nvGrpSpPr>
          <p:cNvPr id="59" name="object 59"/>
          <p:cNvGrpSpPr/>
          <p:nvPr/>
        </p:nvGrpSpPr>
        <p:grpSpPr>
          <a:xfrm>
            <a:off x="779667" y="4025900"/>
            <a:ext cx="1126067" cy="1451187"/>
            <a:chOff x="584750" y="3019425"/>
            <a:chExt cx="844550" cy="1088390"/>
          </a:xfrm>
        </p:grpSpPr>
        <p:pic>
          <p:nvPicPr>
            <p:cNvPr id="60" name="object 60"/>
            <p:cNvPicPr/>
            <p:nvPr/>
          </p:nvPicPr>
          <p:blipFill>
            <a:blip r:embed="rId5" cstate="print"/>
            <a:stretch>
              <a:fillRect/>
            </a:stretch>
          </p:blipFill>
          <p:spPr>
            <a:xfrm>
              <a:off x="584750" y="3695090"/>
              <a:ext cx="341281" cy="412418"/>
            </a:xfrm>
            <a:prstGeom prst="rect">
              <a:avLst/>
            </a:prstGeom>
          </p:spPr>
        </p:pic>
        <p:pic>
          <p:nvPicPr>
            <p:cNvPr id="61" name="object 61"/>
            <p:cNvPicPr/>
            <p:nvPr/>
          </p:nvPicPr>
          <p:blipFill>
            <a:blip r:embed="rId20" cstate="print"/>
            <a:stretch>
              <a:fillRect/>
            </a:stretch>
          </p:blipFill>
          <p:spPr>
            <a:xfrm>
              <a:off x="752474" y="3019425"/>
              <a:ext cx="600075" cy="647700"/>
            </a:xfrm>
            <a:prstGeom prst="rect">
              <a:avLst/>
            </a:prstGeom>
          </p:spPr>
        </p:pic>
        <p:sp>
          <p:nvSpPr>
            <p:cNvPr id="62" name="object 62"/>
            <p:cNvSpPr/>
            <p:nvPr/>
          </p:nvSpPr>
          <p:spPr>
            <a:xfrm>
              <a:off x="788289" y="3133855"/>
              <a:ext cx="394970" cy="444500"/>
            </a:xfrm>
            <a:custGeom>
              <a:avLst/>
              <a:gdLst/>
              <a:ahLst/>
              <a:cxnLst/>
              <a:rect l="l" t="t" r="r" b="b"/>
              <a:pathLst>
                <a:path w="394969" h="444500">
                  <a:moveTo>
                    <a:pt x="337090" y="50782"/>
                  </a:moveTo>
                  <a:lnTo>
                    <a:pt x="0" y="431410"/>
                  </a:lnTo>
                  <a:lnTo>
                    <a:pt x="14264" y="443983"/>
                  </a:lnTo>
                  <a:lnTo>
                    <a:pt x="351338" y="63374"/>
                  </a:lnTo>
                  <a:lnTo>
                    <a:pt x="337090" y="50782"/>
                  </a:lnTo>
                  <a:close/>
                </a:path>
                <a:path w="394969" h="444500">
                  <a:moveTo>
                    <a:pt x="383712" y="41266"/>
                  </a:moveTo>
                  <a:lnTo>
                    <a:pt x="345518" y="41266"/>
                  </a:lnTo>
                  <a:lnTo>
                    <a:pt x="359782" y="53839"/>
                  </a:lnTo>
                  <a:lnTo>
                    <a:pt x="351338" y="63374"/>
                  </a:lnTo>
                  <a:lnTo>
                    <a:pt x="372749" y="82296"/>
                  </a:lnTo>
                  <a:lnTo>
                    <a:pt x="383712" y="41266"/>
                  </a:lnTo>
                  <a:close/>
                </a:path>
                <a:path w="394969" h="444500">
                  <a:moveTo>
                    <a:pt x="345518" y="41266"/>
                  </a:moveTo>
                  <a:lnTo>
                    <a:pt x="337090" y="50782"/>
                  </a:lnTo>
                  <a:lnTo>
                    <a:pt x="351338" y="63374"/>
                  </a:lnTo>
                  <a:lnTo>
                    <a:pt x="359782" y="53839"/>
                  </a:lnTo>
                  <a:lnTo>
                    <a:pt x="345518" y="41266"/>
                  </a:lnTo>
                  <a:close/>
                </a:path>
                <a:path w="394969" h="444500">
                  <a:moveTo>
                    <a:pt x="394740" y="0"/>
                  </a:moveTo>
                  <a:lnTo>
                    <a:pt x="315693" y="31872"/>
                  </a:lnTo>
                  <a:lnTo>
                    <a:pt x="337090" y="50782"/>
                  </a:lnTo>
                  <a:lnTo>
                    <a:pt x="345518" y="41266"/>
                  </a:lnTo>
                  <a:lnTo>
                    <a:pt x="383712" y="41266"/>
                  </a:lnTo>
                  <a:lnTo>
                    <a:pt x="394740" y="0"/>
                  </a:lnTo>
                  <a:close/>
                </a:path>
              </a:pathLst>
            </a:custGeom>
            <a:solidFill>
              <a:srgbClr val="1B577B"/>
            </a:solidFill>
          </p:spPr>
          <p:txBody>
            <a:bodyPr wrap="square" lIns="0" tIns="0" rIns="0" bIns="0" rtlCol="0"/>
            <a:lstStyle/>
            <a:p>
              <a:endParaRPr sz="2400"/>
            </a:p>
          </p:txBody>
        </p:sp>
        <p:pic>
          <p:nvPicPr>
            <p:cNvPr id="63" name="object 63"/>
            <p:cNvPicPr/>
            <p:nvPr/>
          </p:nvPicPr>
          <p:blipFill>
            <a:blip r:embed="rId21" cstate="print"/>
            <a:stretch>
              <a:fillRect/>
            </a:stretch>
          </p:blipFill>
          <p:spPr>
            <a:xfrm>
              <a:off x="781049" y="3124200"/>
              <a:ext cx="647700" cy="714375"/>
            </a:xfrm>
            <a:prstGeom prst="rect">
              <a:avLst/>
            </a:prstGeom>
          </p:spPr>
        </p:pic>
        <p:sp>
          <p:nvSpPr>
            <p:cNvPr id="64" name="object 64"/>
            <p:cNvSpPr/>
            <p:nvPr/>
          </p:nvSpPr>
          <p:spPr>
            <a:xfrm>
              <a:off x="899135" y="3160144"/>
              <a:ext cx="434340" cy="504190"/>
            </a:xfrm>
            <a:custGeom>
              <a:avLst/>
              <a:gdLst/>
              <a:ahLst/>
              <a:cxnLst/>
              <a:rect l="l" t="t" r="r" b="b"/>
              <a:pathLst>
                <a:path w="434340" h="504189">
                  <a:moveTo>
                    <a:pt x="20659" y="421386"/>
                  </a:moveTo>
                  <a:lnTo>
                    <a:pt x="0" y="504063"/>
                  </a:lnTo>
                  <a:lnTo>
                    <a:pt x="78510" y="471034"/>
                  </a:lnTo>
                  <a:lnTo>
                    <a:pt x="68008" y="462021"/>
                  </a:lnTo>
                  <a:lnTo>
                    <a:pt x="48554" y="462021"/>
                  </a:lnTo>
                  <a:lnTo>
                    <a:pt x="34101" y="449698"/>
                  </a:lnTo>
                  <a:lnTo>
                    <a:pt x="42387" y="440033"/>
                  </a:lnTo>
                  <a:lnTo>
                    <a:pt x="20659" y="421386"/>
                  </a:lnTo>
                  <a:close/>
                </a:path>
                <a:path w="434340" h="504189">
                  <a:moveTo>
                    <a:pt x="42387" y="440033"/>
                  </a:moveTo>
                  <a:lnTo>
                    <a:pt x="34101" y="449698"/>
                  </a:lnTo>
                  <a:lnTo>
                    <a:pt x="48554" y="462021"/>
                  </a:lnTo>
                  <a:lnTo>
                    <a:pt x="56801" y="452403"/>
                  </a:lnTo>
                  <a:lnTo>
                    <a:pt x="42387" y="440033"/>
                  </a:lnTo>
                  <a:close/>
                </a:path>
                <a:path w="434340" h="504189">
                  <a:moveTo>
                    <a:pt x="56801" y="452403"/>
                  </a:moveTo>
                  <a:lnTo>
                    <a:pt x="48554" y="462021"/>
                  </a:lnTo>
                  <a:lnTo>
                    <a:pt x="68008" y="462021"/>
                  </a:lnTo>
                  <a:lnTo>
                    <a:pt x="56801" y="452403"/>
                  </a:lnTo>
                  <a:close/>
                </a:path>
                <a:path w="434340" h="504189">
                  <a:moveTo>
                    <a:pt x="419636" y="0"/>
                  </a:moveTo>
                  <a:lnTo>
                    <a:pt x="42387" y="440033"/>
                  </a:lnTo>
                  <a:lnTo>
                    <a:pt x="56801" y="452403"/>
                  </a:lnTo>
                  <a:lnTo>
                    <a:pt x="434114" y="12310"/>
                  </a:lnTo>
                  <a:lnTo>
                    <a:pt x="419636" y="0"/>
                  </a:lnTo>
                  <a:close/>
                </a:path>
              </a:pathLst>
            </a:custGeom>
            <a:solidFill>
              <a:srgbClr val="F07F09"/>
            </a:solidFill>
          </p:spPr>
          <p:txBody>
            <a:bodyPr wrap="square" lIns="0" tIns="0" rIns="0" bIns="0" rtlCol="0"/>
            <a:lstStyle/>
            <a:p>
              <a:endParaRPr sz="2400"/>
            </a:p>
          </p:txBody>
        </p:sp>
      </p:grpSp>
      <p:grpSp>
        <p:nvGrpSpPr>
          <p:cNvPr id="65" name="object 65"/>
          <p:cNvGrpSpPr/>
          <p:nvPr/>
        </p:nvGrpSpPr>
        <p:grpSpPr>
          <a:xfrm>
            <a:off x="2119017" y="4165601"/>
            <a:ext cx="548640" cy="1311487"/>
            <a:chOff x="1589263" y="3124200"/>
            <a:chExt cx="411480" cy="983615"/>
          </a:xfrm>
        </p:grpSpPr>
        <p:pic>
          <p:nvPicPr>
            <p:cNvPr id="66" name="object 66"/>
            <p:cNvPicPr/>
            <p:nvPr/>
          </p:nvPicPr>
          <p:blipFill>
            <a:blip r:embed="rId22" cstate="print"/>
            <a:stretch>
              <a:fillRect/>
            </a:stretch>
          </p:blipFill>
          <p:spPr>
            <a:xfrm>
              <a:off x="1589263" y="3695105"/>
              <a:ext cx="343678" cy="412418"/>
            </a:xfrm>
            <a:prstGeom prst="rect">
              <a:avLst/>
            </a:prstGeom>
          </p:spPr>
        </p:pic>
        <p:pic>
          <p:nvPicPr>
            <p:cNvPr id="67" name="object 67"/>
            <p:cNvPicPr/>
            <p:nvPr/>
          </p:nvPicPr>
          <p:blipFill>
            <a:blip r:embed="rId23" cstate="print"/>
            <a:stretch>
              <a:fillRect/>
            </a:stretch>
          </p:blipFill>
          <p:spPr>
            <a:xfrm>
              <a:off x="1666875" y="3162300"/>
              <a:ext cx="142875" cy="504825"/>
            </a:xfrm>
            <a:prstGeom prst="rect">
              <a:avLst/>
            </a:prstGeom>
          </p:spPr>
        </p:pic>
        <p:sp>
          <p:nvSpPr>
            <p:cNvPr id="68" name="object 68"/>
            <p:cNvSpPr/>
            <p:nvPr/>
          </p:nvSpPr>
          <p:spPr>
            <a:xfrm>
              <a:off x="1673102" y="3164585"/>
              <a:ext cx="76200" cy="436245"/>
            </a:xfrm>
            <a:custGeom>
              <a:avLst/>
              <a:gdLst/>
              <a:ahLst/>
              <a:cxnLst/>
              <a:rect l="l" t="t" r="r" b="b"/>
              <a:pathLst>
                <a:path w="76200" h="436245">
                  <a:moveTo>
                    <a:pt x="28659" y="76249"/>
                  </a:moveTo>
                  <a:lnTo>
                    <a:pt x="27681" y="435864"/>
                  </a:lnTo>
                  <a:lnTo>
                    <a:pt x="46731" y="435864"/>
                  </a:lnTo>
                  <a:lnTo>
                    <a:pt x="47709" y="76282"/>
                  </a:lnTo>
                  <a:lnTo>
                    <a:pt x="28659" y="76249"/>
                  </a:lnTo>
                  <a:close/>
                </a:path>
                <a:path w="76200" h="436245">
                  <a:moveTo>
                    <a:pt x="69835" y="63495"/>
                  </a:moveTo>
                  <a:lnTo>
                    <a:pt x="28693" y="63495"/>
                  </a:lnTo>
                  <a:lnTo>
                    <a:pt x="47743" y="63627"/>
                  </a:lnTo>
                  <a:lnTo>
                    <a:pt x="47709" y="76282"/>
                  </a:lnTo>
                  <a:lnTo>
                    <a:pt x="76200" y="76331"/>
                  </a:lnTo>
                  <a:lnTo>
                    <a:pt x="69835" y="63495"/>
                  </a:lnTo>
                  <a:close/>
                </a:path>
                <a:path w="76200" h="436245">
                  <a:moveTo>
                    <a:pt x="28693" y="63495"/>
                  </a:moveTo>
                  <a:lnTo>
                    <a:pt x="28659" y="76249"/>
                  </a:lnTo>
                  <a:lnTo>
                    <a:pt x="47709" y="76282"/>
                  </a:lnTo>
                  <a:lnTo>
                    <a:pt x="47743" y="63627"/>
                  </a:lnTo>
                  <a:lnTo>
                    <a:pt x="28693" y="63495"/>
                  </a:lnTo>
                  <a:close/>
                </a:path>
                <a:path w="76200" h="436245">
                  <a:moveTo>
                    <a:pt x="38349" y="0"/>
                  </a:moveTo>
                  <a:lnTo>
                    <a:pt x="0" y="76200"/>
                  </a:lnTo>
                  <a:lnTo>
                    <a:pt x="28659" y="76249"/>
                  </a:lnTo>
                  <a:lnTo>
                    <a:pt x="28693" y="63495"/>
                  </a:lnTo>
                  <a:lnTo>
                    <a:pt x="69835" y="63495"/>
                  </a:lnTo>
                  <a:lnTo>
                    <a:pt x="38349" y="0"/>
                  </a:lnTo>
                  <a:close/>
                </a:path>
              </a:pathLst>
            </a:custGeom>
            <a:solidFill>
              <a:srgbClr val="1B577B"/>
            </a:solidFill>
          </p:spPr>
          <p:txBody>
            <a:bodyPr wrap="square" lIns="0" tIns="0" rIns="0" bIns="0" rtlCol="0"/>
            <a:lstStyle/>
            <a:p>
              <a:endParaRPr sz="2400"/>
            </a:p>
          </p:txBody>
        </p:sp>
        <p:pic>
          <p:nvPicPr>
            <p:cNvPr id="69" name="object 69"/>
            <p:cNvPicPr/>
            <p:nvPr/>
          </p:nvPicPr>
          <p:blipFill>
            <a:blip r:embed="rId24" cstate="print"/>
            <a:stretch>
              <a:fillRect/>
            </a:stretch>
          </p:blipFill>
          <p:spPr>
            <a:xfrm>
              <a:off x="1714500" y="3124200"/>
              <a:ext cx="285750" cy="666750"/>
            </a:xfrm>
            <a:prstGeom prst="rect">
              <a:avLst/>
            </a:prstGeom>
          </p:spPr>
        </p:pic>
        <p:sp>
          <p:nvSpPr>
            <p:cNvPr id="70" name="object 70"/>
            <p:cNvSpPr/>
            <p:nvPr/>
          </p:nvSpPr>
          <p:spPr>
            <a:xfrm>
              <a:off x="1795784" y="3163442"/>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71" name="object 71"/>
          <p:cNvGrpSpPr/>
          <p:nvPr/>
        </p:nvGrpSpPr>
        <p:grpSpPr>
          <a:xfrm>
            <a:off x="2921001" y="4025901"/>
            <a:ext cx="1142153" cy="1453727"/>
            <a:chOff x="2190750" y="3019425"/>
            <a:chExt cx="856615" cy="1090295"/>
          </a:xfrm>
        </p:grpSpPr>
        <p:pic>
          <p:nvPicPr>
            <p:cNvPr id="72" name="object 72"/>
            <p:cNvPicPr/>
            <p:nvPr/>
          </p:nvPicPr>
          <p:blipFill>
            <a:blip r:embed="rId5" cstate="print"/>
            <a:stretch>
              <a:fillRect/>
            </a:stretch>
          </p:blipFill>
          <p:spPr>
            <a:xfrm>
              <a:off x="2705478" y="3696705"/>
              <a:ext cx="341281" cy="412418"/>
            </a:xfrm>
            <a:prstGeom prst="rect">
              <a:avLst/>
            </a:prstGeom>
          </p:spPr>
        </p:pic>
        <p:pic>
          <p:nvPicPr>
            <p:cNvPr id="73" name="object 73"/>
            <p:cNvPicPr/>
            <p:nvPr/>
          </p:nvPicPr>
          <p:blipFill>
            <a:blip r:embed="rId25" cstate="print"/>
            <a:stretch>
              <a:fillRect/>
            </a:stretch>
          </p:blipFill>
          <p:spPr>
            <a:xfrm>
              <a:off x="2209800" y="3019425"/>
              <a:ext cx="685800" cy="600075"/>
            </a:xfrm>
            <a:prstGeom prst="rect">
              <a:avLst/>
            </a:prstGeom>
          </p:spPr>
        </p:pic>
        <p:sp>
          <p:nvSpPr>
            <p:cNvPr id="74" name="object 74"/>
            <p:cNvSpPr/>
            <p:nvPr/>
          </p:nvSpPr>
          <p:spPr>
            <a:xfrm>
              <a:off x="2324731" y="3133855"/>
              <a:ext cx="476884" cy="392430"/>
            </a:xfrm>
            <a:custGeom>
              <a:avLst/>
              <a:gdLst/>
              <a:ahLst/>
              <a:cxnLst/>
              <a:rect l="l" t="t" r="r" b="b"/>
              <a:pathLst>
                <a:path w="476885" h="392429">
                  <a:moveTo>
                    <a:pt x="64962" y="40933"/>
                  </a:moveTo>
                  <a:lnTo>
                    <a:pt x="52906" y="55686"/>
                  </a:lnTo>
                  <a:lnTo>
                    <a:pt x="464320" y="392298"/>
                  </a:lnTo>
                  <a:lnTo>
                    <a:pt x="476381" y="377571"/>
                  </a:lnTo>
                  <a:lnTo>
                    <a:pt x="64962" y="40933"/>
                  </a:lnTo>
                  <a:close/>
                </a:path>
                <a:path w="476885" h="392429">
                  <a:moveTo>
                    <a:pt x="0" y="0"/>
                  </a:moveTo>
                  <a:lnTo>
                    <a:pt x="34802" y="77842"/>
                  </a:lnTo>
                  <a:lnTo>
                    <a:pt x="52906" y="55686"/>
                  </a:lnTo>
                  <a:lnTo>
                    <a:pt x="43053" y="47625"/>
                  </a:lnTo>
                  <a:lnTo>
                    <a:pt x="55126" y="32884"/>
                  </a:lnTo>
                  <a:lnTo>
                    <a:pt x="71538" y="32884"/>
                  </a:lnTo>
                  <a:lnTo>
                    <a:pt x="83058" y="18787"/>
                  </a:lnTo>
                  <a:lnTo>
                    <a:pt x="0" y="0"/>
                  </a:lnTo>
                  <a:close/>
                </a:path>
                <a:path w="476885" h="392429">
                  <a:moveTo>
                    <a:pt x="55126" y="32884"/>
                  </a:moveTo>
                  <a:lnTo>
                    <a:pt x="43053" y="47625"/>
                  </a:lnTo>
                  <a:lnTo>
                    <a:pt x="52906" y="55686"/>
                  </a:lnTo>
                  <a:lnTo>
                    <a:pt x="64962" y="40933"/>
                  </a:lnTo>
                  <a:lnTo>
                    <a:pt x="55126" y="32884"/>
                  </a:lnTo>
                  <a:close/>
                </a:path>
                <a:path w="476885" h="392429">
                  <a:moveTo>
                    <a:pt x="71538" y="32884"/>
                  </a:moveTo>
                  <a:lnTo>
                    <a:pt x="55126" y="32884"/>
                  </a:lnTo>
                  <a:lnTo>
                    <a:pt x="64962" y="40933"/>
                  </a:lnTo>
                  <a:lnTo>
                    <a:pt x="71538" y="32884"/>
                  </a:lnTo>
                  <a:close/>
                </a:path>
              </a:pathLst>
            </a:custGeom>
            <a:solidFill>
              <a:srgbClr val="1B577B"/>
            </a:solidFill>
          </p:spPr>
          <p:txBody>
            <a:bodyPr wrap="square" lIns="0" tIns="0" rIns="0" bIns="0" rtlCol="0"/>
            <a:lstStyle/>
            <a:p>
              <a:endParaRPr sz="2400"/>
            </a:p>
          </p:txBody>
        </p:sp>
        <p:pic>
          <p:nvPicPr>
            <p:cNvPr id="75" name="object 75"/>
            <p:cNvPicPr/>
            <p:nvPr/>
          </p:nvPicPr>
          <p:blipFill>
            <a:blip r:embed="rId26" cstate="print"/>
            <a:stretch>
              <a:fillRect/>
            </a:stretch>
          </p:blipFill>
          <p:spPr>
            <a:xfrm>
              <a:off x="2190750" y="3162300"/>
              <a:ext cx="704850" cy="619125"/>
            </a:xfrm>
            <a:prstGeom prst="rect">
              <a:avLst/>
            </a:prstGeom>
          </p:spPr>
        </p:pic>
        <p:sp>
          <p:nvSpPr>
            <p:cNvPr id="76" name="object 76"/>
            <p:cNvSpPr/>
            <p:nvPr/>
          </p:nvSpPr>
          <p:spPr>
            <a:xfrm>
              <a:off x="2226433" y="3202817"/>
              <a:ext cx="498475" cy="408940"/>
            </a:xfrm>
            <a:custGeom>
              <a:avLst/>
              <a:gdLst/>
              <a:ahLst/>
              <a:cxnLst/>
              <a:rect l="l" t="t" r="r" b="b"/>
              <a:pathLst>
                <a:path w="498475" h="408939">
                  <a:moveTo>
                    <a:pt x="432847" y="368104"/>
                  </a:moveTo>
                  <a:lnTo>
                    <a:pt x="414790" y="390262"/>
                  </a:lnTo>
                  <a:lnTo>
                    <a:pt x="497848" y="408931"/>
                  </a:lnTo>
                  <a:lnTo>
                    <a:pt x="483121" y="376165"/>
                  </a:lnTo>
                  <a:lnTo>
                    <a:pt x="442722" y="376165"/>
                  </a:lnTo>
                  <a:lnTo>
                    <a:pt x="432847" y="368104"/>
                  </a:lnTo>
                  <a:close/>
                </a:path>
                <a:path w="498475" h="408939">
                  <a:moveTo>
                    <a:pt x="444889" y="353327"/>
                  </a:moveTo>
                  <a:lnTo>
                    <a:pt x="432847" y="368104"/>
                  </a:lnTo>
                  <a:lnTo>
                    <a:pt x="442722" y="376165"/>
                  </a:lnTo>
                  <a:lnTo>
                    <a:pt x="454664" y="361306"/>
                  </a:lnTo>
                  <a:lnTo>
                    <a:pt x="444889" y="353327"/>
                  </a:lnTo>
                  <a:close/>
                </a:path>
                <a:path w="498475" h="408939">
                  <a:moveTo>
                    <a:pt x="462915" y="331207"/>
                  </a:moveTo>
                  <a:lnTo>
                    <a:pt x="444889" y="353327"/>
                  </a:lnTo>
                  <a:lnTo>
                    <a:pt x="454664" y="361306"/>
                  </a:lnTo>
                  <a:lnTo>
                    <a:pt x="442722" y="376165"/>
                  </a:lnTo>
                  <a:lnTo>
                    <a:pt x="483121" y="376165"/>
                  </a:lnTo>
                  <a:lnTo>
                    <a:pt x="462915" y="331207"/>
                  </a:lnTo>
                  <a:close/>
                </a:path>
                <a:path w="498475" h="408939">
                  <a:moveTo>
                    <a:pt x="12073" y="0"/>
                  </a:moveTo>
                  <a:lnTo>
                    <a:pt x="0" y="14727"/>
                  </a:lnTo>
                  <a:lnTo>
                    <a:pt x="432847" y="368104"/>
                  </a:lnTo>
                  <a:lnTo>
                    <a:pt x="444889" y="353327"/>
                  </a:lnTo>
                  <a:lnTo>
                    <a:pt x="12073" y="0"/>
                  </a:lnTo>
                  <a:close/>
                </a:path>
              </a:pathLst>
            </a:custGeom>
            <a:solidFill>
              <a:srgbClr val="F07F09"/>
            </a:solidFill>
          </p:spPr>
          <p:txBody>
            <a:bodyPr wrap="square" lIns="0" tIns="0" rIns="0" bIns="0" rtlCol="0"/>
            <a:lstStyle/>
            <a:p>
              <a:endParaRPr sz="2400"/>
            </a:p>
          </p:txBody>
        </p:sp>
      </p:grpSp>
      <p:sp>
        <p:nvSpPr>
          <p:cNvPr id="77" name="object 77"/>
          <p:cNvSpPr txBox="1"/>
          <p:nvPr/>
        </p:nvSpPr>
        <p:spPr>
          <a:xfrm>
            <a:off x="2850389" y="3708820"/>
            <a:ext cx="1087120"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pic>
        <p:nvPicPr>
          <p:cNvPr id="78" name="object 78" hidden="1"/>
          <p:cNvPicPr/>
          <p:nvPr/>
        </p:nvPicPr>
        <p:blipFill>
          <a:blip r:embed="rId27" cstate="print"/>
          <a:stretch>
            <a:fillRect/>
          </a:stretch>
        </p:blipFill>
        <p:spPr>
          <a:xfrm>
            <a:off x="1" y="2033"/>
            <a:ext cx="12138151" cy="68559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98" y="927079"/>
            <a:ext cx="11391053" cy="5931747"/>
            <a:chOff x="302323" y="695309"/>
            <a:chExt cx="8543290" cy="4448810"/>
          </a:xfrm>
        </p:grpSpPr>
        <p:pic>
          <p:nvPicPr>
            <p:cNvPr id="3" name="object 3"/>
            <p:cNvPicPr/>
            <p:nvPr/>
          </p:nvPicPr>
          <p:blipFill>
            <a:blip r:embed="rId2" cstate="print"/>
            <a:stretch>
              <a:fillRect/>
            </a:stretch>
          </p:blipFill>
          <p:spPr>
            <a:xfrm>
              <a:off x="3562350" y="695309"/>
              <a:ext cx="161925" cy="4448190"/>
            </a:xfrm>
            <a:prstGeom prst="rect">
              <a:avLst/>
            </a:prstGeom>
          </p:spPr>
        </p:pic>
        <p:sp>
          <p:nvSpPr>
            <p:cNvPr id="4" name="object 4"/>
            <p:cNvSpPr/>
            <p:nvPr/>
          </p:nvSpPr>
          <p:spPr>
            <a:xfrm>
              <a:off x="3615049" y="739658"/>
              <a:ext cx="0" cy="4404360"/>
            </a:xfrm>
            <a:custGeom>
              <a:avLst/>
              <a:gdLst/>
              <a:ahLst/>
              <a:cxnLst/>
              <a:rect l="l" t="t" r="r" b="b"/>
              <a:pathLst>
                <a:path h="4404360">
                  <a:moveTo>
                    <a:pt x="0" y="0"/>
                  </a:moveTo>
                  <a:lnTo>
                    <a:pt x="0" y="4403841"/>
                  </a:lnTo>
                </a:path>
              </a:pathLst>
            </a:custGeom>
            <a:ln w="28574">
              <a:solidFill>
                <a:srgbClr val="F07F09"/>
              </a:solidFill>
            </a:ln>
          </p:spPr>
          <p:txBody>
            <a:bodyPr wrap="square" lIns="0" tIns="0" rIns="0" bIns="0" rtlCol="0"/>
            <a:lstStyle/>
            <a:p>
              <a:endParaRPr sz="2400"/>
            </a:p>
          </p:txBody>
        </p:sp>
      </p:grpSp>
      <p:grpSp>
        <p:nvGrpSpPr>
          <p:cNvPr id="5" name="object 5"/>
          <p:cNvGrpSpPr/>
          <p:nvPr/>
        </p:nvGrpSpPr>
        <p:grpSpPr>
          <a:xfrm>
            <a:off x="5410221" y="1930401"/>
            <a:ext cx="6235700" cy="3695700"/>
            <a:chOff x="4057665" y="1447800"/>
            <a:chExt cx="4676775" cy="2771775"/>
          </a:xfrm>
        </p:grpSpPr>
        <p:pic>
          <p:nvPicPr>
            <p:cNvPr id="6" name="object 6"/>
            <p:cNvPicPr/>
            <p:nvPr/>
          </p:nvPicPr>
          <p:blipFill>
            <a:blip r:embed="rId3" cstate="print"/>
            <a:stretch>
              <a:fillRect/>
            </a:stretch>
          </p:blipFill>
          <p:spPr>
            <a:xfrm>
              <a:off x="4057665" y="1447800"/>
              <a:ext cx="4676759" cy="2771775"/>
            </a:xfrm>
            <a:prstGeom prst="rect">
              <a:avLst/>
            </a:prstGeom>
          </p:spPr>
        </p:pic>
        <p:sp>
          <p:nvSpPr>
            <p:cNvPr id="7" name="object 7"/>
            <p:cNvSpPr/>
            <p:nvPr/>
          </p:nvSpPr>
          <p:spPr>
            <a:xfrm>
              <a:off x="4078101" y="1465966"/>
              <a:ext cx="4582795" cy="2677795"/>
            </a:xfrm>
            <a:custGeom>
              <a:avLst/>
              <a:gdLst/>
              <a:ahLst/>
              <a:cxnLst/>
              <a:rect l="l" t="t" r="r" b="b"/>
              <a:pathLst>
                <a:path w="4582795" h="2677795">
                  <a:moveTo>
                    <a:pt x="4136379" y="0"/>
                  </a:moveTo>
                  <a:lnTo>
                    <a:pt x="446288" y="0"/>
                  </a:lnTo>
                  <a:lnTo>
                    <a:pt x="397652" y="2619"/>
                  </a:lnTo>
                  <a:lnTo>
                    <a:pt x="350535" y="10297"/>
                  </a:lnTo>
                  <a:lnTo>
                    <a:pt x="305209" y="22759"/>
                  </a:lnTo>
                  <a:lnTo>
                    <a:pt x="261946" y="39733"/>
                  </a:lnTo>
                  <a:lnTo>
                    <a:pt x="221018" y="60947"/>
                  </a:lnTo>
                  <a:lnTo>
                    <a:pt x="182697" y="86128"/>
                  </a:lnTo>
                  <a:lnTo>
                    <a:pt x="147254" y="115002"/>
                  </a:lnTo>
                  <a:lnTo>
                    <a:pt x="114963" y="147298"/>
                  </a:lnTo>
                  <a:lnTo>
                    <a:pt x="86095" y="182743"/>
                  </a:lnTo>
                  <a:lnTo>
                    <a:pt x="60921" y="221063"/>
                  </a:lnTo>
                  <a:lnTo>
                    <a:pt x="39715" y="261986"/>
                  </a:lnTo>
                  <a:lnTo>
                    <a:pt x="22747" y="305240"/>
                  </a:lnTo>
                  <a:lnTo>
                    <a:pt x="10291" y="350552"/>
                  </a:lnTo>
                  <a:lnTo>
                    <a:pt x="2618" y="397648"/>
                  </a:lnTo>
                  <a:lnTo>
                    <a:pt x="0" y="446257"/>
                  </a:lnTo>
                  <a:lnTo>
                    <a:pt x="0" y="2231257"/>
                  </a:lnTo>
                  <a:lnTo>
                    <a:pt x="2618" y="2279891"/>
                  </a:lnTo>
                  <a:lnTo>
                    <a:pt x="10291" y="2327006"/>
                  </a:lnTo>
                  <a:lnTo>
                    <a:pt x="22747" y="2372332"/>
                  </a:lnTo>
                  <a:lnTo>
                    <a:pt x="39715" y="2415596"/>
                  </a:lnTo>
                  <a:lnTo>
                    <a:pt x="60921" y="2456525"/>
                  </a:lnTo>
                  <a:lnTo>
                    <a:pt x="86095" y="2494848"/>
                  </a:lnTo>
                  <a:lnTo>
                    <a:pt x="114963" y="2530293"/>
                  </a:lnTo>
                  <a:lnTo>
                    <a:pt x="147254" y="2562587"/>
                  </a:lnTo>
                  <a:lnTo>
                    <a:pt x="182697" y="2591458"/>
                  </a:lnTo>
                  <a:lnTo>
                    <a:pt x="221018" y="2616634"/>
                  </a:lnTo>
                  <a:lnTo>
                    <a:pt x="261946" y="2637843"/>
                  </a:lnTo>
                  <a:lnTo>
                    <a:pt x="305209" y="2654813"/>
                  </a:lnTo>
                  <a:lnTo>
                    <a:pt x="350535" y="2667271"/>
                  </a:lnTo>
                  <a:lnTo>
                    <a:pt x="397652" y="2674945"/>
                  </a:lnTo>
                  <a:lnTo>
                    <a:pt x="446288" y="2677564"/>
                  </a:lnTo>
                  <a:lnTo>
                    <a:pt x="4136379" y="2677564"/>
                  </a:lnTo>
                  <a:lnTo>
                    <a:pt x="4185015" y="2674945"/>
                  </a:lnTo>
                  <a:lnTo>
                    <a:pt x="4232132" y="2667271"/>
                  </a:lnTo>
                  <a:lnTo>
                    <a:pt x="4277458" y="2654813"/>
                  </a:lnTo>
                  <a:lnTo>
                    <a:pt x="4320721" y="2637843"/>
                  </a:lnTo>
                  <a:lnTo>
                    <a:pt x="4361649" y="2616634"/>
                  </a:lnTo>
                  <a:lnTo>
                    <a:pt x="4399970" y="2591458"/>
                  </a:lnTo>
                  <a:lnTo>
                    <a:pt x="4435413" y="2562587"/>
                  </a:lnTo>
                  <a:lnTo>
                    <a:pt x="4467704" y="2530293"/>
                  </a:lnTo>
                  <a:lnTo>
                    <a:pt x="4496572" y="2494848"/>
                  </a:lnTo>
                  <a:lnTo>
                    <a:pt x="4521746" y="2456525"/>
                  </a:lnTo>
                  <a:lnTo>
                    <a:pt x="4542952" y="2415596"/>
                  </a:lnTo>
                  <a:lnTo>
                    <a:pt x="4559920" y="2372332"/>
                  </a:lnTo>
                  <a:lnTo>
                    <a:pt x="4572376" y="2327006"/>
                  </a:lnTo>
                  <a:lnTo>
                    <a:pt x="4580049" y="2279891"/>
                  </a:lnTo>
                  <a:lnTo>
                    <a:pt x="4582667" y="2231257"/>
                  </a:lnTo>
                  <a:lnTo>
                    <a:pt x="4582667" y="446257"/>
                  </a:lnTo>
                  <a:lnTo>
                    <a:pt x="4580049" y="397648"/>
                  </a:lnTo>
                  <a:lnTo>
                    <a:pt x="4572376" y="350552"/>
                  </a:lnTo>
                  <a:lnTo>
                    <a:pt x="4559920" y="305240"/>
                  </a:lnTo>
                  <a:lnTo>
                    <a:pt x="4542952" y="261986"/>
                  </a:lnTo>
                  <a:lnTo>
                    <a:pt x="4521746" y="221063"/>
                  </a:lnTo>
                  <a:lnTo>
                    <a:pt x="4496572" y="182743"/>
                  </a:lnTo>
                  <a:lnTo>
                    <a:pt x="4467704" y="147298"/>
                  </a:lnTo>
                  <a:lnTo>
                    <a:pt x="4435413" y="115002"/>
                  </a:lnTo>
                  <a:lnTo>
                    <a:pt x="4399970" y="86128"/>
                  </a:lnTo>
                  <a:lnTo>
                    <a:pt x="4361649" y="60947"/>
                  </a:lnTo>
                  <a:lnTo>
                    <a:pt x="4320721" y="39733"/>
                  </a:lnTo>
                  <a:lnTo>
                    <a:pt x="4277458" y="22759"/>
                  </a:lnTo>
                  <a:lnTo>
                    <a:pt x="4232132" y="10297"/>
                  </a:lnTo>
                  <a:lnTo>
                    <a:pt x="4185015" y="2619"/>
                  </a:lnTo>
                  <a:lnTo>
                    <a:pt x="4136379" y="0"/>
                  </a:lnTo>
                  <a:close/>
                </a:path>
              </a:pathLst>
            </a:custGeom>
            <a:solidFill>
              <a:srgbClr val="FFFFFF"/>
            </a:solidFill>
          </p:spPr>
          <p:txBody>
            <a:bodyPr wrap="square" lIns="0" tIns="0" rIns="0" bIns="0" rtlCol="0"/>
            <a:lstStyle/>
            <a:p>
              <a:endParaRPr sz="2400"/>
            </a:p>
          </p:txBody>
        </p:sp>
        <p:sp>
          <p:nvSpPr>
            <p:cNvPr id="8" name="object 8"/>
            <p:cNvSpPr/>
            <p:nvPr/>
          </p:nvSpPr>
          <p:spPr>
            <a:xfrm>
              <a:off x="4078101" y="1465966"/>
              <a:ext cx="4582795" cy="2677795"/>
            </a:xfrm>
            <a:custGeom>
              <a:avLst/>
              <a:gdLst/>
              <a:ahLst/>
              <a:cxnLst/>
              <a:rect l="l" t="t" r="r" b="b"/>
              <a:pathLst>
                <a:path w="4582795" h="2677795">
                  <a:moveTo>
                    <a:pt x="0" y="446257"/>
                  </a:moveTo>
                  <a:lnTo>
                    <a:pt x="2618" y="397648"/>
                  </a:lnTo>
                  <a:lnTo>
                    <a:pt x="10291" y="350552"/>
                  </a:lnTo>
                  <a:lnTo>
                    <a:pt x="22747" y="305240"/>
                  </a:lnTo>
                  <a:lnTo>
                    <a:pt x="39715" y="261986"/>
                  </a:lnTo>
                  <a:lnTo>
                    <a:pt x="60921" y="221063"/>
                  </a:lnTo>
                  <a:lnTo>
                    <a:pt x="86095" y="182743"/>
                  </a:lnTo>
                  <a:lnTo>
                    <a:pt x="114963" y="147298"/>
                  </a:lnTo>
                  <a:lnTo>
                    <a:pt x="147254" y="115002"/>
                  </a:lnTo>
                  <a:lnTo>
                    <a:pt x="182697" y="86128"/>
                  </a:lnTo>
                  <a:lnTo>
                    <a:pt x="221018" y="60947"/>
                  </a:lnTo>
                  <a:lnTo>
                    <a:pt x="261946" y="39733"/>
                  </a:lnTo>
                  <a:lnTo>
                    <a:pt x="305209" y="22759"/>
                  </a:lnTo>
                  <a:lnTo>
                    <a:pt x="350535" y="10297"/>
                  </a:lnTo>
                  <a:lnTo>
                    <a:pt x="397652" y="2619"/>
                  </a:lnTo>
                  <a:lnTo>
                    <a:pt x="446288" y="0"/>
                  </a:lnTo>
                  <a:lnTo>
                    <a:pt x="4136379" y="0"/>
                  </a:lnTo>
                  <a:lnTo>
                    <a:pt x="4185015" y="2619"/>
                  </a:lnTo>
                  <a:lnTo>
                    <a:pt x="4232132" y="10297"/>
                  </a:lnTo>
                  <a:lnTo>
                    <a:pt x="4277458" y="22759"/>
                  </a:lnTo>
                  <a:lnTo>
                    <a:pt x="4320721" y="39733"/>
                  </a:lnTo>
                  <a:lnTo>
                    <a:pt x="4361649" y="60947"/>
                  </a:lnTo>
                  <a:lnTo>
                    <a:pt x="4399970" y="86128"/>
                  </a:lnTo>
                  <a:lnTo>
                    <a:pt x="4435413" y="115002"/>
                  </a:lnTo>
                  <a:lnTo>
                    <a:pt x="4467704" y="147298"/>
                  </a:lnTo>
                  <a:lnTo>
                    <a:pt x="4496572" y="182743"/>
                  </a:lnTo>
                  <a:lnTo>
                    <a:pt x="4521746" y="221063"/>
                  </a:lnTo>
                  <a:lnTo>
                    <a:pt x="4542952" y="261986"/>
                  </a:lnTo>
                  <a:lnTo>
                    <a:pt x="4559920" y="305240"/>
                  </a:lnTo>
                  <a:lnTo>
                    <a:pt x="4572376" y="350552"/>
                  </a:lnTo>
                  <a:lnTo>
                    <a:pt x="4580049" y="397648"/>
                  </a:lnTo>
                  <a:lnTo>
                    <a:pt x="4582667" y="446257"/>
                  </a:lnTo>
                  <a:lnTo>
                    <a:pt x="4582667" y="2231257"/>
                  </a:lnTo>
                  <a:lnTo>
                    <a:pt x="4580049" y="2279891"/>
                  </a:lnTo>
                  <a:lnTo>
                    <a:pt x="4572376" y="2327006"/>
                  </a:lnTo>
                  <a:lnTo>
                    <a:pt x="4559920" y="2372332"/>
                  </a:lnTo>
                  <a:lnTo>
                    <a:pt x="4542952" y="2415596"/>
                  </a:lnTo>
                  <a:lnTo>
                    <a:pt x="4521746" y="2456525"/>
                  </a:lnTo>
                  <a:lnTo>
                    <a:pt x="4496572" y="2494848"/>
                  </a:lnTo>
                  <a:lnTo>
                    <a:pt x="4467704" y="2530293"/>
                  </a:lnTo>
                  <a:lnTo>
                    <a:pt x="4435413" y="2562587"/>
                  </a:lnTo>
                  <a:lnTo>
                    <a:pt x="4399970" y="2591458"/>
                  </a:lnTo>
                  <a:lnTo>
                    <a:pt x="4361649" y="2616634"/>
                  </a:lnTo>
                  <a:lnTo>
                    <a:pt x="4320721" y="2637843"/>
                  </a:lnTo>
                  <a:lnTo>
                    <a:pt x="4277458" y="2654813"/>
                  </a:lnTo>
                  <a:lnTo>
                    <a:pt x="4232132" y="2667271"/>
                  </a:lnTo>
                  <a:lnTo>
                    <a:pt x="4185015" y="2674945"/>
                  </a:lnTo>
                  <a:lnTo>
                    <a:pt x="4136379" y="2677564"/>
                  </a:lnTo>
                  <a:lnTo>
                    <a:pt x="446288" y="2677564"/>
                  </a:lnTo>
                  <a:lnTo>
                    <a:pt x="397652" y="2674945"/>
                  </a:lnTo>
                  <a:lnTo>
                    <a:pt x="350535" y="2667271"/>
                  </a:lnTo>
                  <a:lnTo>
                    <a:pt x="305209" y="2654813"/>
                  </a:lnTo>
                  <a:lnTo>
                    <a:pt x="261946" y="2637843"/>
                  </a:lnTo>
                  <a:lnTo>
                    <a:pt x="221018" y="2616634"/>
                  </a:lnTo>
                  <a:lnTo>
                    <a:pt x="182697" y="2591458"/>
                  </a:lnTo>
                  <a:lnTo>
                    <a:pt x="147254" y="2562587"/>
                  </a:lnTo>
                  <a:lnTo>
                    <a:pt x="114963" y="2530293"/>
                  </a:lnTo>
                  <a:lnTo>
                    <a:pt x="86095" y="2494848"/>
                  </a:lnTo>
                  <a:lnTo>
                    <a:pt x="60921" y="2456525"/>
                  </a:lnTo>
                  <a:lnTo>
                    <a:pt x="39715" y="2415596"/>
                  </a:lnTo>
                  <a:lnTo>
                    <a:pt x="22747" y="2372332"/>
                  </a:lnTo>
                  <a:lnTo>
                    <a:pt x="10291" y="2327006"/>
                  </a:lnTo>
                  <a:lnTo>
                    <a:pt x="2618" y="2279891"/>
                  </a:lnTo>
                  <a:lnTo>
                    <a:pt x="0" y="2231257"/>
                  </a:lnTo>
                  <a:lnTo>
                    <a:pt x="0" y="446257"/>
                  </a:lnTo>
                  <a:close/>
                </a:path>
              </a:pathLst>
            </a:custGeom>
            <a:ln w="12700">
              <a:solidFill>
                <a:srgbClr val="5F4778"/>
              </a:solidFill>
            </a:ln>
          </p:spPr>
          <p:txBody>
            <a:bodyPr wrap="square" lIns="0" tIns="0" rIns="0" bIns="0" rtlCol="0"/>
            <a:lstStyle/>
            <a:p>
              <a:endParaRPr sz="2400"/>
            </a:p>
          </p:txBody>
        </p:sp>
      </p:grpSp>
      <p:sp>
        <p:nvSpPr>
          <p:cNvPr id="9" name="object 9"/>
          <p:cNvSpPr txBox="1">
            <a:spLocks noGrp="1"/>
          </p:cNvSpPr>
          <p:nvPr>
            <p:ph type="title"/>
          </p:nvPr>
        </p:nvSpPr>
        <p:spPr>
          <a:xfrm>
            <a:off x="341207" y="250786"/>
            <a:ext cx="6891020"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Centralized</a:t>
            </a:r>
            <a:r>
              <a:rPr sz="3667" b="1" spc="60" dirty="0">
                <a:solidFill>
                  <a:srgbClr val="5F4778"/>
                </a:solidFill>
                <a:latin typeface="Calibri"/>
                <a:cs typeface="Calibri"/>
              </a:rPr>
              <a:t> </a:t>
            </a:r>
            <a:r>
              <a:rPr sz="3667" b="1" spc="-13" dirty="0">
                <a:solidFill>
                  <a:srgbClr val="5F4778"/>
                </a:solidFill>
                <a:latin typeface="Calibri"/>
                <a:cs typeface="Calibri"/>
              </a:rPr>
              <a:t>Version</a:t>
            </a:r>
            <a:r>
              <a:rPr sz="3667" b="1" spc="-27" dirty="0">
                <a:solidFill>
                  <a:srgbClr val="5F4778"/>
                </a:solidFill>
                <a:latin typeface="Calibri"/>
                <a:cs typeface="Calibri"/>
              </a:rPr>
              <a:t> </a:t>
            </a:r>
            <a:r>
              <a:rPr sz="3667" b="1" spc="20" dirty="0">
                <a:solidFill>
                  <a:srgbClr val="5F4778"/>
                </a:solidFill>
                <a:latin typeface="Calibri"/>
                <a:cs typeface="Calibri"/>
              </a:rPr>
              <a:t>Control</a:t>
            </a:r>
            <a:r>
              <a:rPr sz="3667" b="1" spc="-53"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pic>
        <p:nvPicPr>
          <p:cNvPr id="10" name="object 10"/>
          <p:cNvPicPr/>
          <p:nvPr/>
        </p:nvPicPr>
        <p:blipFill>
          <a:blip r:embed="rId4" cstate="print"/>
          <a:stretch>
            <a:fillRect/>
          </a:stretch>
        </p:blipFill>
        <p:spPr>
          <a:xfrm>
            <a:off x="1970533" y="2402112"/>
            <a:ext cx="773871" cy="672939"/>
          </a:xfrm>
          <a:prstGeom prst="rect">
            <a:avLst/>
          </a:prstGeom>
        </p:spPr>
      </p:pic>
      <p:grpSp>
        <p:nvGrpSpPr>
          <p:cNvPr id="11" name="object 11"/>
          <p:cNvGrpSpPr/>
          <p:nvPr/>
        </p:nvGrpSpPr>
        <p:grpSpPr>
          <a:xfrm>
            <a:off x="387914" y="3136900"/>
            <a:ext cx="1352125" cy="1227667"/>
            <a:chOff x="290935" y="2352675"/>
            <a:chExt cx="1014094" cy="920750"/>
          </a:xfrm>
        </p:grpSpPr>
        <p:pic>
          <p:nvPicPr>
            <p:cNvPr id="12" name="object 12"/>
            <p:cNvPicPr/>
            <p:nvPr/>
          </p:nvPicPr>
          <p:blipFill>
            <a:blip r:embed="rId5" cstate="print"/>
            <a:stretch>
              <a:fillRect/>
            </a:stretch>
          </p:blipFill>
          <p:spPr>
            <a:xfrm>
              <a:off x="290935" y="2860880"/>
              <a:ext cx="341281" cy="412418"/>
            </a:xfrm>
            <a:prstGeom prst="rect">
              <a:avLst/>
            </a:prstGeom>
          </p:spPr>
        </p:pic>
        <p:pic>
          <p:nvPicPr>
            <p:cNvPr id="13" name="object 13"/>
            <p:cNvPicPr/>
            <p:nvPr/>
          </p:nvPicPr>
          <p:blipFill>
            <a:blip r:embed="rId6" cstate="print"/>
            <a:stretch>
              <a:fillRect/>
            </a:stretch>
          </p:blipFill>
          <p:spPr>
            <a:xfrm>
              <a:off x="581025" y="2352675"/>
              <a:ext cx="657225" cy="600075"/>
            </a:xfrm>
            <a:prstGeom prst="rect">
              <a:avLst/>
            </a:prstGeom>
          </p:spPr>
        </p:pic>
        <p:sp>
          <p:nvSpPr>
            <p:cNvPr id="14" name="object 14"/>
            <p:cNvSpPr/>
            <p:nvPr/>
          </p:nvSpPr>
          <p:spPr>
            <a:xfrm>
              <a:off x="622398" y="2471165"/>
              <a:ext cx="447040" cy="391795"/>
            </a:xfrm>
            <a:custGeom>
              <a:avLst/>
              <a:gdLst/>
              <a:ahLst/>
              <a:cxnLst/>
              <a:rect l="l" t="t" r="r" b="b"/>
              <a:pathLst>
                <a:path w="447040" h="391794">
                  <a:moveTo>
                    <a:pt x="382898" y="42878"/>
                  </a:moveTo>
                  <a:lnTo>
                    <a:pt x="0" y="377439"/>
                  </a:lnTo>
                  <a:lnTo>
                    <a:pt x="12539" y="391799"/>
                  </a:lnTo>
                  <a:lnTo>
                    <a:pt x="395438" y="57234"/>
                  </a:lnTo>
                  <a:lnTo>
                    <a:pt x="382898" y="42878"/>
                  </a:lnTo>
                  <a:close/>
                </a:path>
                <a:path w="447040" h="391794">
                  <a:moveTo>
                    <a:pt x="432357" y="34539"/>
                  </a:moveTo>
                  <a:lnTo>
                    <a:pt x="392442" y="34539"/>
                  </a:lnTo>
                  <a:lnTo>
                    <a:pt x="404978" y="48899"/>
                  </a:lnTo>
                  <a:lnTo>
                    <a:pt x="395438" y="57234"/>
                  </a:lnTo>
                  <a:lnTo>
                    <a:pt x="414220" y="78735"/>
                  </a:lnTo>
                  <a:lnTo>
                    <a:pt x="432357" y="34539"/>
                  </a:lnTo>
                  <a:close/>
                </a:path>
                <a:path w="447040" h="391794">
                  <a:moveTo>
                    <a:pt x="392442" y="34539"/>
                  </a:moveTo>
                  <a:lnTo>
                    <a:pt x="382898" y="42878"/>
                  </a:lnTo>
                  <a:lnTo>
                    <a:pt x="395438" y="57234"/>
                  </a:lnTo>
                  <a:lnTo>
                    <a:pt x="404978" y="48899"/>
                  </a:lnTo>
                  <a:lnTo>
                    <a:pt x="392442" y="34539"/>
                  </a:lnTo>
                  <a:close/>
                </a:path>
                <a:path w="447040" h="391794">
                  <a:moveTo>
                    <a:pt x="446532" y="0"/>
                  </a:moveTo>
                  <a:lnTo>
                    <a:pt x="364080" y="21336"/>
                  </a:lnTo>
                  <a:lnTo>
                    <a:pt x="382898" y="42878"/>
                  </a:lnTo>
                  <a:lnTo>
                    <a:pt x="392442" y="34539"/>
                  </a:lnTo>
                  <a:lnTo>
                    <a:pt x="432357" y="34539"/>
                  </a:lnTo>
                  <a:lnTo>
                    <a:pt x="446532" y="0"/>
                  </a:lnTo>
                  <a:close/>
                </a:path>
              </a:pathLst>
            </a:custGeom>
            <a:solidFill>
              <a:srgbClr val="1B577B"/>
            </a:solidFill>
          </p:spPr>
          <p:txBody>
            <a:bodyPr wrap="square" lIns="0" tIns="0" rIns="0" bIns="0" rtlCol="0"/>
            <a:lstStyle/>
            <a:p>
              <a:endParaRPr sz="2400"/>
            </a:p>
          </p:txBody>
        </p:sp>
        <p:pic>
          <p:nvPicPr>
            <p:cNvPr id="15" name="object 15"/>
            <p:cNvPicPr/>
            <p:nvPr/>
          </p:nvPicPr>
          <p:blipFill>
            <a:blip r:embed="rId7" cstate="print"/>
            <a:stretch>
              <a:fillRect/>
            </a:stretch>
          </p:blipFill>
          <p:spPr>
            <a:xfrm>
              <a:off x="600075" y="2476500"/>
              <a:ext cx="704850" cy="657225"/>
            </a:xfrm>
            <a:prstGeom prst="rect">
              <a:avLst/>
            </a:prstGeom>
          </p:spPr>
        </p:pic>
        <p:sp>
          <p:nvSpPr>
            <p:cNvPr id="16" name="object 16"/>
            <p:cNvSpPr/>
            <p:nvPr/>
          </p:nvSpPr>
          <p:spPr>
            <a:xfrm>
              <a:off x="719709" y="2514468"/>
              <a:ext cx="493395" cy="447040"/>
            </a:xfrm>
            <a:custGeom>
              <a:avLst/>
              <a:gdLst/>
              <a:ahLst/>
              <a:cxnLst/>
              <a:rect l="l" t="t" r="r" b="b"/>
              <a:pathLst>
                <a:path w="493394" h="447039">
                  <a:moveTo>
                    <a:pt x="31053" y="367165"/>
                  </a:moveTo>
                  <a:lnTo>
                    <a:pt x="0" y="446413"/>
                  </a:lnTo>
                  <a:lnTo>
                    <a:pt x="82107" y="423672"/>
                  </a:lnTo>
                  <a:lnTo>
                    <a:pt x="70639" y="410980"/>
                  </a:lnTo>
                  <a:lnTo>
                    <a:pt x="53532" y="410980"/>
                  </a:lnTo>
                  <a:lnTo>
                    <a:pt x="40767" y="396883"/>
                  </a:lnTo>
                  <a:lnTo>
                    <a:pt x="50206" y="388363"/>
                  </a:lnTo>
                  <a:lnTo>
                    <a:pt x="31053" y="367165"/>
                  </a:lnTo>
                  <a:close/>
                </a:path>
                <a:path w="493394" h="447039">
                  <a:moveTo>
                    <a:pt x="50206" y="388363"/>
                  </a:moveTo>
                  <a:lnTo>
                    <a:pt x="40767" y="396883"/>
                  </a:lnTo>
                  <a:lnTo>
                    <a:pt x="53532" y="410980"/>
                  </a:lnTo>
                  <a:lnTo>
                    <a:pt x="62955" y="402474"/>
                  </a:lnTo>
                  <a:lnTo>
                    <a:pt x="50206" y="388363"/>
                  </a:lnTo>
                  <a:close/>
                </a:path>
                <a:path w="493394" h="447039">
                  <a:moveTo>
                    <a:pt x="62955" y="402474"/>
                  </a:moveTo>
                  <a:lnTo>
                    <a:pt x="53532" y="410980"/>
                  </a:lnTo>
                  <a:lnTo>
                    <a:pt x="70639" y="410980"/>
                  </a:lnTo>
                  <a:lnTo>
                    <a:pt x="62955" y="402474"/>
                  </a:lnTo>
                  <a:close/>
                </a:path>
                <a:path w="493394" h="447039">
                  <a:moveTo>
                    <a:pt x="480501" y="0"/>
                  </a:moveTo>
                  <a:lnTo>
                    <a:pt x="50206" y="388363"/>
                  </a:lnTo>
                  <a:lnTo>
                    <a:pt x="62955" y="402474"/>
                  </a:lnTo>
                  <a:lnTo>
                    <a:pt x="493263" y="14097"/>
                  </a:lnTo>
                  <a:lnTo>
                    <a:pt x="480501" y="0"/>
                  </a:lnTo>
                  <a:close/>
                </a:path>
              </a:pathLst>
            </a:custGeom>
            <a:solidFill>
              <a:srgbClr val="F07F09"/>
            </a:solidFill>
          </p:spPr>
          <p:txBody>
            <a:bodyPr wrap="square" lIns="0" tIns="0" rIns="0" bIns="0" rtlCol="0"/>
            <a:lstStyle/>
            <a:p>
              <a:endParaRPr sz="2400"/>
            </a:p>
          </p:txBody>
        </p:sp>
      </p:grpSp>
      <p:grpSp>
        <p:nvGrpSpPr>
          <p:cNvPr id="17" name="object 17"/>
          <p:cNvGrpSpPr/>
          <p:nvPr/>
        </p:nvGrpSpPr>
        <p:grpSpPr>
          <a:xfrm>
            <a:off x="2073137" y="3289301"/>
            <a:ext cx="607060" cy="1450340"/>
            <a:chOff x="1554852" y="2466975"/>
            <a:chExt cx="455295" cy="1087755"/>
          </a:xfrm>
        </p:grpSpPr>
        <p:pic>
          <p:nvPicPr>
            <p:cNvPr id="18" name="object 18"/>
            <p:cNvPicPr/>
            <p:nvPr/>
          </p:nvPicPr>
          <p:blipFill>
            <a:blip r:embed="rId5" cstate="print"/>
            <a:stretch>
              <a:fillRect/>
            </a:stretch>
          </p:blipFill>
          <p:spPr>
            <a:xfrm>
              <a:off x="1554852" y="3141930"/>
              <a:ext cx="341281" cy="412418"/>
            </a:xfrm>
            <a:prstGeom prst="rect">
              <a:avLst/>
            </a:prstGeom>
          </p:spPr>
        </p:pic>
        <p:pic>
          <p:nvPicPr>
            <p:cNvPr id="19" name="object 19"/>
            <p:cNvPicPr/>
            <p:nvPr/>
          </p:nvPicPr>
          <p:blipFill>
            <a:blip r:embed="rId8" cstate="print"/>
            <a:stretch>
              <a:fillRect/>
            </a:stretch>
          </p:blipFill>
          <p:spPr>
            <a:xfrm>
              <a:off x="1628775" y="2505075"/>
              <a:ext cx="142875" cy="504825"/>
            </a:xfrm>
            <a:prstGeom prst="rect">
              <a:avLst/>
            </a:prstGeom>
          </p:spPr>
        </p:pic>
        <p:sp>
          <p:nvSpPr>
            <p:cNvPr id="20" name="object 20"/>
            <p:cNvSpPr/>
            <p:nvPr/>
          </p:nvSpPr>
          <p:spPr>
            <a:xfrm>
              <a:off x="1637288" y="2504824"/>
              <a:ext cx="76200" cy="436245"/>
            </a:xfrm>
            <a:custGeom>
              <a:avLst/>
              <a:gdLst/>
              <a:ahLst/>
              <a:cxnLst/>
              <a:rect l="l" t="t" r="r" b="b"/>
              <a:pathLst>
                <a:path w="76200" h="436244">
                  <a:moveTo>
                    <a:pt x="28659" y="76162"/>
                  </a:moveTo>
                  <a:lnTo>
                    <a:pt x="27681" y="435732"/>
                  </a:lnTo>
                  <a:lnTo>
                    <a:pt x="46731" y="435864"/>
                  </a:lnTo>
                  <a:lnTo>
                    <a:pt x="47709" y="76225"/>
                  </a:lnTo>
                  <a:lnTo>
                    <a:pt x="28659" y="76162"/>
                  </a:lnTo>
                  <a:close/>
                </a:path>
                <a:path w="76200" h="436244">
                  <a:moveTo>
                    <a:pt x="69840" y="63495"/>
                  </a:moveTo>
                  <a:lnTo>
                    <a:pt x="47743" y="63495"/>
                  </a:lnTo>
                  <a:lnTo>
                    <a:pt x="47709" y="76225"/>
                  </a:lnTo>
                  <a:lnTo>
                    <a:pt x="76200" y="76318"/>
                  </a:lnTo>
                  <a:lnTo>
                    <a:pt x="69840" y="63495"/>
                  </a:lnTo>
                  <a:close/>
                </a:path>
                <a:path w="76200" h="436244">
                  <a:moveTo>
                    <a:pt x="47743" y="63495"/>
                  </a:moveTo>
                  <a:lnTo>
                    <a:pt x="28693" y="63495"/>
                  </a:lnTo>
                  <a:lnTo>
                    <a:pt x="28659" y="76162"/>
                  </a:lnTo>
                  <a:lnTo>
                    <a:pt x="47709" y="76225"/>
                  </a:lnTo>
                  <a:lnTo>
                    <a:pt x="47743" y="63495"/>
                  </a:lnTo>
                  <a:close/>
                </a:path>
                <a:path w="76200" h="436244">
                  <a:moveTo>
                    <a:pt x="38349" y="0"/>
                  </a:moveTo>
                  <a:lnTo>
                    <a:pt x="0" y="76068"/>
                  </a:lnTo>
                  <a:lnTo>
                    <a:pt x="28659" y="76162"/>
                  </a:lnTo>
                  <a:lnTo>
                    <a:pt x="28693" y="63495"/>
                  </a:lnTo>
                  <a:lnTo>
                    <a:pt x="69840" y="63495"/>
                  </a:lnTo>
                  <a:lnTo>
                    <a:pt x="38349" y="0"/>
                  </a:lnTo>
                  <a:close/>
                </a:path>
              </a:pathLst>
            </a:custGeom>
            <a:solidFill>
              <a:srgbClr val="1B577B"/>
            </a:solidFill>
          </p:spPr>
          <p:txBody>
            <a:bodyPr wrap="square" lIns="0" tIns="0" rIns="0" bIns="0" rtlCol="0"/>
            <a:lstStyle/>
            <a:p>
              <a:endParaRPr sz="2400"/>
            </a:p>
          </p:txBody>
        </p:sp>
        <p:pic>
          <p:nvPicPr>
            <p:cNvPr id="21" name="object 21"/>
            <p:cNvPicPr/>
            <p:nvPr/>
          </p:nvPicPr>
          <p:blipFill>
            <a:blip r:embed="rId9" cstate="print"/>
            <a:stretch>
              <a:fillRect/>
            </a:stretch>
          </p:blipFill>
          <p:spPr>
            <a:xfrm>
              <a:off x="1724025" y="2466975"/>
              <a:ext cx="285750" cy="666750"/>
            </a:xfrm>
            <a:prstGeom prst="rect">
              <a:avLst/>
            </a:prstGeom>
          </p:spPr>
        </p:pic>
        <p:sp>
          <p:nvSpPr>
            <p:cNvPr id="22" name="object 22"/>
            <p:cNvSpPr/>
            <p:nvPr/>
          </p:nvSpPr>
          <p:spPr>
            <a:xfrm>
              <a:off x="1802511" y="2503550"/>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23" name="object 23"/>
          <p:cNvGrpSpPr/>
          <p:nvPr/>
        </p:nvGrpSpPr>
        <p:grpSpPr>
          <a:xfrm>
            <a:off x="3022601" y="3149601"/>
            <a:ext cx="1323340" cy="1214967"/>
            <a:chOff x="2266950" y="2362200"/>
            <a:chExt cx="992505" cy="911225"/>
          </a:xfrm>
        </p:grpSpPr>
        <p:pic>
          <p:nvPicPr>
            <p:cNvPr id="24" name="object 24"/>
            <p:cNvPicPr/>
            <p:nvPr/>
          </p:nvPicPr>
          <p:blipFill>
            <a:blip r:embed="rId10" cstate="print"/>
            <a:stretch>
              <a:fillRect/>
            </a:stretch>
          </p:blipFill>
          <p:spPr>
            <a:xfrm>
              <a:off x="2915271" y="2860880"/>
              <a:ext cx="343678" cy="412418"/>
            </a:xfrm>
            <a:prstGeom prst="rect">
              <a:avLst/>
            </a:prstGeom>
          </p:spPr>
        </p:pic>
        <p:pic>
          <p:nvPicPr>
            <p:cNvPr id="25" name="object 25"/>
            <p:cNvPicPr/>
            <p:nvPr/>
          </p:nvPicPr>
          <p:blipFill>
            <a:blip r:embed="rId11" cstate="print"/>
            <a:stretch>
              <a:fillRect/>
            </a:stretch>
          </p:blipFill>
          <p:spPr>
            <a:xfrm>
              <a:off x="2286000" y="2362200"/>
              <a:ext cx="685800" cy="600075"/>
            </a:xfrm>
            <a:prstGeom prst="rect">
              <a:avLst/>
            </a:prstGeom>
          </p:spPr>
        </p:pic>
        <p:sp>
          <p:nvSpPr>
            <p:cNvPr id="26" name="object 26"/>
            <p:cNvSpPr/>
            <p:nvPr/>
          </p:nvSpPr>
          <p:spPr>
            <a:xfrm>
              <a:off x="2405003" y="2475987"/>
              <a:ext cx="476884" cy="392430"/>
            </a:xfrm>
            <a:custGeom>
              <a:avLst/>
              <a:gdLst/>
              <a:ahLst/>
              <a:cxnLst/>
              <a:rect l="l" t="t" r="r" b="b"/>
              <a:pathLst>
                <a:path w="476885" h="392430">
                  <a:moveTo>
                    <a:pt x="64982" y="40866"/>
                  </a:moveTo>
                  <a:lnTo>
                    <a:pt x="52914" y="55598"/>
                  </a:lnTo>
                  <a:lnTo>
                    <a:pt x="464307" y="392311"/>
                  </a:lnTo>
                  <a:lnTo>
                    <a:pt x="476368" y="377571"/>
                  </a:lnTo>
                  <a:lnTo>
                    <a:pt x="64982" y="40866"/>
                  </a:lnTo>
                  <a:close/>
                </a:path>
                <a:path w="476885" h="392430">
                  <a:moveTo>
                    <a:pt x="0" y="0"/>
                  </a:moveTo>
                  <a:lnTo>
                    <a:pt x="34789" y="77724"/>
                  </a:lnTo>
                  <a:lnTo>
                    <a:pt x="52914" y="55598"/>
                  </a:lnTo>
                  <a:lnTo>
                    <a:pt x="43171" y="47625"/>
                  </a:lnTo>
                  <a:lnTo>
                    <a:pt x="55245" y="32897"/>
                  </a:lnTo>
                  <a:lnTo>
                    <a:pt x="71510" y="32897"/>
                  </a:lnTo>
                  <a:lnTo>
                    <a:pt x="83058" y="18800"/>
                  </a:lnTo>
                  <a:lnTo>
                    <a:pt x="0" y="0"/>
                  </a:lnTo>
                  <a:close/>
                </a:path>
                <a:path w="476885" h="392430">
                  <a:moveTo>
                    <a:pt x="55245" y="32897"/>
                  </a:moveTo>
                  <a:lnTo>
                    <a:pt x="43171" y="47625"/>
                  </a:lnTo>
                  <a:lnTo>
                    <a:pt x="52914" y="55598"/>
                  </a:lnTo>
                  <a:lnTo>
                    <a:pt x="64982" y="40866"/>
                  </a:lnTo>
                  <a:lnTo>
                    <a:pt x="55245" y="32897"/>
                  </a:lnTo>
                  <a:close/>
                </a:path>
                <a:path w="476885" h="392430">
                  <a:moveTo>
                    <a:pt x="71510" y="32897"/>
                  </a:moveTo>
                  <a:lnTo>
                    <a:pt x="55245" y="32897"/>
                  </a:lnTo>
                  <a:lnTo>
                    <a:pt x="64982" y="40866"/>
                  </a:lnTo>
                  <a:lnTo>
                    <a:pt x="71510" y="32897"/>
                  </a:lnTo>
                  <a:close/>
                </a:path>
              </a:pathLst>
            </a:custGeom>
            <a:solidFill>
              <a:srgbClr val="1B577B"/>
            </a:solidFill>
          </p:spPr>
          <p:txBody>
            <a:bodyPr wrap="square" lIns="0" tIns="0" rIns="0" bIns="0" rtlCol="0"/>
            <a:lstStyle/>
            <a:p>
              <a:endParaRPr sz="2400"/>
            </a:p>
          </p:txBody>
        </p:sp>
        <p:pic>
          <p:nvPicPr>
            <p:cNvPr id="27" name="object 27"/>
            <p:cNvPicPr/>
            <p:nvPr/>
          </p:nvPicPr>
          <p:blipFill>
            <a:blip r:embed="rId12" cstate="print"/>
            <a:stretch>
              <a:fillRect/>
            </a:stretch>
          </p:blipFill>
          <p:spPr>
            <a:xfrm>
              <a:off x="2266950" y="2505075"/>
              <a:ext cx="704850" cy="619125"/>
            </a:xfrm>
            <a:prstGeom prst="rect">
              <a:avLst/>
            </a:prstGeom>
          </p:spPr>
        </p:pic>
        <p:sp>
          <p:nvSpPr>
            <p:cNvPr id="28" name="object 28"/>
            <p:cNvSpPr/>
            <p:nvPr/>
          </p:nvSpPr>
          <p:spPr>
            <a:xfrm>
              <a:off x="2306824" y="2544829"/>
              <a:ext cx="498475" cy="408940"/>
            </a:xfrm>
            <a:custGeom>
              <a:avLst/>
              <a:gdLst/>
              <a:ahLst/>
              <a:cxnLst/>
              <a:rect l="l" t="t" r="r" b="b"/>
              <a:pathLst>
                <a:path w="498475" h="408939">
                  <a:moveTo>
                    <a:pt x="432774" y="368142"/>
                  </a:moveTo>
                  <a:lnTo>
                    <a:pt x="414659" y="390262"/>
                  </a:lnTo>
                  <a:lnTo>
                    <a:pt x="497848" y="408931"/>
                  </a:lnTo>
                  <a:lnTo>
                    <a:pt x="483096" y="376165"/>
                  </a:lnTo>
                  <a:lnTo>
                    <a:pt x="442603" y="376165"/>
                  </a:lnTo>
                  <a:lnTo>
                    <a:pt x="432774" y="368142"/>
                  </a:lnTo>
                  <a:close/>
                </a:path>
                <a:path w="498475" h="408939">
                  <a:moveTo>
                    <a:pt x="444837" y="353413"/>
                  </a:moveTo>
                  <a:lnTo>
                    <a:pt x="432774" y="368142"/>
                  </a:lnTo>
                  <a:lnTo>
                    <a:pt x="442603" y="376165"/>
                  </a:lnTo>
                  <a:lnTo>
                    <a:pt x="454664" y="361437"/>
                  </a:lnTo>
                  <a:lnTo>
                    <a:pt x="444837" y="353413"/>
                  </a:lnTo>
                  <a:close/>
                </a:path>
                <a:path w="498475" h="408939">
                  <a:moveTo>
                    <a:pt x="462915" y="331338"/>
                  </a:moveTo>
                  <a:lnTo>
                    <a:pt x="444837" y="353413"/>
                  </a:lnTo>
                  <a:lnTo>
                    <a:pt x="454664" y="361437"/>
                  </a:lnTo>
                  <a:lnTo>
                    <a:pt x="442603" y="376165"/>
                  </a:lnTo>
                  <a:lnTo>
                    <a:pt x="483096" y="376165"/>
                  </a:lnTo>
                  <a:lnTo>
                    <a:pt x="462915" y="331338"/>
                  </a:lnTo>
                  <a:close/>
                </a:path>
                <a:path w="498475" h="408939">
                  <a:moveTo>
                    <a:pt x="12073" y="0"/>
                  </a:moveTo>
                  <a:lnTo>
                    <a:pt x="0" y="14859"/>
                  </a:lnTo>
                  <a:lnTo>
                    <a:pt x="432774" y="368142"/>
                  </a:lnTo>
                  <a:lnTo>
                    <a:pt x="444837" y="353413"/>
                  </a:lnTo>
                  <a:lnTo>
                    <a:pt x="12073" y="0"/>
                  </a:lnTo>
                  <a:close/>
                </a:path>
              </a:pathLst>
            </a:custGeom>
            <a:solidFill>
              <a:srgbClr val="F07F09"/>
            </a:solidFill>
          </p:spPr>
          <p:txBody>
            <a:bodyPr wrap="square" lIns="0" tIns="0" rIns="0" bIns="0" rtlCol="0"/>
            <a:lstStyle/>
            <a:p>
              <a:endParaRPr sz="2400"/>
            </a:p>
          </p:txBody>
        </p:sp>
      </p:grpSp>
      <p:sp>
        <p:nvSpPr>
          <p:cNvPr id="29" name="object 29"/>
          <p:cNvSpPr txBox="1"/>
          <p:nvPr/>
        </p:nvSpPr>
        <p:spPr>
          <a:xfrm>
            <a:off x="2825836" y="2773676"/>
            <a:ext cx="1090507" cy="247141"/>
          </a:xfrm>
          <a:prstGeom prst="rect">
            <a:avLst/>
          </a:prstGeom>
        </p:spPr>
        <p:txBody>
          <a:bodyPr vert="horz" wrap="square" lIns="0" tIns="21167" rIns="0" bIns="0" rtlCol="0">
            <a:spAutoFit/>
          </a:bodyPr>
          <a:lstStyle/>
          <a:p>
            <a:pPr marL="16933">
              <a:spcBef>
                <a:spcPts val="167"/>
              </a:spcBef>
            </a:pPr>
            <a:r>
              <a:rPr sz="1467" dirty="0">
                <a:latin typeface="Calibri"/>
                <a:cs typeface="Calibri"/>
              </a:rPr>
              <a:t>R</a:t>
            </a:r>
            <a:r>
              <a:rPr sz="1467" spc="67"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13" dirty="0">
                <a:latin typeface="Times New Roman"/>
                <a:cs typeface="Times New Roman"/>
              </a:rPr>
              <a:t> </a:t>
            </a:r>
            <a:r>
              <a:rPr sz="1467" dirty="0">
                <a:latin typeface="Calibri"/>
                <a:cs typeface="Calibri"/>
              </a:rPr>
              <a:t>R</a:t>
            </a:r>
            <a:r>
              <a:rPr sz="1467" spc="67" dirty="0">
                <a:latin typeface="Calibri"/>
                <a:cs typeface="Calibri"/>
              </a:rPr>
              <a:t>e</a:t>
            </a:r>
            <a:r>
              <a:rPr sz="1467" spc="27" dirty="0">
                <a:latin typeface="Calibri"/>
                <a:cs typeface="Calibri"/>
              </a:rPr>
              <a:t>p</a:t>
            </a:r>
            <a:r>
              <a:rPr sz="1467" spc="13" dirty="0">
                <a:latin typeface="Calibri"/>
                <a:cs typeface="Calibri"/>
              </a:rPr>
              <a:t>o</a:t>
            </a:r>
            <a:endParaRPr sz="1467">
              <a:latin typeface="Calibri"/>
              <a:cs typeface="Calibri"/>
            </a:endParaRPr>
          </a:p>
        </p:txBody>
      </p:sp>
      <p:sp>
        <p:nvSpPr>
          <p:cNvPr id="30" name="object 30"/>
          <p:cNvSpPr txBox="1"/>
          <p:nvPr/>
        </p:nvSpPr>
        <p:spPr>
          <a:xfrm>
            <a:off x="1598508" y="5167209"/>
            <a:ext cx="1512993"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C</a:t>
            </a:r>
            <a:r>
              <a:rPr b="1" spc="-13" dirty="0">
                <a:latin typeface="Calibri"/>
                <a:cs typeface="Calibri"/>
              </a:rPr>
              <a:t>e</a:t>
            </a:r>
            <a:r>
              <a:rPr b="1" spc="27" dirty="0">
                <a:latin typeface="Calibri"/>
                <a:cs typeface="Calibri"/>
              </a:rPr>
              <a:t>n</a:t>
            </a:r>
            <a:r>
              <a:rPr b="1" spc="-27" dirty="0">
                <a:latin typeface="Calibri"/>
                <a:cs typeface="Calibri"/>
              </a:rPr>
              <a:t>t</a:t>
            </a:r>
            <a:r>
              <a:rPr b="1" spc="-47" dirty="0">
                <a:latin typeface="Calibri"/>
                <a:cs typeface="Calibri"/>
              </a:rPr>
              <a:t>r</a:t>
            </a:r>
            <a:r>
              <a:rPr b="1" spc="7" dirty="0">
                <a:latin typeface="Calibri"/>
                <a:cs typeface="Calibri"/>
              </a:rPr>
              <a:t>a</a:t>
            </a:r>
            <a:r>
              <a:rPr b="1" spc="-47" dirty="0">
                <a:latin typeface="Calibri"/>
                <a:cs typeface="Calibri"/>
              </a:rPr>
              <a:t>li</a:t>
            </a:r>
            <a:r>
              <a:rPr b="1" spc="-20" dirty="0">
                <a:latin typeface="Calibri"/>
                <a:cs typeface="Calibri"/>
              </a:rPr>
              <a:t>z</a:t>
            </a:r>
            <a:r>
              <a:rPr b="1" spc="-13" dirty="0">
                <a:latin typeface="Calibri"/>
                <a:cs typeface="Calibri"/>
              </a:rPr>
              <a:t>e</a:t>
            </a:r>
            <a:r>
              <a:rPr b="1" dirty="0">
                <a:latin typeface="Calibri"/>
                <a:cs typeface="Calibri"/>
              </a:rPr>
              <a:t>d</a:t>
            </a:r>
            <a:r>
              <a:rPr spc="-120" dirty="0">
                <a:latin typeface="Times New Roman"/>
                <a:cs typeface="Times New Roman"/>
              </a:rPr>
              <a:t> </a:t>
            </a:r>
            <a:r>
              <a:rPr b="1" spc="27" dirty="0">
                <a:latin typeface="Calibri"/>
                <a:cs typeface="Calibri"/>
              </a:rPr>
              <a:t>V</a:t>
            </a:r>
            <a:r>
              <a:rPr b="1" spc="40" dirty="0">
                <a:latin typeface="Calibri"/>
                <a:cs typeface="Calibri"/>
              </a:rPr>
              <a:t>C</a:t>
            </a:r>
            <a:r>
              <a:rPr b="1" dirty="0">
                <a:latin typeface="Calibri"/>
                <a:cs typeface="Calibri"/>
              </a:rPr>
              <a:t>S</a:t>
            </a:r>
            <a:endParaRPr>
              <a:latin typeface="Calibri"/>
              <a:cs typeface="Calibri"/>
            </a:endParaRPr>
          </a:p>
        </p:txBody>
      </p:sp>
      <p:sp>
        <p:nvSpPr>
          <p:cNvPr id="31" name="object 31"/>
          <p:cNvSpPr txBox="1"/>
          <p:nvPr/>
        </p:nvSpPr>
        <p:spPr>
          <a:xfrm>
            <a:off x="6296437" y="2547312"/>
            <a:ext cx="4637193" cy="3030744"/>
          </a:xfrm>
          <a:prstGeom prst="rect">
            <a:avLst/>
          </a:prstGeom>
        </p:spPr>
        <p:txBody>
          <a:bodyPr vert="horz" wrap="square" lIns="0" tIns="16933" rIns="0" bIns="0" rtlCol="0">
            <a:spAutoFit/>
          </a:bodyPr>
          <a:lstStyle/>
          <a:p>
            <a:pPr marL="16933">
              <a:lnSpc>
                <a:spcPts val="2133"/>
              </a:lnSpc>
              <a:spcBef>
                <a:spcPts val="133"/>
              </a:spcBef>
            </a:pPr>
            <a:r>
              <a:rPr spc="33" dirty="0">
                <a:latin typeface="Calibri"/>
                <a:cs typeface="Calibri"/>
              </a:rPr>
              <a:t>C</a:t>
            </a:r>
            <a:r>
              <a:rPr dirty="0">
                <a:latin typeface="Calibri"/>
                <a:cs typeface="Calibri"/>
              </a:rPr>
              <a:t>e</a:t>
            </a:r>
            <a:r>
              <a:rPr spc="-40" dirty="0">
                <a:latin typeface="Calibri"/>
                <a:cs typeface="Calibri"/>
              </a:rPr>
              <a:t>n</a:t>
            </a:r>
            <a:r>
              <a:rPr dirty="0">
                <a:latin typeface="Calibri"/>
                <a:cs typeface="Calibri"/>
              </a:rPr>
              <a:t>t</a:t>
            </a:r>
            <a:r>
              <a:rPr spc="-33" dirty="0">
                <a:latin typeface="Calibri"/>
                <a:cs typeface="Calibri"/>
              </a:rPr>
              <a:t>r</a:t>
            </a:r>
            <a:r>
              <a:rPr spc="33" dirty="0">
                <a:latin typeface="Calibri"/>
                <a:cs typeface="Calibri"/>
              </a:rPr>
              <a:t>a</a:t>
            </a:r>
            <a:r>
              <a:rPr spc="-13" dirty="0">
                <a:latin typeface="Calibri"/>
                <a:cs typeface="Calibri"/>
              </a:rPr>
              <a:t>liz</a:t>
            </a:r>
            <a:r>
              <a:rPr dirty="0">
                <a:latin typeface="Calibri"/>
                <a:cs typeface="Calibri"/>
              </a:rPr>
              <a:t>ed</a:t>
            </a:r>
            <a:r>
              <a:rPr spc="-80" dirty="0">
                <a:latin typeface="Times New Roman"/>
                <a:cs typeface="Times New Roman"/>
              </a:rPr>
              <a:t> </a:t>
            </a:r>
            <a:r>
              <a:rPr spc="-127"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13" dirty="0">
                <a:latin typeface="Calibri"/>
                <a:cs typeface="Calibri"/>
              </a:rPr>
              <a:t>i</a:t>
            </a:r>
            <a:r>
              <a:rPr spc="47" dirty="0">
                <a:latin typeface="Calibri"/>
                <a:cs typeface="Calibri"/>
              </a:rPr>
              <a:t>o</a:t>
            </a:r>
            <a:r>
              <a:rPr dirty="0">
                <a:latin typeface="Calibri"/>
                <a:cs typeface="Calibri"/>
              </a:rPr>
              <a:t>n</a:t>
            </a:r>
            <a:r>
              <a:rPr spc="7"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n</a:t>
            </a:r>
            <a:r>
              <a:rPr dirty="0">
                <a:latin typeface="Calibri"/>
                <a:cs typeface="Calibri"/>
              </a:rPr>
              <a:t>t</a:t>
            </a:r>
            <a:r>
              <a:rPr spc="-33" dirty="0">
                <a:latin typeface="Calibri"/>
                <a:cs typeface="Calibri"/>
              </a:rPr>
              <a:t>r</a:t>
            </a:r>
            <a:r>
              <a:rPr spc="47" dirty="0">
                <a:latin typeface="Calibri"/>
                <a:cs typeface="Calibri"/>
              </a:rPr>
              <a:t>o</a:t>
            </a:r>
            <a:r>
              <a:rPr dirty="0">
                <a:latin typeface="Calibri"/>
                <a:cs typeface="Calibri"/>
              </a:rPr>
              <a:t>l</a:t>
            </a:r>
            <a:r>
              <a:rPr spc="-160" dirty="0">
                <a:latin typeface="Times New Roman"/>
                <a:cs typeface="Times New Roman"/>
              </a:rPr>
              <a:t> </a:t>
            </a:r>
            <a:r>
              <a:rPr spc="-27" dirty="0">
                <a:latin typeface="Calibri"/>
                <a:cs typeface="Calibri"/>
              </a:rPr>
              <a:t>S</a:t>
            </a:r>
            <a:r>
              <a:rPr spc="-20" dirty="0">
                <a:latin typeface="Calibri"/>
                <a:cs typeface="Calibri"/>
              </a:rPr>
              <a:t>y</a:t>
            </a:r>
            <a:r>
              <a:rPr spc="-7" dirty="0">
                <a:latin typeface="Calibri"/>
                <a:cs typeface="Calibri"/>
              </a:rPr>
              <a:t>ste</a:t>
            </a:r>
            <a:r>
              <a:rPr dirty="0">
                <a:latin typeface="Calibri"/>
                <a:cs typeface="Calibri"/>
              </a:rPr>
              <a:t>m</a:t>
            </a:r>
            <a:r>
              <a:rPr spc="-80" dirty="0">
                <a:latin typeface="Times New Roman"/>
                <a:cs typeface="Times New Roman"/>
              </a:rPr>
              <a:t> </a:t>
            </a:r>
            <a:r>
              <a:rPr spc="-53" dirty="0">
                <a:latin typeface="Calibri"/>
                <a:cs typeface="Calibri"/>
              </a:rPr>
              <a:t>h</a:t>
            </a:r>
            <a:r>
              <a:rPr spc="33" dirty="0">
                <a:latin typeface="Calibri"/>
                <a:cs typeface="Calibri"/>
              </a:rPr>
              <a:t>a</a:t>
            </a:r>
            <a:r>
              <a:rPr dirty="0">
                <a:latin typeface="Calibri"/>
                <a:cs typeface="Calibri"/>
              </a:rPr>
              <a:t>s</a:t>
            </a:r>
            <a:r>
              <a:rPr spc="-53" dirty="0">
                <a:latin typeface="Times New Roman"/>
                <a:cs typeface="Times New Roman"/>
              </a:rPr>
              <a:t> </a:t>
            </a:r>
            <a:r>
              <a:rPr spc="47" dirty="0">
                <a:latin typeface="Calibri"/>
                <a:cs typeface="Calibri"/>
              </a:rPr>
              <a:t>o</a:t>
            </a:r>
            <a:r>
              <a:rPr spc="-47" dirty="0">
                <a:latin typeface="Calibri"/>
                <a:cs typeface="Calibri"/>
              </a:rPr>
              <a:t>n</a:t>
            </a:r>
            <a:r>
              <a:rPr dirty="0">
                <a:latin typeface="Calibri"/>
                <a:cs typeface="Calibri"/>
              </a:rPr>
              <a:t>e</a:t>
            </a:r>
            <a:r>
              <a:rPr spc="-47" dirty="0">
                <a:latin typeface="Times New Roman"/>
                <a:cs typeface="Times New Roman"/>
              </a:rPr>
              <a:t> </a:t>
            </a:r>
            <a:r>
              <a:rPr spc="-7" dirty="0">
                <a:latin typeface="Calibri"/>
                <a:cs typeface="Calibri"/>
              </a:rPr>
              <a:t>s</a:t>
            </a:r>
            <a:r>
              <a:rPr spc="-13" dirty="0">
                <a:latin typeface="Calibri"/>
                <a:cs typeface="Calibri"/>
              </a:rPr>
              <a:t>i</a:t>
            </a:r>
            <a:r>
              <a:rPr spc="-47" dirty="0">
                <a:latin typeface="Calibri"/>
                <a:cs typeface="Calibri"/>
              </a:rPr>
              <a:t>ng</a:t>
            </a:r>
            <a:r>
              <a:rPr spc="-13" dirty="0">
                <a:latin typeface="Calibri"/>
                <a:cs typeface="Calibri"/>
              </a:rPr>
              <a:t>l</a:t>
            </a:r>
            <a:r>
              <a:rPr dirty="0">
                <a:latin typeface="Calibri"/>
                <a:cs typeface="Calibri"/>
              </a:rPr>
              <a:t>e</a:t>
            </a:r>
          </a:p>
          <a:p>
            <a:pPr marL="16933">
              <a:lnSpc>
                <a:spcPts val="2133"/>
              </a:lnSpc>
            </a:pPr>
            <a:r>
              <a:rPr spc="7" dirty="0">
                <a:latin typeface="Calibri"/>
                <a:cs typeface="Calibri"/>
              </a:rPr>
              <a:t>copy</a:t>
            </a:r>
            <a:r>
              <a:rPr spc="-27" dirty="0">
                <a:latin typeface="Calibri"/>
                <a:cs typeface="Calibri"/>
              </a:rPr>
              <a:t> </a:t>
            </a:r>
            <a:r>
              <a:rPr spc="20" dirty="0">
                <a:latin typeface="Calibri"/>
                <a:cs typeface="Calibri"/>
              </a:rPr>
              <a:t>of</a:t>
            </a:r>
            <a:r>
              <a:rPr spc="-60" dirty="0">
                <a:latin typeface="Calibri"/>
                <a:cs typeface="Calibri"/>
              </a:rPr>
              <a:t> </a:t>
            </a:r>
            <a:r>
              <a:rPr spc="7" dirty="0">
                <a:latin typeface="Calibri"/>
                <a:cs typeface="Calibri"/>
              </a:rPr>
              <a:t>code</a:t>
            </a:r>
            <a:r>
              <a:rPr spc="-100" dirty="0">
                <a:latin typeface="Calibri"/>
                <a:cs typeface="Calibri"/>
              </a:rPr>
              <a:t> </a:t>
            </a:r>
            <a:r>
              <a:rPr spc="-7"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central</a:t>
            </a:r>
            <a:r>
              <a:rPr spc="-20" dirty="0">
                <a:latin typeface="Calibri"/>
                <a:cs typeface="Calibri"/>
              </a:rPr>
              <a:t> </a:t>
            </a:r>
            <a:r>
              <a:rPr spc="-13" dirty="0">
                <a:latin typeface="Calibri"/>
                <a:cs typeface="Calibri"/>
              </a:rPr>
              <a:t>server</a:t>
            </a:r>
            <a:endParaRPr lang="en-US" spc="-13" dirty="0">
              <a:latin typeface="Calibri"/>
              <a:cs typeface="Calibri"/>
            </a:endParaRPr>
          </a:p>
          <a:p>
            <a:pPr marL="16933">
              <a:lnSpc>
                <a:spcPts val="2133"/>
              </a:lnSpc>
            </a:pPr>
            <a:endParaRPr lang="en-US" spc="-13" dirty="0">
              <a:latin typeface="Calibri"/>
              <a:cs typeface="Calibri"/>
            </a:endParaRPr>
          </a:p>
          <a:p>
            <a:pPr marL="16933">
              <a:lnSpc>
                <a:spcPts val="2133"/>
              </a:lnSpc>
              <a:spcBef>
                <a:spcPts val="100"/>
              </a:spcBef>
            </a:pPr>
            <a:r>
              <a:rPr lang="en-US" spc="33" dirty="0">
                <a:latin typeface="Calibri"/>
                <a:cs typeface="Calibri"/>
              </a:rPr>
              <a:t>Developers will have to “commit” their changes in the code to this central server</a:t>
            </a:r>
          </a:p>
          <a:p>
            <a:pPr marL="16933">
              <a:lnSpc>
                <a:spcPts val="2133"/>
              </a:lnSpc>
              <a:spcBef>
                <a:spcPts val="100"/>
              </a:spcBef>
            </a:pPr>
            <a:endParaRPr lang="en-US" spc="33" dirty="0">
              <a:latin typeface="Calibri"/>
              <a:cs typeface="Calibri"/>
            </a:endParaRPr>
          </a:p>
          <a:p>
            <a:pPr marL="16933">
              <a:lnSpc>
                <a:spcPts val="2133"/>
              </a:lnSpc>
              <a:spcBef>
                <a:spcPts val="100"/>
              </a:spcBef>
            </a:pPr>
            <a:r>
              <a:rPr lang="en-US" spc="33" dirty="0">
                <a:latin typeface="Calibri"/>
                <a:cs typeface="Calibri"/>
              </a:rPr>
              <a:t>“Committing” a change simply means recording the change in the central system</a:t>
            </a:r>
          </a:p>
          <a:p>
            <a:pPr marL="16933">
              <a:lnSpc>
                <a:spcPts val="2133"/>
              </a:lnSpc>
              <a:spcBef>
                <a:spcPts val="100"/>
              </a:spcBef>
            </a:pPr>
            <a:endParaRPr lang="en-US" spc="33" dirty="0">
              <a:latin typeface="Calibri"/>
              <a:cs typeface="Calibri"/>
            </a:endParaRPr>
          </a:p>
          <a:p>
            <a:pPr marL="16933">
              <a:lnSpc>
                <a:spcPts val="2133"/>
              </a:lnSpc>
            </a:pPr>
            <a:endParaRPr lang="en-US" spc="-13" dirty="0">
              <a:latin typeface="Calibri"/>
              <a:cs typeface="Calibri"/>
            </a:endParaRPr>
          </a:p>
          <a:p>
            <a:pPr marL="16933">
              <a:lnSpc>
                <a:spcPts val="2133"/>
              </a:lnSpc>
            </a:pPr>
            <a:endParaRPr dirty="0">
              <a:latin typeface="Calibri"/>
              <a:cs typeface="Calibri"/>
            </a:endParaRPr>
          </a:p>
        </p:txBody>
      </p:sp>
      <p:grpSp>
        <p:nvGrpSpPr>
          <p:cNvPr id="33" name="object 33"/>
          <p:cNvGrpSpPr/>
          <p:nvPr/>
        </p:nvGrpSpPr>
        <p:grpSpPr>
          <a:xfrm>
            <a:off x="1" y="2032"/>
            <a:ext cx="12138660" cy="6856307"/>
            <a:chOff x="0" y="1524"/>
            <a:chExt cx="9103995" cy="5142230"/>
          </a:xfrm>
        </p:grpSpPr>
        <p:pic>
          <p:nvPicPr>
            <p:cNvPr id="34" name="object 34"/>
            <p:cNvPicPr/>
            <p:nvPr/>
          </p:nvPicPr>
          <p:blipFill>
            <a:blip r:embed="rId13" cstate="print"/>
            <a:stretch>
              <a:fillRect/>
            </a:stretch>
          </p:blipFill>
          <p:spPr>
            <a:xfrm>
              <a:off x="4350776" y="1901901"/>
              <a:ext cx="260273" cy="260273"/>
            </a:xfrm>
            <a:prstGeom prst="rect">
              <a:avLst/>
            </a:prstGeom>
          </p:spPr>
        </p:pic>
        <p:pic>
          <p:nvPicPr>
            <p:cNvPr id="35" name="object 35"/>
            <p:cNvPicPr/>
            <p:nvPr/>
          </p:nvPicPr>
          <p:blipFill>
            <a:blip r:embed="rId13" cstate="print"/>
            <a:stretch>
              <a:fillRect/>
            </a:stretch>
          </p:blipFill>
          <p:spPr>
            <a:xfrm>
              <a:off x="4347971" y="2521535"/>
              <a:ext cx="260273" cy="260273"/>
            </a:xfrm>
            <a:prstGeom prst="rect">
              <a:avLst/>
            </a:prstGeom>
          </p:spPr>
        </p:pic>
        <p:pic>
          <p:nvPicPr>
            <p:cNvPr id="36" name="object 36"/>
            <p:cNvPicPr/>
            <p:nvPr/>
          </p:nvPicPr>
          <p:blipFill>
            <a:blip r:embed="rId13" cstate="print"/>
            <a:stretch>
              <a:fillRect/>
            </a:stretch>
          </p:blipFill>
          <p:spPr>
            <a:xfrm>
              <a:off x="4352025" y="3128212"/>
              <a:ext cx="260273" cy="260273"/>
            </a:xfrm>
            <a:prstGeom prst="rect">
              <a:avLst/>
            </a:prstGeom>
          </p:spPr>
        </p:pic>
        <p:pic>
          <p:nvPicPr>
            <p:cNvPr id="37" name="object 37"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98" y="927079"/>
            <a:ext cx="11391053" cy="5931747"/>
            <a:chOff x="302323" y="695309"/>
            <a:chExt cx="8543290" cy="4448810"/>
          </a:xfrm>
        </p:grpSpPr>
        <p:pic>
          <p:nvPicPr>
            <p:cNvPr id="3" name="object 3"/>
            <p:cNvPicPr/>
            <p:nvPr/>
          </p:nvPicPr>
          <p:blipFill>
            <a:blip r:embed="rId2" cstate="print"/>
            <a:stretch>
              <a:fillRect/>
            </a:stretch>
          </p:blipFill>
          <p:spPr>
            <a:xfrm>
              <a:off x="3562350" y="695309"/>
              <a:ext cx="161925" cy="4448190"/>
            </a:xfrm>
            <a:prstGeom prst="rect">
              <a:avLst/>
            </a:prstGeom>
          </p:spPr>
        </p:pic>
        <p:sp>
          <p:nvSpPr>
            <p:cNvPr id="4" name="object 4"/>
            <p:cNvSpPr/>
            <p:nvPr/>
          </p:nvSpPr>
          <p:spPr>
            <a:xfrm>
              <a:off x="3615049" y="739658"/>
              <a:ext cx="0" cy="4404360"/>
            </a:xfrm>
            <a:custGeom>
              <a:avLst/>
              <a:gdLst/>
              <a:ahLst/>
              <a:cxnLst/>
              <a:rect l="l" t="t" r="r" b="b"/>
              <a:pathLst>
                <a:path h="4404360">
                  <a:moveTo>
                    <a:pt x="0" y="0"/>
                  </a:moveTo>
                  <a:lnTo>
                    <a:pt x="0" y="4403841"/>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057665" y="1000109"/>
              <a:ext cx="4676759" cy="3476639"/>
            </a:xfrm>
            <a:prstGeom prst="rect">
              <a:avLst/>
            </a:prstGeom>
          </p:spPr>
        </p:pic>
        <p:sp>
          <p:nvSpPr>
            <p:cNvPr id="6" name="object 6"/>
            <p:cNvSpPr/>
            <p:nvPr/>
          </p:nvSpPr>
          <p:spPr>
            <a:xfrm>
              <a:off x="4078101" y="1020683"/>
              <a:ext cx="4582795" cy="3381375"/>
            </a:xfrm>
            <a:custGeom>
              <a:avLst/>
              <a:gdLst/>
              <a:ahLst/>
              <a:cxnLst/>
              <a:rect l="l" t="t" r="r" b="b"/>
              <a:pathLst>
                <a:path w="4582795" h="3381375">
                  <a:moveTo>
                    <a:pt x="4019153" y="0"/>
                  </a:moveTo>
                  <a:lnTo>
                    <a:pt x="563636" y="0"/>
                  </a:lnTo>
                  <a:lnTo>
                    <a:pt x="515002" y="2069"/>
                  </a:lnTo>
                  <a:lnTo>
                    <a:pt x="467518" y="8163"/>
                  </a:lnTo>
                  <a:lnTo>
                    <a:pt x="421352" y="18113"/>
                  </a:lnTo>
                  <a:lnTo>
                    <a:pt x="376673" y="31751"/>
                  </a:lnTo>
                  <a:lnTo>
                    <a:pt x="333650" y="48906"/>
                  </a:lnTo>
                  <a:lnTo>
                    <a:pt x="292453" y="69409"/>
                  </a:lnTo>
                  <a:lnTo>
                    <a:pt x="253251" y="93091"/>
                  </a:lnTo>
                  <a:lnTo>
                    <a:pt x="216213" y="119783"/>
                  </a:lnTo>
                  <a:lnTo>
                    <a:pt x="181508" y="149316"/>
                  </a:lnTo>
                  <a:lnTo>
                    <a:pt x="149305" y="181520"/>
                  </a:lnTo>
                  <a:lnTo>
                    <a:pt x="119774" y="216226"/>
                  </a:lnTo>
                  <a:lnTo>
                    <a:pt x="93083" y="253264"/>
                  </a:lnTo>
                  <a:lnTo>
                    <a:pt x="69403" y="292467"/>
                  </a:lnTo>
                  <a:lnTo>
                    <a:pt x="48901" y="333663"/>
                  </a:lnTo>
                  <a:lnTo>
                    <a:pt x="31748" y="376685"/>
                  </a:lnTo>
                  <a:lnTo>
                    <a:pt x="18112" y="421362"/>
                  </a:lnTo>
                  <a:lnTo>
                    <a:pt x="8162" y="467526"/>
                  </a:lnTo>
                  <a:lnTo>
                    <a:pt x="2068" y="515007"/>
                  </a:lnTo>
                  <a:lnTo>
                    <a:pt x="0" y="563636"/>
                  </a:lnTo>
                  <a:lnTo>
                    <a:pt x="0" y="2817641"/>
                  </a:lnTo>
                  <a:lnTo>
                    <a:pt x="2068" y="2866268"/>
                  </a:lnTo>
                  <a:lnTo>
                    <a:pt x="8162" y="2913746"/>
                  </a:lnTo>
                  <a:lnTo>
                    <a:pt x="18112" y="2959906"/>
                  </a:lnTo>
                  <a:lnTo>
                    <a:pt x="31748" y="3004579"/>
                  </a:lnTo>
                  <a:lnTo>
                    <a:pt x="48901" y="3047596"/>
                  </a:lnTo>
                  <a:lnTo>
                    <a:pt x="69403" y="3088787"/>
                  </a:lnTo>
                  <a:lnTo>
                    <a:pt x="93083" y="3127984"/>
                  </a:lnTo>
                  <a:lnTo>
                    <a:pt x="119774" y="3165017"/>
                  </a:lnTo>
                  <a:lnTo>
                    <a:pt x="149305" y="3199717"/>
                  </a:lnTo>
                  <a:lnTo>
                    <a:pt x="181508" y="3231915"/>
                  </a:lnTo>
                  <a:lnTo>
                    <a:pt x="216213" y="3261441"/>
                  </a:lnTo>
                  <a:lnTo>
                    <a:pt x="253251" y="3288128"/>
                  </a:lnTo>
                  <a:lnTo>
                    <a:pt x="292453" y="3311805"/>
                  </a:lnTo>
                  <a:lnTo>
                    <a:pt x="333650" y="3332304"/>
                  </a:lnTo>
                  <a:lnTo>
                    <a:pt x="376673" y="3349454"/>
                  </a:lnTo>
                  <a:lnTo>
                    <a:pt x="421352" y="3363088"/>
                  </a:lnTo>
                  <a:lnTo>
                    <a:pt x="467518" y="3373036"/>
                  </a:lnTo>
                  <a:lnTo>
                    <a:pt x="515002" y="3379129"/>
                  </a:lnTo>
                  <a:lnTo>
                    <a:pt x="563636" y="3381198"/>
                  </a:lnTo>
                  <a:lnTo>
                    <a:pt x="4019153" y="3381198"/>
                  </a:lnTo>
                  <a:lnTo>
                    <a:pt x="4067768" y="3379129"/>
                  </a:lnTo>
                  <a:lnTo>
                    <a:pt x="4115236" y="3373036"/>
                  </a:lnTo>
                  <a:lnTo>
                    <a:pt x="4161388" y="3363088"/>
                  </a:lnTo>
                  <a:lnTo>
                    <a:pt x="4206054" y="3349454"/>
                  </a:lnTo>
                  <a:lnTo>
                    <a:pt x="4249066" y="3332304"/>
                  </a:lnTo>
                  <a:lnTo>
                    <a:pt x="4290253" y="3311805"/>
                  </a:lnTo>
                  <a:lnTo>
                    <a:pt x="4329447" y="3288128"/>
                  </a:lnTo>
                  <a:lnTo>
                    <a:pt x="4366478" y="3261441"/>
                  </a:lnTo>
                  <a:lnTo>
                    <a:pt x="4401177" y="3231915"/>
                  </a:lnTo>
                  <a:lnTo>
                    <a:pt x="4433375" y="3199717"/>
                  </a:lnTo>
                  <a:lnTo>
                    <a:pt x="4462902" y="3165017"/>
                  </a:lnTo>
                  <a:lnTo>
                    <a:pt x="4489590" y="3127984"/>
                  </a:lnTo>
                  <a:lnTo>
                    <a:pt x="4513268" y="3088787"/>
                  </a:lnTo>
                  <a:lnTo>
                    <a:pt x="4533768" y="3047596"/>
                  </a:lnTo>
                  <a:lnTo>
                    <a:pt x="4550920" y="3004579"/>
                  </a:lnTo>
                  <a:lnTo>
                    <a:pt x="4564556" y="2959906"/>
                  </a:lnTo>
                  <a:lnTo>
                    <a:pt x="4574505" y="2913746"/>
                  </a:lnTo>
                  <a:lnTo>
                    <a:pt x="4580599" y="2866268"/>
                  </a:lnTo>
                  <a:lnTo>
                    <a:pt x="4582667" y="2817641"/>
                  </a:lnTo>
                  <a:lnTo>
                    <a:pt x="4582667" y="563636"/>
                  </a:lnTo>
                  <a:lnTo>
                    <a:pt x="4580599" y="515007"/>
                  </a:lnTo>
                  <a:lnTo>
                    <a:pt x="4574505" y="467526"/>
                  </a:lnTo>
                  <a:lnTo>
                    <a:pt x="4564556" y="421362"/>
                  </a:lnTo>
                  <a:lnTo>
                    <a:pt x="4550920" y="376685"/>
                  </a:lnTo>
                  <a:lnTo>
                    <a:pt x="4533768" y="333663"/>
                  </a:lnTo>
                  <a:lnTo>
                    <a:pt x="4513268" y="292467"/>
                  </a:lnTo>
                  <a:lnTo>
                    <a:pt x="4489590" y="253264"/>
                  </a:lnTo>
                  <a:lnTo>
                    <a:pt x="4462902" y="216226"/>
                  </a:lnTo>
                  <a:lnTo>
                    <a:pt x="4433375" y="181520"/>
                  </a:lnTo>
                  <a:lnTo>
                    <a:pt x="4401177" y="149316"/>
                  </a:lnTo>
                  <a:lnTo>
                    <a:pt x="4366478" y="119783"/>
                  </a:lnTo>
                  <a:lnTo>
                    <a:pt x="4329447" y="93091"/>
                  </a:lnTo>
                  <a:lnTo>
                    <a:pt x="4290253" y="69409"/>
                  </a:lnTo>
                  <a:lnTo>
                    <a:pt x="4249066" y="48906"/>
                  </a:lnTo>
                  <a:lnTo>
                    <a:pt x="4206054" y="31751"/>
                  </a:lnTo>
                  <a:lnTo>
                    <a:pt x="4161388" y="18113"/>
                  </a:lnTo>
                  <a:lnTo>
                    <a:pt x="4115236" y="8163"/>
                  </a:lnTo>
                  <a:lnTo>
                    <a:pt x="4067768" y="2069"/>
                  </a:lnTo>
                  <a:lnTo>
                    <a:pt x="4019153" y="0"/>
                  </a:lnTo>
                  <a:close/>
                </a:path>
              </a:pathLst>
            </a:custGeom>
            <a:solidFill>
              <a:srgbClr val="FFFFFF"/>
            </a:solidFill>
          </p:spPr>
          <p:txBody>
            <a:bodyPr wrap="square" lIns="0" tIns="0" rIns="0" bIns="0" rtlCol="0"/>
            <a:lstStyle/>
            <a:p>
              <a:endParaRPr sz="2400"/>
            </a:p>
          </p:txBody>
        </p:sp>
        <p:sp>
          <p:nvSpPr>
            <p:cNvPr id="7" name="object 7"/>
            <p:cNvSpPr/>
            <p:nvPr/>
          </p:nvSpPr>
          <p:spPr>
            <a:xfrm>
              <a:off x="4078101" y="1020683"/>
              <a:ext cx="4582795" cy="3381375"/>
            </a:xfrm>
            <a:custGeom>
              <a:avLst/>
              <a:gdLst/>
              <a:ahLst/>
              <a:cxnLst/>
              <a:rect l="l" t="t" r="r" b="b"/>
              <a:pathLst>
                <a:path w="4582795" h="3381375">
                  <a:moveTo>
                    <a:pt x="0" y="563636"/>
                  </a:moveTo>
                  <a:lnTo>
                    <a:pt x="2068" y="515007"/>
                  </a:lnTo>
                  <a:lnTo>
                    <a:pt x="8162" y="467526"/>
                  </a:lnTo>
                  <a:lnTo>
                    <a:pt x="18112" y="421362"/>
                  </a:lnTo>
                  <a:lnTo>
                    <a:pt x="31748" y="376685"/>
                  </a:lnTo>
                  <a:lnTo>
                    <a:pt x="48901" y="333663"/>
                  </a:lnTo>
                  <a:lnTo>
                    <a:pt x="69403" y="292467"/>
                  </a:lnTo>
                  <a:lnTo>
                    <a:pt x="93083" y="253264"/>
                  </a:lnTo>
                  <a:lnTo>
                    <a:pt x="119774" y="216226"/>
                  </a:lnTo>
                  <a:lnTo>
                    <a:pt x="149305" y="181520"/>
                  </a:lnTo>
                  <a:lnTo>
                    <a:pt x="181508" y="149316"/>
                  </a:lnTo>
                  <a:lnTo>
                    <a:pt x="216213" y="119783"/>
                  </a:lnTo>
                  <a:lnTo>
                    <a:pt x="253251" y="93091"/>
                  </a:lnTo>
                  <a:lnTo>
                    <a:pt x="292453" y="69409"/>
                  </a:lnTo>
                  <a:lnTo>
                    <a:pt x="333650" y="48906"/>
                  </a:lnTo>
                  <a:lnTo>
                    <a:pt x="376673" y="31751"/>
                  </a:lnTo>
                  <a:lnTo>
                    <a:pt x="421352" y="18113"/>
                  </a:lnTo>
                  <a:lnTo>
                    <a:pt x="467518" y="8163"/>
                  </a:lnTo>
                  <a:lnTo>
                    <a:pt x="515002" y="2069"/>
                  </a:lnTo>
                  <a:lnTo>
                    <a:pt x="563636" y="0"/>
                  </a:lnTo>
                  <a:lnTo>
                    <a:pt x="4019153" y="0"/>
                  </a:lnTo>
                  <a:lnTo>
                    <a:pt x="4067768" y="2069"/>
                  </a:lnTo>
                  <a:lnTo>
                    <a:pt x="4115236" y="8163"/>
                  </a:lnTo>
                  <a:lnTo>
                    <a:pt x="4161388" y="18113"/>
                  </a:lnTo>
                  <a:lnTo>
                    <a:pt x="4206054" y="31751"/>
                  </a:lnTo>
                  <a:lnTo>
                    <a:pt x="4249066" y="48906"/>
                  </a:lnTo>
                  <a:lnTo>
                    <a:pt x="4290253" y="69409"/>
                  </a:lnTo>
                  <a:lnTo>
                    <a:pt x="4329447" y="93091"/>
                  </a:lnTo>
                  <a:lnTo>
                    <a:pt x="4366478" y="119783"/>
                  </a:lnTo>
                  <a:lnTo>
                    <a:pt x="4401177" y="149316"/>
                  </a:lnTo>
                  <a:lnTo>
                    <a:pt x="4433375" y="181520"/>
                  </a:lnTo>
                  <a:lnTo>
                    <a:pt x="4462902" y="216226"/>
                  </a:lnTo>
                  <a:lnTo>
                    <a:pt x="4489590" y="253264"/>
                  </a:lnTo>
                  <a:lnTo>
                    <a:pt x="4513268" y="292467"/>
                  </a:lnTo>
                  <a:lnTo>
                    <a:pt x="4533768" y="333663"/>
                  </a:lnTo>
                  <a:lnTo>
                    <a:pt x="4550920" y="376685"/>
                  </a:lnTo>
                  <a:lnTo>
                    <a:pt x="4564556" y="421362"/>
                  </a:lnTo>
                  <a:lnTo>
                    <a:pt x="4574505" y="467526"/>
                  </a:lnTo>
                  <a:lnTo>
                    <a:pt x="4580599" y="515007"/>
                  </a:lnTo>
                  <a:lnTo>
                    <a:pt x="4582667" y="563636"/>
                  </a:lnTo>
                  <a:lnTo>
                    <a:pt x="4582667" y="2817641"/>
                  </a:lnTo>
                  <a:lnTo>
                    <a:pt x="4580599" y="2866268"/>
                  </a:lnTo>
                  <a:lnTo>
                    <a:pt x="4574505" y="2913746"/>
                  </a:lnTo>
                  <a:lnTo>
                    <a:pt x="4564556" y="2959906"/>
                  </a:lnTo>
                  <a:lnTo>
                    <a:pt x="4550920" y="3004579"/>
                  </a:lnTo>
                  <a:lnTo>
                    <a:pt x="4533768" y="3047596"/>
                  </a:lnTo>
                  <a:lnTo>
                    <a:pt x="4513268" y="3088787"/>
                  </a:lnTo>
                  <a:lnTo>
                    <a:pt x="4489590" y="3127984"/>
                  </a:lnTo>
                  <a:lnTo>
                    <a:pt x="4462902" y="3165017"/>
                  </a:lnTo>
                  <a:lnTo>
                    <a:pt x="4433375" y="3199717"/>
                  </a:lnTo>
                  <a:lnTo>
                    <a:pt x="4401177" y="3231915"/>
                  </a:lnTo>
                  <a:lnTo>
                    <a:pt x="4366478" y="3261441"/>
                  </a:lnTo>
                  <a:lnTo>
                    <a:pt x="4329447" y="3288128"/>
                  </a:lnTo>
                  <a:lnTo>
                    <a:pt x="4290253" y="3311805"/>
                  </a:lnTo>
                  <a:lnTo>
                    <a:pt x="4249066" y="3332304"/>
                  </a:lnTo>
                  <a:lnTo>
                    <a:pt x="4206054" y="3349454"/>
                  </a:lnTo>
                  <a:lnTo>
                    <a:pt x="4161388" y="3363088"/>
                  </a:lnTo>
                  <a:lnTo>
                    <a:pt x="4115236" y="3373036"/>
                  </a:lnTo>
                  <a:lnTo>
                    <a:pt x="4067768" y="3379129"/>
                  </a:lnTo>
                  <a:lnTo>
                    <a:pt x="4019153" y="3381198"/>
                  </a:lnTo>
                  <a:lnTo>
                    <a:pt x="563636" y="3381198"/>
                  </a:lnTo>
                  <a:lnTo>
                    <a:pt x="515002" y="3379129"/>
                  </a:lnTo>
                  <a:lnTo>
                    <a:pt x="467518" y="3373036"/>
                  </a:lnTo>
                  <a:lnTo>
                    <a:pt x="421352" y="3363088"/>
                  </a:lnTo>
                  <a:lnTo>
                    <a:pt x="376673" y="3349454"/>
                  </a:lnTo>
                  <a:lnTo>
                    <a:pt x="333650" y="3332304"/>
                  </a:lnTo>
                  <a:lnTo>
                    <a:pt x="292453" y="3311805"/>
                  </a:lnTo>
                  <a:lnTo>
                    <a:pt x="253251" y="3288128"/>
                  </a:lnTo>
                  <a:lnTo>
                    <a:pt x="216213" y="3261441"/>
                  </a:lnTo>
                  <a:lnTo>
                    <a:pt x="181508" y="3231915"/>
                  </a:lnTo>
                  <a:lnTo>
                    <a:pt x="149305" y="3199717"/>
                  </a:lnTo>
                  <a:lnTo>
                    <a:pt x="119774" y="3165017"/>
                  </a:lnTo>
                  <a:lnTo>
                    <a:pt x="93083" y="3127984"/>
                  </a:lnTo>
                  <a:lnTo>
                    <a:pt x="69403" y="3088787"/>
                  </a:lnTo>
                  <a:lnTo>
                    <a:pt x="48901" y="3047596"/>
                  </a:lnTo>
                  <a:lnTo>
                    <a:pt x="31748" y="3004579"/>
                  </a:lnTo>
                  <a:lnTo>
                    <a:pt x="18112" y="2959906"/>
                  </a:lnTo>
                  <a:lnTo>
                    <a:pt x="8162" y="2913746"/>
                  </a:lnTo>
                  <a:lnTo>
                    <a:pt x="2068" y="2866268"/>
                  </a:lnTo>
                  <a:lnTo>
                    <a:pt x="0" y="2817641"/>
                  </a:lnTo>
                  <a:lnTo>
                    <a:pt x="0" y="563636"/>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8" y="250786"/>
            <a:ext cx="69028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Distributed</a:t>
            </a:r>
            <a:r>
              <a:rPr sz="3667" b="1" spc="-4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r>
              <a:rPr sz="3667" b="1" spc="-60" dirty="0">
                <a:solidFill>
                  <a:srgbClr val="5F4778"/>
                </a:solidFill>
                <a:latin typeface="Calibri"/>
                <a:cs typeface="Calibri"/>
              </a:rPr>
              <a:t> </a:t>
            </a:r>
            <a:r>
              <a:rPr sz="3667" b="1" spc="7" dirty="0">
                <a:solidFill>
                  <a:srgbClr val="5F4778"/>
                </a:solidFill>
                <a:latin typeface="Calibri"/>
                <a:cs typeface="Calibri"/>
              </a:rPr>
              <a:t>System</a:t>
            </a:r>
            <a:endParaRPr sz="3667">
              <a:latin typeface="Calibri"/>
              <a:cs typeface="Calibri"/>
            </a:endParaRPr>
          </a:p>
        </p:txBody>
      </p:sp>
      <p:grpSp>
        <p:nvGrpSpPr>
          <p:cNvPr id="9" name="object 9"/>
          <p:cNvGrpSpPr/>
          <p:nvPr/>
        </p:nvGrpSpPr>
        <p:grpSpPr>
          <a:xfrm>
            <a:off x="449891" y="3489383"/>
            <a:ext cx="2142067" cy="1424093"/>
            <a:chOff x="337418" y="2617037"/>
            <a:chExt cx="1606550" cy="1068070"/>
          </a:xfrm>
        </p:grpSpPr>
        <p:pic>
          <p:nvPicPr>
            <p:cNvPr id="10" name="object 10"/>
            <p:cNvPicPr/>
            <p:nvPr/>
          </p:nvPicPr>
          <p:blipFill>
            <a:blip r:embed="rId4" cstate="print"/>
            <a:stretch>
              <a:fillRect/>
            </a:stretch>
          </p:blipFill>
          <p:spPr>
            <a:xfrm>
              <a:off x="603751" y="3272613"/>
              <a:ext cx="341281" cy="412418"/>
            </a:xfrm>
            <a:prstGeom prst="rect">
              <a:avLst/>
            </a:prstGeom>
          </p:spPr>
        </p:pic>
        <p:sp>
          <p:nvSpPr>
            <p:cNvPr id="11" name="object 11"/>
            <p:cNvSpPr/>
            <p:nvPr/>
          </p:nvSpPr>
          <p:spPr>
            <a:xfrm>
              <a:off x="343768" y="2623387"/>
              <a:ext cx="865505" cy="274320"/>
            </a:xfrm>
            <a:custGeom>
              <a:avLst/>
              <a:gdLst/>
              <a:ahLst/>
              <a:cxnLst/>
              <a:rect l="l" t="t" r="r" b="b"/>
              <a:pathLst>
                <a:path w="865505" h="274319">
                  <a:moveTo>
                    <a:pt x="865406" y="0"/>
                  </a:moveTo>
                  <a:lnTo>
                    <a:pt x="0" y="0"/>
                  </a:lnTo>
                  <a:lnTo>
                    <a:pt x="0" y="274248"/>
                  </a:lnTo>
                  <a:lnTo>
                    <a:pt x="865406" y="274248"/>
                  </a:lnTo>
                  <a:lnTo>
                    <a:pt x="865406" y="0"/>
                  </a:lnTo>
                  <a:close/>
                </a:path>
              </a:pathLst>
            </a:custGeom>
            <a:solidFill>
              <a:srgbClr val="1B577B"/>
            </a:solidFill>
          </p:spPr>
          <p:txBody>
            <a:bodyPr wrap="square" lIns="0" tIns="0" rIns="0" bIns="0" rtlCol="0"/>
            <a:lstStyle/>
            <a:p>
              <a:endParaRPr sz="2400"/>
            </a:p>
          </p:txBody>
        </p:sp>
        <p:sp>
          <p:nvSpPr>
            <p:cNvPr id="12" name="object 12"/>
            <p:cNvSpPr/>
            <p:nvPr/>
          </p:nvSpPr>
          <p:spPr>
            <a:xfrm>
              <a:off x="343768" y="2623387"/>
              <a:ext cx="865505" cy="274320"/>
            </a:xfrm>
            <a:custGeom>
              <a:avLst/>
              <a:gdLst/>
              <a:ahLst/>
              <a:cxnLst/>
              <a:rect l="l" t="t" r="r" b="b"/>
              <a:pathLst>
                <a:path w="865505" h="274319">
                  <a:moveTo>
                    <a:pt x="0" y="274248"/>
                  </a:moveTo>
                  <a:lnTo>
                    <a:pt x="865406" y="274248"/>
                  </a:lnTo>
                  <a:lnTo>
                    <a:pt x="865406" y="0"/>
                  </a:lnTo>
                  <a:lnTo>
                    <a:pt x="0" y="0"/>
                  </a:lnTo>
                  <a:lnTo>
                    <a:pt x="0" y="274248"/>
                  </a:lnTo>
                  <a:close/>
                </a:path>
              </a:pathLst>
            </a:custGeom>
            <a:ln w="12700">
              <a:solidFill>
                <a:srgbClr val="AF5C04"/>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1602605" y="3272613"/>
              <a:ext cx="341281" cy="412418"/>
            </a:xfrm>
            <a:prstGeom prst="rect">
              <a:avLst/>
            </a:prstGeom>
          </p:spPr>
        </p:pic>
      </p:grpSp>
      <p:grpSp>
        <p:nvGrpSpPr>
          <p:cNvPr id="14" name="object 14"/>
          <p:cNvGrpSpPr/>
          <p:nvPr/>
        </p:nvGrpSpPr>
        <p:grpSpPr>
          <a:xfrm>
            <a:off x="3103541" y="3489383"/>
            <a:ext cx="1170940" cy="1424093"/>
            <a:chOff x="2327655" y="2617037"/>
            <a:chExt cx="878205" cy="1068070"/>
          </a:xfrm>
        </p:grpSpPr>
        <p:pic>
          <p:nvPicPr>
            <p:cNvPr id="15" name="object 15"/>
            <p:cNvPicPr/>
            <p:nvPr/>
          </p:nvPicPr>
          <p:blipFill>
            <a:blip r:embed="rId5" cstate="print"/>
            <a:stretch>
              <a:fillRect/>
            </a:stretch>
          </p:blipFill>
          <p:spPr>
            <a:xfrm>
              <a:off x="2602342" y="3272613"/>
              <a:ext cx="343678" cy="412418"/>
            </a:xfrm>
            <a:prstGeom prst="rect">
              <a:avLst/>
            </a:prstGeom>
          </p:spPr>
        </p:pic>
        <p:sp>
          <p:nvSpPr>
            <p:cNvPr id="16" name="object 16"/>
            <p:cNvSpPr/>
            <p:nvPr/>
          </p:nvSpPr>
          <p:spPr>
            <a:xfrm>
              <a:off x="2334005" y="2623387"/>
              <a:ext cx="865505" cy="274320"/>
            </a:xfrm>
            <a:custGeom>
              <a:avLst/>
              <a:gdLst/>
              <a:ahLst/>
              <a:cxnLst/>
              <a:rect l="l" t="t" r="r" b="b"/>
              <a:pathLst>
                <a:path w="865505" h="274319">
                  <a:moveTo>
                    <a:pt x="865418" y="0"/>
                  </a:moveTo>
                  <a:lnTo>
                    <a:pt x="0" y="0"/>
                  </a:lnTo>
                  <a:lnTo>
                    <a:pt x="0" y="274248"/>
                  </a:lnTo>
                  <a:lnTo>
                    <a:pt x="865418" y="274248"/>
                  </a:lnTo>
                  <a:lnTo>
                    <a:pt x="865418" y="0"/>
                  </a:lnTo>
                  <a:close/>
                </a:path>
              </a:pathLst>
            </a:custGeom>
            <a:solidFill>
              <a:srgbClr val="1B577B"/>
            </a:solidFill>
          </p:spPr>
          <p:txBody>
            <a:bodyPr wrap="square" lIns="0" tIns="0" rIns="0" bIns="0" rtlCol="0"/>
            <a:lstStyle/>
            <a:p>
              <a:endParaRPr sz="2400"/>
            </a:p>
          </p:txBody>
        </p:sp>
        <p:sp>
          <p:nvSpPr>
            <p:cNvPr id="17" name="object 17"/>
            <p:cNvSpPr/>
            <p:nvPr/>
          </p:nvSpPr>
          <p:spPr>
            <a:xfrm>
              <a:off x="2334005" y="2623387"/>
              <a:ext cx="865505" cy="274320"/>
            </a:xfrm>
            <a:custGeom>
              <a:avLst/>
              <a:gdLst/>
              <a:ahLst/>
              <a:cxnLst/>
              <a:rect l="l" t="t" r="r" b="b"/>
              <a:pathLst>
                <a:path w="865505" h="274319">
                  <a:moveTo>
                    <a:pt x="0" y="274248"/>
                  </a:moveTo>
                  <a:lnTo>
                    <a:pt x="865418" y="274248"/>
                  </a:lnTo>
                  <a:lnTo>
                    <a:pt x="865418" y="0"/>
                  </a:lnTo>
                  <a:lnTo>
                    <a:pt x="0" y="0"/>
                  </a:lnTo>
                  <a:lnTo>
                    <a:pt x="0" y="274248"/>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602827" y="3545752"/>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19" name="object 19"/>
          <p:cNvGrpSpPr/>
          <p:nvPr/>
        </p:nvGrpSpPr>
        <p:grpSpPr>
          <a:xfrm>
            <a:off x="1781726" y="3489383"/>
            <a:ext cx="1170940" cy="382693"/>
            <a:chOff x="1336294" y="2617037"/>
            <a:chExt cx="878205" cy="287020"/>
          </a:xfrm>
        </p:grpSpPr>
        <p:sp>
          <p:nvSpPr>
            <p:cNvPr id="20" name="object 20"/>
            <p:cNvSpPr/>
            <p:nvPr/>
          </p:nvSpPr>
          <p:spPr>
            <a:xfrm>
              <a:off x="1342644" y="2623387"/>
              <a:ext cx="865505" cy="274320"/>
            </a:xfrm>
            <a:custGeom>
              <a:avLst/>
              <a:gdLst/>
              <a:ahLst/>
              <a:cxnLst/>
              <a:rect l="l" t="t" r="r" b="b"/>
              <a:pathLst>
                <a:path w="865505" h="274319">
                  <a:moveTo>
                    <a:pt x="865418" y="0"/>
                  </a:moveTo>
                  <a:lnTo>
                    <a:pt x="0" y="0"/>
                  </a:lnTo>
                  <a:lnTo>
                    <a:pt x="0" y="274248"/>
                  </a:lnTo>
                  <a:lnTo>
                    <a:pt x="865418" y="274248"/>
                  </a:lnTo>
                  <a:lnTo>
                    <a:pt x="865418" y="0"/>
                  </a:lnTo>
                  <a:close/>
                </a:path>
              </a:pathLst>
            </a:custGeom>
            <a:solidFill>
              <a:srgbClr val="1B577B"/>
            </a:solidFill>
          </p:spPr>
          <p:txBody>
            <a:bodyPr wrap="square" lIns="0" tIns="0" rIns="0" bIns="0" rtlCol="0"/>
            <a:lstStyle/>
            <a:p>
              <a:endParaRPr sz="2400"/>
            </a:p>
          </p:txBody>
        </p:sp>
        <p:sp>
          <p:nvSpPr>
            <p:cNvPr id="21" name="object 21"/>
            <p:cNvSpPr/>
            <p:nvPr/>
          </p:nvSpPr>
          <p:spPr>
            <a:xfrm>
              <a:off x="1342644" y="2623387"/>
              <a:ext cx="865505" cy="274320"/>
            </a:xfrm>
            <a:custGeom>
              <a:avLst/>
              <a:gdLst/>
              <a:ahLst/>
              <a:cxnLst/>
              <a:rect l="l" t="t" r="r" b="b"/>
              <a:pathLst>
                <a:path w="865505" h="274319">
                  <a:moveTo>
                    <a:pt x="0" y="274248"/>
                  </a:moveTo>
                  <a:lnTo>
                    <a:pt x="865418" y="274248"/>
                  </a:lnTo>
                  <a:lnTo>
                    <a:pt x="865418" y="0"/>
                  </a:lnTo>
                  <a:lnTo>
                    <a:pt x="0" y="0"/>
                  </a:lnTo>
                  <a:lnTo>
                    <a:pt x="0" y="274248"/>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1935821" y="3545752"/>
            <a:ext cx="87291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53"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sp>
        <p:nvSpPr>
          <p:cNvPr id="23" name="object 23"/>
          <p:cNvSpPr txBox="1"/>
          <p:nvPr/>
        </p:nvSpPr>
        <p:spPr>
          <a:xfrm>
            <a:off x="3259330" y="3545752"/>
            <a:ext cx="870373" cy="247141"/>
          </a:xfrm>
          <a:prstGeom prst="rect">
            <a:avLst/>
          </a:prstGeom>
        </p:spPr>
        <p:txBody>
          <a:bodyPr vert="horz" wrap="square" lIns="0" tIns="21167" rIns="0" bIns="0" rtlCol="0">
            <a:spAutoFit/>
          </a:bodyPr>
          <a:lstStyle/>
          <a:p>
            <a:pPr marL="16933">
              <a:spcBef>
                <a:spcPts val="167"/>
              </a:spcBef>
            </a:pPr>
            <a:r>
              <a:rPr sz="1467" spc="-7" dirty="0">
                <a:solidFill>
                  <a:srgbClr val="FFFFFF"/>
                </a:solidFill>
                <a:latin typeface="Calibri"/>
                <a:cs typeface="Calibri"/>
              </a:rPr>
              <a:t>Local</a:t>
            </a:r>
            <a:r>
              <a:rPr sz="1467" spc="-60" dirty="0">
                <a:solidFill>
                  <a:srgbClr val="FFFFFF"/>
                </a:solidFill>
                <a:latin typeface="Calibri"/>
                <a:cs typeface="Calibri"/>
              </a:rPr>
              <a:t> </a:t>
            </a:r>
            <a:r>
              <a:rPr sz="1467" spc="27" dirty="0">
                <a:solidFill>
                  <a:srgbClr val="FFFFFF"/>
                </a:solidFill>
                <a:latin typeface="Calibri"/>
                <a:cs typeface="Calibri"/>
              </a:rPr>
              <a:t>Repo</a:t>
            </a:r>
            <a:endParaRPr sz="1467">
              <a:latin typeface="Calibri"/>
              <a:cs typeface="Calibri"/>
            </a:endParaRPr>
          </a:p>
        </p:txBody>
      </p:sp>
      <p:grpSp>
        <p:nvGrpSpPr>
          <p:cNvPr id="24" name="object 24"/>
          <p:cNvGrpSpPr/>
          <p:nvPr/>
        </p:nvGrpSpPr>
        <p:grpSpPr>
          <a:xfrm>
            <a:off x="787400" y="1963010"/>
            <a:ext cx="1976120" cy="2571327"/>
            <a:chOff x="590550" y="1472257"/>
            <a:chExt cx="1482090" cy="1928495"/>
          </a:xfrm>
        </p:grpSpPr>
        <p:pic>
          <p:nvPicPr>
            <p:cNvPr id="25" name="object 25"/>
            <p:cNvPicPr/>
            <p:nvPr/>
          </p:nvPicPr>
          <p:blipFill>
            <a:blip r:embed="rId6" cstate="print"/>
            <a:stretch>
              <a:fillRect/>
            </a:stretch>
          </p:blipFill>
          <p:spPr>
            <a:xfrm>
              <a:off x="590550" y="2828925"/>
              <a:ext cx="285750" cy="476250"/>
            </a:xfrm>
            <a:prstGeom prst="rect">
              <a:avLst/>
            </a:prstGeom>
          </p:spPr>
        </p:pic>
        <p:sp>
          <p:nvSpPr>
            <p:cNvPr id="26" name="object 26"/>
            <p:cNvSpPr/>
            <p:nvPr/>
          </p:nvSpPr>
          <p:spPr>
            <a:xfrm>
              <a:off x="666606" y="2947928"/>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27" name="object 27"/>
            <p:cNvPicPr/>
            <p:nvPr/>
          </p:nvPicPr>
          <p:blipFill>
            <a:blip r:embed="rId7" cstate="print"/>
            <a:stretch>
              <a:fillRect/>
            </a:stretch>
          </p:blipFill>
          <p:spPr>
            <a:xfrm>
              <a:off x="733425" y="2914650"/>
              <a:ext cx="285750" cy="476250"/>
            </a:xfrm>
            <a:prstGeom prst="rect">
              <a:avLst/>
            </a:prstGeom>
          </p:spPr>
        </p:pic>
        <p:sp>
          <p:nvSpPr>
            <p:cNvPr id="28" name="object 28"/>
            <p:cNvSpPr/>
            <p:nvPr/>
          </p:nvSpPr>
          <p:spPr>
            <a:xfrm>
              <a:off x="810137" y="2956940"/>
              <a:ext cx="76200" cy="265430"/>
            </a:xfrm>
            <a:custGeom>
              <a:avLst/>
              <a:gdLst/>
              <a:ahLst/>
              <a:cxnLst/>
              <a:rect l="l" t="t" r="r" b="b"/>
              <a:pathLst>
                <a:path w="76200" h="265430">
                  <a:moveTo>
                    <a:pt x="28575" y="189107"/>
                  </a:moveTo>
                  <a:lnTo>
                    <a:pt x="0" y="189107"/>
                  </a:lnTo>
                  <a:lnTo>
                    <a:pt x="38100" y="265307"/>
                  </a:lnTo>
                  <a:lnTo>
                    <a:pt x="69854" y="201798"/>
                  </a:lnTo>
                  <a:lnTo>
                    <a:pt x="28575" y="201798"/>
                  </a:lnTo>
                  <a:lnTo>
                    <a:pt x="28575" y="189107"/>
                  </a:lnTo>
                  <a:close/>
                </a:path>
                <a:path w="76200" h="265430">
                  <a:moveTo>
                    <a:pt x="47625" y="0"/>
                  </a:moveTo>
                  <a:lnTo>
                    <a:pt x="28575" y="0"/>
                  </a:lnTo>
                  <a:lnTo>
                    <a:pt x="28575" y="201798"/>
                  </a:lnTo>
                  <a:lnTo>
                    <a:pt x="47625" y="201798"/>
                  </a:lnTo>
                  <a:lnTo>
                    <a:pt x="47625" y="0"/>
                  </a:lnTo>
                  <a:close/>
                </a:path>
                <a:path w="76200" h="265430">
                  <a:moveTo>
                    <a:pt x="76200" y="189107"/>
                  </a:moveTo>
                  <a:lnTo>
                    <a:pt x="47625" y="189107"/>
                  </a:lnTo>
                  <a:lnTo>
                    <a:pt x="47625" y="201798"/>
                  </a:lnTo>
                  <a:lnTo>
                    <a:pt x="69854" y="201798"/>
                  </a:lnTo>
                  <a:lnTo>
                    <a:pt x="76200" y="189107"/>
                  </a:lnTo>
                  <a:close/>
                </a:path>
              </a:pathLst>
            </a:custGeom>
            <a:solidFill>
              <a:srgbClr val="F07F09"/>
            </a:solidFill>
          </p:spPr>
          <p:txBody>
            <a:bodyPr wrap="square" lIns="0" tIns="0" rIns="0" bIns="0" rtlCol="0"/>
            <a:lstStyle/>
            <a:p>
              <a:endParaRPr sz="2400"/>
            </a:p>
          </p:txBody>
        </p:sp>
        <p:pic>
          <p:nvPicPr>
            <p:cNvPr id="29" name="object 29"/>
            <p:cNvPicPr/>
            <p:nvPr/>
          </p:nvPicPr>
          <p:blipFill>
            <a:blip r:embed="rId8" cstate="print"/>
            <a:stretch>
              <a:fillRect/>
            </a:stretch>
          </p:blipFill>
          <p:spPr>
            <a:xfrm>
              <a:off x="1492124" y="1472257"/>
              <a:ext cx="580403" cy="504704"/>
            </a:xfrm>
            <a:prstGeom prst="rect">
              <a:avLst/>
            </a:prstGeom>
          </p:spPr>
        </p:pic>
        <p:pic>
          <p:nvPicPr>
            <p:cNvPr id="30" name="object 30"/>
            <p:cNvPicPr/>
            <p:nvPr/>
          </p:nvPicPr>
          <p:blipFill>
            <a:blip r:embed="rId9" cstate="print"/>
            <a:stretch>
              <a:fillRect/>
            </a:stretch>
          </p:blipFill>
          <p:spPr>
            <a:xfrm>
              <a:off x="1562100" y="1943100"/>
              <a:ext cx="285750" cy="647700"/>
            </a:xfrm>
            <a:prstGeom prst="rect">
              <a:avLst/>
            </a:prstGeom>
          </p:spPr>
        </p:pic>
        <p:sp>
          <p:nvSpPr>
            <p:cNvPr id="31" name="object 31"/>
            <p:cNvSpPr/>
            <p:nvPr/>
          </p:nvSpPr>
          <p:spPr>
            <a:xfrm>
              <a:off x="1643883" y="2060447"/>
              <a:ext cx="76200" cy="436245"/>
            </a:xfrm>
            <a:custGeom>
              <a:avLst/>
              <a:gdLst/>
              <a:ahLst/>
              <a:cxnLst/>
              <a:rect l="l" t="t" r="r" b="b"/>
              <a:pathLst>
                <a:path w="76200" h="436244">
                  <a:moveTo>
                    <a:pt x="28540" y="76249"/>
                  </a:moveTo>
                  <a:lnTo>
                    <a:pt x="27563" y="435864"/>
                  </a:lnTo>
                  <a:lnTo>
                    <a:pt x="46613" y="435864"/>
                  </a:lnTo>
                  <a:lnTo>
                    <a:pt x="47590" y="76281"/>
                  </a:lnTo>
                  <a:lnTo>
                    <a:pt x="28540" y="76249"/>
                  </a:lnTo>
                  <a:close/>
                </a:path>
                <a:path w="76200" h="436244">
                  <a:moveTo>
                    <a:pt x="69815" y="63495"/>
                  </a:moveTo>
                  <a:lnTo>
                    <a:pt x="28575" y="63495"/>
                  </a:lnTo>
                  <a:lnTo>
                    <a:pt x="47625" y="63627"/>
                  </a:lnTo>
                  <a:lnTo>
                    <a:pt x="47590" y="76281"/>
                  </a:lnTo>
                  <a:lnTo>
                    <a:pt x="76200" y="76331"/>
                  </a:lnTo>
                  <a:lnTo>
                    <a:pt x="69815" y="63495"/>
                  </a:lnTo>
                  <a:close/>
                </a:path>
                <a:path w="76200" h="436244">
                  <a:moveTo>
                    <a:pt x="28575" y="63495"/>
                  </a:moveTo>
                  <a:lnTo>
                    <a:pt x="28540" y="76249"/>
                  </a:lnTo>
                  <a:lnTo>
                    <a:pt x="47590" y="76281"/>
                  </a:lnTo>
                  <a:lnTo>
                    <a:pt x="47625" y="63627"/>
                  </a:lnTo>
                  <a:lnTo>
                    <a:pt x="28575" y="63495"/>
                  </a:lnTo>
                  <a:close/>
                </a:path>
                <a:path w="76200" h="436244">
                  <a:moveTo>
                    <a:pt x="38231" y="0"/>
                  </a:moveTo>
                  <a:lnTo>
                    <a:pt x="0" y="76200"/>
                  </a:lnTo>
                  <a:lnTo>
                    <a:pt x="28540" y="76249"/>
                  </a:lnTo>
                  <a:lnTo>
                    <a:pt x="28575" y="63495"/>
                  </a:lnTo>
                  <a:lnTo>
                    <a:pt x="69815" y="63495"/>
                  </a:lnTo>
                  <a:lnTo>
                    <a:pt x="38231" y="0"/>
                  </a:lnTo>
                  <a:close/>
                </a:path>
              </a:pathLst>
            </a:custGeom>
            <a:solidFill>
              <a:srgbClr val="1B577B"/>
            </a:solidFill>
          </p:spPr>
          <p:txBody>
            <a:bodyPr wrap="square" lIns="0" tIns="0" rIns="0" bIns="0" rtlCol="0"/>
            <a:lstStyle/>
            <a:p>
              <a:endParaRPr sz="2400"/>
            </a:p>
          </p:txBody>
        </p:sp>
        <p:pic>
          <p:nvPicPr>
            <p:cNvPr id="32" name="object 32"/>
            <p:cNvPicPr/>
            <p:nvPr/>
          </p:nvPicPr>
          <p:blipFill>
            <a:blip r:embed="rId10" cstate="print"/>
            <a:stretch>
              <a:fillRect/>
            </a:stretch>
          </p:blipFill>
          <p:spPr>
            <a:xfrm>
              <a:off x="1590675" y="2838450"/>
              <a:ext cx="285750" cy="466725"/>
            </a:xfrm>
            <a:prstGeom prst="rect">
              <a:avLst/>
            </a:prstGeom>
          </p:spPr>
        </p:pic>
        <p:sp>
          <p:nvSpPr>
            <p:cNvPr id="33" name="object 33"/>
            <p:cNvSpPr/>
            <p:nvPr/>
          </p:nvSpPr>
          <p:spPr>
            <a:xfrm>
              <a:off x="1666625" y="2952500"/>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34" name="object 34"/>
            <p:cNvPicPr/>
            <p:nvPr/>
          </p:nvPicPr>
          <p:blipFill>
            <a:blip r:embed="rId11" cstate="print"/>
            <a:stretch>
              <a:fillRect/>
            </a:stretch>
          </p:blipFill>
          <p:spPr>
            <a:xfrm>
              <a:off x="1733550" y="2924175"/>
              <a:ext cx="285750" cy="476250"/>
            </a:xfrm>
            <a:prstGeom prst="rect">
              <a:avLst/>
            </a:prstGeom>
          </p:spPr>
        </p:pic>
        <p:sp>
          <p:nvSpPr>
            <p:cNvPr id="35" name="object 35"/>
            <p:cNvSpPr/>
            <p:nvPr/>
          </p:nvSpPr>
          <p:spPr>
            <a:xfrm>
              <a:off x="1810131" y="2961512"/>
              <a:ext cx="76200" cy="265430"/>
            </a:xfrm>
            <a:custGeom>
              <a:avLst/>
              <a:gdLst/>
              <a:ahLst/>
              <a:cxnLst/>
              <a:rect l="l" t="t" r="r" b="b"/>
              <a:pathLst>
                <a:path w="76200" h="265430">
                  <a:moveTo>
                    <a:pt x="28575" y="188976"/>
                  </a:moveTo>
                  <a:lnTo>
                    <a:pt x="0" y="188976"/>
                  </a:lnTo>
                  <a:lnTo>
                    <a:pt x="38100" y="265176"/>
                  </a:lnTo>
                  <a:lnTo>
                    <a:pt x="69847" y="201680"/>
                  </a:lnTo>
                  <a:lnTo>
                    <a:pt x="28575" y="201680"/>
                  </a:lnTo>
                  <a:lnTo>
                    <a:pt x="28575" y="188976"/>
                  </a:lnTo>
                  <a:close/>
                </a:path>
                <a:path w="76200" h="265430">
                  <a:moveTo>
                    <a:pt x="47625" y="0"/>
                  </a:moveTo>
                  <a:lnTo>
                    <a:pt x="28575" y="0"/>
                  </a:lnTo>
                  <a:lnTo>
                    <a:pt x="28575" y="201680"/>
                  </a:lnTo>
                  <a:lnTo>
                    <a:pt x="47625" y="201680"/>
                  </a:lnTo>
                  <a:lnTo>
                    <a:pt x="47625" y="0"/>
                  </a:lnTo>
                  <a:close/>
                </a:path>
                <a:path w="76200" h="265430">
                  <a:moveTo>
                    <a:pt x="76200" y="188976"/>
                  </a:moveTo>
                  <a:lnTo>
                    <a:pt x="47625" y="188976"/>
                  </a:lnTo>
                  <a:lnTo>
                    <a:pt x="47625" y="201680"/>
                  </a:lnTo>
                  <a:lnTo>
                    <a:pt x="69847" y="201680"/>
                  </a:lnTo>
                  <a:lnTo>
                    <a:pt x="76200" y="188976"/>
                  </a:lnTo>
                  <a:close/>
                </a:path>
              </a:pathLst>
            </a:custGeom>
            <a:solidFill>
              <a:srgbClr val="F07F09"/>
            </a:solidFill>
          </p:spPr>
          <p:txBody>
            <a:bodyPr wrap="square" lIns="0" tIns="0" rIns="0" bIns="0" rtlCol="0"/>
            <a:lstStyle/>
            <a:p>
              <a:endParaRPr sz="2400"/>
            </a:p>
          </p:txBody>
        </p:sp>
        <p:pic>
          <p:nvPicPr>
            <p:cNvPr id="36" name="object 36"/>
            <p:cNvPicPr/>
            <p:nvPr/>
          </p:nvPicPr>
          <p:blipFill>
            <a:blip r:embed="rId12" cstate="print"/>
            <a:stretch>
              <a:fillRect/>
            </a:stretch>
          </p:blipFill>
          <p:spPr>
            <a:xfrm>
              <a:off x="590550" y="1914525"/>
              <a:ext cx="657225" cy="600075"/>
            </a:xfrm>
            <a:prstGeom prst="rect">
              <a:avLst/>
            </a:prstGeom>
          </p:spPr>
        </p:pic>
        <p:sp>
          <p:nvSpPr>
            <p:cNvPr id="37" name="object 37"/>
            <p:cNvSpPr/>
            <p:nvPr/>
          </p:nvSpPr>
          <p:spPr>
            <a:xfrm>
              <a:off x="628960" y="2026797"/>
              <a:ext cx="447040" cy="391795"/>
            </a:xfrm>
            <a:custGeom>
              <a:avLst/>
              <a:gdLst/>
              <a:ahLst/>
              <a:cxnLst/>
              <a:rect l="l" t="t" r="r" b="b"/>
              <a:pathLst>
                <a:path w="447040" h="391794">
                  <a:moveTo>
                    <a:pt x="382885" y="43000"/>
                  </a:moveTo>
                  <a:lnTo>
                    <a:pt x="0" y="377442"/>
                  </a:lnTo>
                  <a:lnTo>
                    <a:pt x="12524" y="391789"/>
                  </a:lnTo>
                  <a:lnTo>
                    <a:pt x="395419" y="57350"/>
                  </a:lnTo>
                  <a:lnTo>
                    <a:pt x="382885" y="43000"/>
                  </a:lnTo>
                  <a:close/>
                </a:path>
                <a:path w="447040" h="391794">
                  <a:moveTo>
                    <a:pt x="432325" y="34655"/>
                  </a:moveTo>
                  <a:lnTo>
                    <a:pt x="392439" y="34655"/>
                  </a:lnTo>
                  <a:lnTo>
                    <a:pt x="404966" y="49011"/>
                  </a:lnTo>
                  <a:lnTo>
                    <a:pt x="395419" y="57350"/>
                  </a:lnTo>
                  <a:lnTo>
                    <a:pt x="414204" y="78857"/>
                  </a:lnTo>
                  <a:lnTo>
                    <a:pt x="432325" y="34655"/>
                  </a:lnTo>
                  <a:close/>
                </a:path>
                <a:path w="447040" h="391794">
                  <a:moveTo>
                    <a:pt x="392439" y="34655"/>
                  </a:moveTo>
                  <a:lnTo>
                    <a:pt x="382885" y="43000"/>
                  </a:lnTo>
                  <a:lnTo>
                    <a:pt x="395419" y="57350"/>
                  </a:lnTo>
                  <a:lnTo>
                    <a:pt x="404966" y="49011"/>
                  </a:lnTo>
                  <a:lnTo>
                    <a:pt x="392439" y="34655"/>
                  </a:lnTo>
                  <a:close/>
                </a:path>
                <a:path w="447040" h="391794">
                  <a:moveTo>
                    <a:pt x="446532" y="0"/>
                  </a:moveTo>
                  <a:lnTo>
                    <a:pt x="364068" y="21457"/>
                  </a:lnTo>
                  <a:lnTo>
                    <a:pt x="382885" y="43000"/>
                  </a:lnTo>
                  <a:lnTo>
                    <a:pt x="392439" y="34655"/>
                  </a:lnTo>
                  <a:lnTo>
                    <a:pt x="432325" y="34655"/>
                  </a:lnTo>
                  <a:lnTo>
                    <a:pt x="446532" y="0"/>
                  </a:lnTo>
                  <a:close/>
                </a:path>
              </a:pathLst>
            </a:custGeom>
            <a:solidFill>
              <a:srgbClr val="1B577B"/>
            </a:solidFill>
          </p:spPr>
          <p:txBody>
            <a:bodyPr wrap="square" lIns="0" tIns="0" rIns="0" bIns="0" rtlCol="0"/>
            <a:lstStyle/>
            <a:p>
              <a:endParaRPr sz="2400"/>
            </a:p>
          </p:txBody>
        </p:sp>
        <p:pic>
          <p:nvPicPr>
            <p:cNvPr id="38" name="object 38"/>
            <p:cNvPicPr/>
            <p:nvPr/>
          </p:nvPicPr>
          <p:blipFill>
            <a:blip r:embed="rId13" cstate="print"/>
            <a:stretch>
              <a:fillRect/>
            </a:stretch>
          </p:blipFill>
          <p:spPr>
            <a:xfrm>
              <a:off x="609600" y="2028825"/>
              <a:ext cx="704850" cy="657225"/>
            </a:xfrm>
            <a:prstGeom prst="rect">
              <a:avLst/>
            </a:prstGeom>
          </p:spPr>
        </p:pic>
        <p:sp>
          <p:nvSpPr>
            <p:cNvPr id="39" name="object 39"/>
            <p:cNvSpPr/>
            <p:nvPr/>
          </p:nvSpPr>
          <p:spPr>
            <a:xfrm>
              <a:off x="726256" y="2070110"/>
              <a:ext cx="493395" cy="447040"/>
            </a:xfrm>
            <a:custGeom>
              <a:avLst/>
              <a:gdLst/>
              <a:ahLst/>
              <a:cxnLst/>
              <a:rect l="l" t="t" r="r" b="b"/>
              <a:pathLst>
                <a:path w="493394" h="447039">
                  <a:moveTo>
                    <a:pt x="31040" y="367146"/>
                  </a:moveTo>
                  <a:lnTo>
                    <a:pt x="0" y="446525"/>
                  </a:lnTo>
                  <a:lnTo>
                    <a:pt x="82094" y="423665"/>
                  </a:lnTo>
                  <a:lnTo>
                    <a:pt x="70619" y="410961"/>
                  </a:lnTo>
                  <a:lnTo>
                    <a:pt x="53519" y="410961"/>
                  </a:lnTo>
                  <a:lnTo>
                    <a:pt x="40757" y="396864"/>
                  </a:lnTo>
                  <a:lnTo>
                    <a:pt x="50193" y="388349"/>
                  </a:lnTo>
                  <a:lnTo>
                    <a:pt x="31040" y="367146"/>
                  </a:lnTo>
                  <a:close/>
                </a:path>
                <a:path w="493394" h="447039">
                  <a:moveTo>
                    <a:pt x="50193" y="388349"/>
                  </a:moveTo>
                  <a:lnTo>
                    <a:pt x="40757" y="396864"/>
                  </a:lnTo>
                  <a:lnTo>
                    <a:pt x="53519" y="410961"/>
                  </a:lnTo>
                  <a:lnTo>
                    <a:pt x="62940" y="402461"/>
                  </a:lnTo>
                  <a:lnTo>
                    <a:pt x="50193" y="388349"/>
                  </a:lnTo>
                  <a:close/>
                </a:path>
                <a:path w="493394" h="447039">
                  <a:moveTo>
                    <a:pt x="62940" y="402461"/>
                  </a:moveTo>
                  <a:lnTo>
                    <a:pt x="53519" y="410961"/>
                  </a:lnTo>
                  <a:lnTo>
                    <a:pt x="70619" y="410961"/>
                  </a:lnTo>
                  <a:lnTo>
                    <a:pt x="62940" y="402461"/>
                  </a:lnTo>
                  <a:close/>
                </a:path>
                <a:path w="493394" h="447039">
                  <a:moveTo>
                    <a:pt x="480501" y="0"/>
                  </a:moveTo>
                  <a:lnTo>
                    <a:pt x="50193" y="388349"/>
                  </a:lnTo>
                  <a:lnTo>
                    <a:pt x="62940" y="402461"/>
                  </a:lnTo>
                  <a:lnTo>
                    <a:pt x="493263" y="14203"/>
                  </a:lnTo>
                  <a:lnTo>
                    <a:pt x="480501" y="0"/>
                  </a:lnTo>
                  <a:close/>
                </a:path>
              </a:pathLst>
            </a:custGeom>
            <a:solidFill>
              <a:srgbClr val="F07F09"/>
            </a:solidFill>
          </p:spPr>
          <p:txBody>
            <a:bodyPr wrap="square" lIns="0" tIns="0" rIns="0" bIns="0" rtlCol="0"/>
            <a:lstStyle/>
            <a:p>
              <a:endParaRPr sz="2400"/>
            </a:p>
          </p:txBody>
        </p:sp>
        <p:pic>
          <p:nvPicPr>
            <p:cNvPr id="40" name="object 40"/>
            <p:cNvPicPr/>
            <p:nvPr/>
          </p:nvPicPr>
          <p:blipFill>
            <a:blip r:embed="rId14" cstate="print"/>
            <a:stretch>
              <a:fillRect/>
            </a:stretch>
          </p:blipFill>
          <p:spPr>
            <a:xfrm>
              <a:off x="1733550" y="2019300"/>
              <a:ext cx="285750" cy="666750"/>
            </a:xfrm>
            <a:prstGeom prst="rect">
              <a:avLst/>
            </a:prstGeom>
          </p:spPr>
        </p:pic>
        <p:sp>
          <p:nvSpPr>
            <p:cNvPr id="41" name="object 41"/>
            <p:cNvSpPr/>
            <p:nvPr/>
          </p:nvSpPr>
          <p:spPr>
            <a:xfrm>
              <a:off x="1808988" y="2059304"/>
              <a:ext cx="76200" cy="457834"/>
            </a:xfrm>
            <a:custGeom>
              <a:avLst/>
              <a:gdLst/>
              <a:ahLst/>
              <a:cxnLst/>
              <a:rect l="l" t="t" r="r" b="b"/>
              <a:pathLst>
                <a:path w="76200" h="457835">
                  <a:moveTo>
                    <a:pt x="28575" y="381131"/>
                  </a:moveTo>
                  <a:lnTo>
                    <a:pt x="0" y="381131"/>
                  </a:lnTo>
                  <a:lnTo>
                    <a:pt x="38100" y="457331"/>
                  </a:lnTo>
                  <a:lnTo>
                    <a:pt x="69854" y="393822"/>
                  </a:lnTo>
                  <a:lnTo>
                    <a:pt x="28575" y="393822"/>
                  </a:lnTo>
                  <a:lnTo>
                    <a:pt x="28575" y="381131"/>
                  </a:lnTo>
                  <a:close/>
                </a:path>
                <a:path w="76200" h="457835">
                  <a:moveTo>
                    <a:pt x="47625" y="0"/>
                  </a:moveTo>
                  <a:lnTo>
                    <a:pt x="28575" y="0"/>
                  </a:lnTo>
                  <a:lnTo>
                    <a:pt x="28575" y="393822"/>
                  </a:lnTo>
                  <a:lnTo>
                    <a:pt x="47625" y="393822"/>
                  </a:lnTo>
                  <a:lnTo>
                    <a:pt x="47625" y="0"/>
                  </a:lnTo>
                  <a:close/>
                </a:path>
                <a:path w="76200" h="457835">
                  <a:moveTo>
                    <a:pt x="76200" y="381131"/>
                  </a:moveTo>
                  <a:lnTo>
                    <a:pt x="47625" y="381131"/>
                  </a:lnTo>
                  <a:lnTo>
                    <a:pt x="47625" y="393822"/>
                  </a:lnTo>
                  <a:lnTo>
                    <a:pt x="69854" y="393822"/>
                  </a:lnTo>
                  <a:lnTo>
                    <a:pt x="76200" y="381131"/>
                  </a:lnTo>
                  <a:close/>
                </a:path>
              </a:pathLst>
            </a:custGeom>
            <a:solidFill>
              <a:srgbClr val="F07F09"/>
            </a:solidFill>
          </p:spPr>
          <p:txBody>
            <a:bodyPr wrap="square" lIns="0" tIns="0" rIns="0" bIns="0" rtlCol="0"/>
            <a:lstStyle/>
            <a:p>
              <a:endParaRPr sz="2400"/>
            </a:p>
          </p:txBody>
        </p:sp>
      </p:grpSp>
      <p:grpSp>
        <p:nvGrpSpPr>
          <p:cNvPr id="42" name="object 42"/>
          <p:cNvGrpSpPr/>
          <p:nvPr/>
        </p:nvGrpSpPr>
        <p:grpSpPr>
          <a:xfrm>
            <a:off x="3035301" y="2552701"/>
            <a:ext cx="977900" cy="1993900"/>
            <a:chOff x="2276475" y="1914525"/>
            <a:chExt cx="733425" cy="1495425"/>
          </a:xfrm>
        </p:grpSpPr>
        <p:pic>
          <p:nvPicPr>
            <p:cNvPr id="43" name="object 43"/>
            <p:cNvPicPr/>
            <p:nvPr/>
          </p:nvPicPr>
          <p:blipFill>
            <a:blip r:embed="rId15" cstate="print"/>
            <a:stretch>
              <a:fillRect/>
            </a:stretch>
          </p:blipFill>
          <p:spPr>
            <a:xfrm>
              <a:off x="2581275" y="2847975"/>
              <a:ext cx="285750" cy="466725"/>
            </a:xfrm>
            <a:prstGeom prst="rect">
              <a:avLst/>
            </a:prstGeom>
          </p:spPr>
        </p:pic>
        <p:sp>
          <p:nvSpPr>
            <p:cNvPr id="44" name="object 44"/>
            <p:cNvSpPr/>
            <p:nvPr/>
          </p:nvSpPr>
          <p:spPr>
            <a:xfrm>
              <a:off x="2656844" y="2961512"/>
              <a:ext cx="76200" cy="260350"/>
            </a:xfrm>
            <a:custGeom>
              <a:avLst/>
              <a:gdLst/>
              <a:ahLst/>
              <a:cxnLst/>
              <a:rect l="l" t="t" r="r" b="b"/>
              <a:pathLst>
                <a:path w="76200" h="260350">
                  <a:moveTo>
                    <a:pt x="47625" y="63495"/>
                  </a:moveTo>
                  <a:lnTo>
                    <a:pt x="28575" y="63495"/>
                  </a:lnTo>
                  <a:lnTo>
                    <a:pt x="28575" y="260223"/>
                  </a:lnTo>
                  <a:lnTo>
                    <a:pt x="47625" y="260223"/>
                  </a:lnTo>
                  <a:lnTo>
                    <a:pt x="47625" y="63495"/>
                  </a:lnTo>
                  <a:close/>
                </a:path>
                <a:path w="76200" h="260350">
                  <a:moveTo>
                    <a:pt x="38100" y="0"/>
                  </a:moveTo>
                  <a:lnTo>
                    <a:pt x="0" y="76200"/>
                  </a:lnTo>
                  <a:lnTo>
                    <a:pt x="28575" y="76200"/>
                  </a:lnTo>
                  <a:lnTo>
                    <a:pt x="28575" y="63495"/>
                  </a:lnTo>
                  <a:lnTo>
                    <a:pt x="69847" y="63495"/>
                  </a:lnTo>
                  <a:lnTo>
                    <a:pt x="38100" y="0"/>
                  </a:lnTo>
                  <a:close/>
                </a:path>
                <a:path w="76200" h="260350">
                  <a:moveTo>
                    <a:pt x="69847" y="63495"/>
                  </a:moveTo>
                  <a:lnTo>
                    <a:pt x="47625" y="63495"/>
                  </a:lnTo>
                  <a:lnTo>
                    <a:pt x="47625" y="76200"/>
                  </a:lnTo>
                  <a:lnTo>
                    <a:pt x="76200" y="76200"/>
                  </a:lnTo>
                  <a:lnTo>
                    <a:pt x="69847" y="63495"/>
                  </a:lnTo>
                  <a:close/>
                </a:path>
              </a:pathLst>
            </a:custGeom>
            <a:solidFill>
              <a:srgbClr val="1B577B"/>
            </a:solidFill>
          </p:spPr>
          <p:txBody>
            <a:bodyPr wrap="square" lIns="0" tIns="0" rIns="0" bIns="0" rtlCol="0"/>
            <a:lstStyle/>
            <a:p>
              <a:endParaRPr sz="2400"/>
            </a:p>
          </p:txBody>
        </p:sp>
        <p:pic>
          <p:nvPicPr>
            <p:cNvPr id="45" name="object 45"/>
            <p:cNvPicPr/>
            <p:nvPr/>
          </p:nvPicPr>
          <p:blipFill>
            <a:blip r:embed="rId11" cstate="print"/>
            <a:stretch>
              <a:fillRect/>
            </a:stretch>
          </p:blipFill>
          <p:spPr>
            <a:xfrm>
              <a:off x="2724150" y="2933700"/>
              <a:ext cx="285750" cy="476250"/>
            </a:xfrm>
            <a:prstGeom prst="rect">
              <a:avLst/>
            </a:prstGeom>
          </p:spPr>
        </p:pic>
        <p:sp>
          <p:nvSpPr>
            <p:cNvPr id="46" name="object 46"/>
            <p:cNvSpPr/>
            <p:nvPr/>
          </p:nvSpPr>
          <p:spPr>
            <a:xfrm>
              <a:off x="2800350" y="2970525"/>
              <a:ext cx="76200" cy="265430"/>
            </a:xfrm>
            <a:custGeom>
              <a:avLst/>
              <a:gdLst/>
              <a:ahLst/>
              <a:cxnLst/>
              <a:rect l="l" t="t" r="r" b="b"/>
              <a:pathLst>
                <a:path w="76200" h="265430">
                  <a:moveTo>
                    <a:pt x="28575" y="188976"/>
                  </a:moveTo>
                  <a:lnTo>
                    <a:pt x="0" y="188976"/>
                  </a:lnTo>
                  <a:lnTo>
                    <a:pt x="38100" y="265176"/>
                  </a:lnTo>
                  <a:lnTo>
                    <a:pt x="69847" y="201680"/>
                  </a:lnTo>
                  <a:lnTo>
                    <a:pt x="28575" y="201680"/>
                  </a:lnTo>
                  <a:lnTo>
                    <a:pt x="28575" y="188976"/>
                  </a:lnTo>
                  <a:close/>
                </a:path>
                <a:path w="76200" h="265430">
                  <a:moveTo>
                    <a:pt x="47625" y="0"/>
                  </a:moveTo>
                  <a:lnTo>
                    <a:pt x="28575" y="0"/>
                  </a:lnTo>
                  <a:lnTo>
                    <a:pt x="28575" y="201680"/>
                  </a:lnTo>
                  <a:lnTo>
                    <a:pt x="47625" y="201680"/>
                  </a:lnTo>
                  <a:lnTo>
                    <a:pt x="47625" y="0"/>
                  </a:lnTo>
                  <a:close/>
                </a:path>
                <a:path w="76200" h="265430">
                  <a:moveTo>
                    <a:pt x="76200" y="188976"/>
                  </a:moveTo>
                  <a:lnTo>
                    <a:pt x="47625" y="188976"/>
                  </a:lnTo>
                  <a:lnTo>
                    <a:pt x="47625" y="201680"/>
                  </a:lnTo>
                  <a:lnTo>
                    <a:pt x="69847" y="201680"/>
                  </a:lnTo>
                  <a:lnTo>
                    <a:pt x="76200" y="188976"/>
                  </a:lnTo>
                  <a:close/>
                </a:path>
              </a:pathLst>
            </a:custGeom>
            <a:solidFill>
              <a:srgbClr val="F07F09"/>
            </a:solidFill>
          </p:spPr>
          <p:txBody>
            <a:bodyPr wrap="square" lIns="0" tIns="0" rIns="0" bIns="0" rtlCol="0"/>
            <a:lstStyle/>
            <a:p>
              <a:endParaRPr sz="2400"/>
            </a:p>
          </p:txBody>
        </p:sp>
        <p:pic>
          <p:nvPicPr>
            <p:cNvPr id="47" name="object 47"/>
            <p:cNvPicPr/>
            <p:nvPr/>
          </p:nvPicPr>
          <p:blipFill>
            <a:blip r:embed="rId16" cstate="print"/>
            <a:stretch>
              <a:fillRect/>
            </a:stretch>
          </p:blipFill>
          <p:spPr>
            <a:xfrm>
              <a:off x="2295525" y="1914525"/>
              <a:ext cx="685800" cy="600075"/>
            </a:xfrm>
            <a:prstGeom prst="rect">
              <a:avLst/>
            </a:prstGeom>
          </p:spPr>
        </p:pic>
        <p:sp>
          <p:nvSpPr>
            <p:cNvPr id="48" name="object 48"/>
            <p:cNvSpPr/>
            <p:nvPr/>
          </p:nvSpPr>
          <p:spPr>
            <a:xfrm>
              <a:off x="2411599" y="2031735"/>
              <a:ext cx="476884" cy="392430"/>
            </a:xfrm>
            <a:custGeom>
              <a:avLst/>
              <a:gdLst/>
              <a:ahLst/>
              <a:cxnLst/>
              <a:rect l="l" t="t" r="r" b="b"/>
              <a:pathLst>
                <a:path w="476885" h="392430">
                  <a:moveTo>
                    <a:pt x="64968" y="40819"/>
                  </a:moveTo>
                  <a:lnTo>
                    <a:pt x="52905" y="55579"/>
                  </a:lnTo>
                  <a:lnTo>
                    <a:pt x="464320" y="392186"/>
                  </a:lnTo>
                  <a:lnTo>
                    <a:pt x="476381" y="377458"/>
                  </a:lnTo>
                  <a:lnTo>
                    <a:pt x="64968" y="40819"/>
                  </a:lnTo>
                  <a:close/>
                </a:path>
                <a:path w="476885" h="392430">
                  <a:moveTo>
                    <a:pt x="0" y="0"/>
                  </a:moveTo>
                  <a:lnTo>
                    <a:pt x="34802" y="77730"/>
                  </a:lnTo>
                  <a:lnTo>
                    <a:pt x="52905" y="55579"/>
                  </a:lnTo>
                  <a:lnTo>
                    <a:pt x="43053" y="47518"/>
                  </a:lnTo>
                  <a:lnTo>
                    <a:pt x="55126" y="32766"/>
                  </a:lnTo>
                  <a:lnTo>
                    <a:pt x="71549" y="32766"/>
                  </a:lnTo>
                  <a:lnTo>
                    <a:pt x="83058" y="18684"/>
                  </a:lnTo>
                  <a:lnTo>
                    <a:pt x="0" y="0"/>
                  </a:lnTo>
                  <a:close/>
                </a:path>
                <a:path w="476885" h="392430">
                  <a:moveTo>
                    <a:pt x="55126" y="32766"/>
                  </a:moveTo>
                  <a:lnTo>
                    <a:pt x="43053" y="47518"/>
                  </a:lnTo>
                  <a:lnTo>
                    <a:pt x="52905" y="55579"/>
                  </a:lnTo>
                  <a:lnTo>
                    <a:pt x="64968" y="40819"/>
                  </a:lnTo>
                  <a:lnTo>
                    <a:pt x="55126" y="32766"/>
                  </a:lnTo>
                  <a:close/>
                </a:path>
                <a:path w="476885" h="392430">
                  <a:moveTo>
                    <a:pt x="71549" y="32766"/>
                  </a:moveTo>
                  <a:lnTo>
                    <a:pt x="55126" y="32766"/>
                  </a:lnTo>
                  <a:lnTo>
                    <a:pt x="64968" y="40819"/>
                  </a:lnTo>
                  <a:lnTo>
                    <a:pt x="71549" y="32766"/>
                  </a:lnTo>
                  <a:close/>
                </a:path>
              </a:pathLst>
            </a:custGeom>
            <a:solidFill>
              <a:srgbClr val="1B577B"/>
            </a:solidFill>
          </p:spPr>
          <p:txBody>
            <a:bodyPr wrap="square" lIns="0" tIns="0" rIns="0" bIns="0" rtlCol="0"/>
            <a:lstStyle/>
            <a:p>
              <a:endParaRPr sz="2400"/>
            </a:p>
          </p:txBody>
        </p:sp>
        <p:pic>
          <p:nvPicPr>
            <p:cNvPr id="49" name="object 49"/>
            <p:cNvPicPr/>
            <p:nvPr/>
          </p:nvPicPr>
          <p:blipFill>
            <a:blip r:embed="rId17" cstate="print"/>
            <a:stretch>
              <a:fillRect/>
            </a:stretch>
          </p:blipFill>
          <p:spPr>
            <a:xfrm>
              <a:off x="2276475" y="2057400"/>
              <a:ext cx="704850" cy="619125"/>
            </a:xfrm>
            <a:prstGeom prst="rect">
              <a:avLst/>
            </a:prstGeom>
          </p:spPr>
        </p:pic>
        <p:sp>
          <p:nvSpPr>
            <p:cNvPr id="50" name="object 50"/>
            <p:cNvSpPr/>
            <p:nvPr/>
          </p:nvSpPr>
          <p:spPr>
            <a:xfrm>
              <a:off x="2313301" y="2100583"/>
              <a:ext cx="498475" cy="408940"/>
            </a:xfrm>
            <a:custGeom>
              <a:avLst/>
              <a:gdLst/>
              <a:ahLst/>
              <a:cxnLst/>
              <a:rect l="l" t="t" r="r" b="b"/>
              <a:pathLst>
                <a:path w="498475" h="408939">
                  <a:moveTo>
                    <a:pt x="432801" y="368161"/>
                  </a:moveTo>
                  <a:lnTo>
                    <a:pt x="414790" y="390262"/>
                  </a:lnTo>
                  <a:lnTo>
                    <a:pt x="497848" y="408931"/>
                  </a:lnTo>
                  <a:lnTo>
                    <a:pt x="483121" y="376165"/>
                  </a:lnTo>
                  <a:lnTo>
                    <a:pt x="442603" y="376165"/>
                  </a:lnTo>
                  <a:lnTo>
                    <a:pt x="432801" y="368161"/>
                  </a:lnTo>
                  <a:close/>
                </a:path>
                <a:path w="498475" h="408939">
                  <a:moveTo>
                    <a:pt x="444826" y="353404"/>
                  </a:moveTo>
                  <a:lnTo>
                    <a:pt x="432801" y="368161"/>
                  </a:lnTo>
                  <a:lnTo>
                    <a:pt x="442603" y="376165"/>
                  </a:lnTo>
                  <a:lnTo>
                    <a:pt x="454664" y="361437"/>
                  </a:lnTo>
                  <a:lnTo>
                    <a:pt x="444826" y="353404"/>
                  </a:lnTo>
                  <a:close/>
                </a:path>
                <a:path w="498475" h="408939">
                  <a:moveTo>
                    <a:pt x="462915" y="331207"/>
                  </a:moveTo>
                  <a:lnTo>
                    <a:pt x="444826" y="353404"/>
                  </a:lnTo>
                  <a:lnTo>
                    <a:pt x="454664" y="361437"/>
                  </a:lnTo>
                  <a:lnTo>
                    <a:pt x="442603" y="376165"/>
                  </a:lnTo>
                  <a:lnTo>
                    <a:pt x="483121" y="376165"/>
                  </a:lnTo>
                  <a:lnTo>
                    <a:pt x="462915" y="331207"/>
                  </a:lnTo>
                  <a:close/>
                </a:path>
                <a:path w="498475" h="408939">
                  <a:moveTo>
                    <a:pt x="12073" y="0"/>
                  </a:moveTo>
                  <a:lnTo>
                    <a:pt x="0" y="14727"/>
                  </a:lnTo>
                  <a:lnTo>
                    <a:pt x="432801" y="368161"/>
                  </a:lnTo>
                  <a:lnTo>
                    <a:pt x="444826" y="353404"/>
                  </a:lnTo>
                  <a:lnTo>
                    <a:pt x="12073" y="0"/>
                  </a:lnTo>
                  <a:close/>
                </a:path>
              </a:pathLst>
            </a:custGeom>
            <a:solidFill>
              <a:srgbClr val="F07F09"/>
            </a:solidFill>
          </p:spPr>
          <p:txBody>
            <a:bodyPr wrap="square" lIns="0" tIns="0" rIns="0" bIns="0" rtlCol="0"/>
            <a:lstStyle/>
            <a:p>
              <a:endParaRPr sz="2400"/>
            </a:p>
          </p:txBody>
        </p:sp>
      </p:grpSp>
      <p:sp>
        <p:nvSpPr>
          <p:cNvPr id="51" name="object 51"/>
          <p:cNvSpPr txBox="1"/>
          <p:nvPr/>
        </p:nvSpPr>
        <p:spPr>
          <a:xfrm>
            <a:off x="2822449" y="2350765"/>
            <a:ext cx="1087120" cy="247141"/>
          </a:xfrm>
          <a:prstGeom prst="rect">
            <a:avLst/>
          </a:prstGeom>
        </p:spPr>
        <p:txBody>
          <a:bodyPr vert="horz" wrap="square" lIns="0" tIns="21167" rIns="0" bIns="0" rtlCol="0">
            <a:spAutoFit/>
          </a:bodyPr>
          <a:lstStyle/>
          <a:p>
            <a:pPr marL="16933">
              <a:spcBef>
                <a:spcPts val="167"/>
              </a:spcBef>
            </a:pPr>
            <a:r>
              <a:rPr sz="1467" spc="-7" dirty="0">
                <a:latin typeface="Calibri"/>
                <a:cs typeface="Calibri"/>
              </a:rPr>
              <a:t>R</a:t>
            </a:r>
            <a:r>
              <a:rPr sz="1467" spc="60" dirty="0">
                <a:latin typeface="Calibri"/>
                <a:cs typeface="Calibri"/>
              </a:rPr>
              <a:t>e</a:t>
            </a:r>
            <a:r>
              <a:rPr sz="1467" spc="27" dirty="0">
                <a:latin typeface="Calibri"/>
                <a:cs typeface="Calibri"/>
              </a:rPr>
              <a:t>m</a:t>
            </a:r>
            <a:r>
              <a:rPr sz="1467" spc="20" dirty="0">
                <a:latin typeface="Calibri"/>
                <a:cs typeface="Calibri"/>
              </a:rPr>
              <a:t>o</a:t>
            </a:r>
            <a:r>
              <a:rPr sz="1467" spc="13" dirty="0">
                <a:latin typeface="Calibri"/>
                <a:cs typeface="Calibri"/>
              </a:rPr>
              <a:t>te</a:t>
            </a:r>
            <a:r>
              <a:rPr sz="1467" spc="-120" dirty="0">
                <a:latin typeface="Times New Roman"/>
                <a:cs typeface="Times New Roman"/>
              </a:rPr>
              <a:t> </a:t>
            </a:r>
            <a:r>
              <a:rPr sz="1467" spc="-7" dirty="0">
                <a:latin typeface="Calibri"/>
                <a:cs typeface="Calibri"/>
              </a:rPr>
              <a:t>R</a:t>
            </a:r>
            <a:r>
              <a:rPr sz="1467" spc="60" dirty="0">
                <a:latin typeface="Calibri"/>
                <a:cs typeface="Calibri"/>
              </a:rPr>
              <a:t>e</a:t>
            </a:r>
            <a:r>
              <a:rPr sz="1467" spc="20" dirty="0">
                <a:latin typeface="Calibri"/>
                <a:cs typeface="Calibri"/>
              </a:rPr>
              <a:t>p</a:t>
            </a:r>
            <a:r>
              <a:rPr sz="1467" spc="13" dirty="0">
                <a:latin typeface="Calibri"/>
                <a:cs typeface="Calibri"/>
              </a:rPr>
              <a:t>o</a:t>
            </a:r>
            <a:endParaRPr sz="1467">
              <a:latin typeface="Calibri"/>
              <a:cs typeface="Calibri"/>
            </a:endParaRPr>
          </a:p>
        </p:txBody>
      </p:sp>
      <p:sp>
        <p:nvSpPr>
          <p:cNvPr id="52" name="object 52"/>
          <p:cNvSpPr txBox="1"/>
          <p:nvPr/>
        </p:nvSpPr>
        <p:spPr>
          <a:xfrm>
            <a:off x="1606127" y="5374633"/>
            <a:ext cx="152569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Distributed</a:t>
            </a:r>
            <a:r>
              <a:rPr b="1" spc="40" dirty="0">
                <a:latin typeface="Calibri"/>
                <a:cs typeface="Calibri"/>
              </a:rPr>
              <a:t> </a:t>
            </a:r>
            <a:r>
              <a:rPr b="1" spc="20" dirty="0">
                <a:latin typeface="Calibri"/>
                <a:cs typeface="Calibri"/>
              </a:rPr>
              <a:t>VCS</a:t>
            </a:r>
            <a:endParaRPr>
              <a:latin typeface="Calibri"/>
              <a:cs typeface="Calibri"/>
            </a:endParaRPr>
          </a:p>
        </p:txBody>
      </p:sp>
      <p:sp>
        <p:nvSpPr>
          <p:cNvPr id="53" name="object 53"/>
          <p:cNvSpPr txBox="1"/>
          <p:nvPr/>
        </p:nvSpPr>
        <p:spPr>
          <a:xfrm>
            <a:off x="6316985" y="1966379"/>
            <a:ext cx="4979247" cy="848950"/>
          </a:xfrm>
          <a:prstGeom prst="rect">
            <a:avLst/>
          </a:prstGeom>
        </p:spPr>
        <p:txBody>
          <a:bodyPr vert="horz" wrap="square" lIns="0" tIns="17780" rIns="0" bIns="0" rtlCol="0">
            <a:spAutoFit/>
          </a:bodyPr>
          <a:lstStyle/>
          <a:p>
            <a:pPr marL="16933" marR="6773">
              <a:lnSpc>
                <a:spcPct val="99700"/>
              </a:lnSpc>
              <a:spcBef>
                <a:spcPts val="140"/>
              </a:spcBef>
            </a:pPr>
            <a:r>
              <a:rPr spc="20" dirty="0">
                <a:latin typeface="Calibri"/>
                <a:cs typeface="Calibri"/>
              </a:rPr>
              <a:t>In</a:t>
            </a:r>
            <a:r>
              <a:rPr spc="-40" dirty="0">
                <a:latin typeface="Calibri"/>
                <a:cs typeface="Calibri"/>
              </a:rPr>
              <a:t> </a:t>
            </a:r>
            <a:r>
              <a:rPr spc="-20" dirty="0">
                <a:latin typeface="Calibri"/>
                <a:cs typeface="Calibri"/>
              </a:rPr>
              <a:t>Distributed</a:t>
            </a:r>
            <a:r>
              <a:rPr spc="160" dirty="0">
                <a:latin typeface="Calibri"/>
                <a:cs typeface="Calibri"/>
              </a:rPr>
              <a:t> </a:t>
            </a:r>
            <a:r>
              <a:rPr spc="-7" dirty="0">
                <a:latin typeface="Calibri"/>
                <a:cs typeface="Calibri"/>
              </a:rPr>
              <a:t>VCS,</a:t>
            </a:r>
            <a:r>
              <a:rPr spc="-47" dirty="0">
                <a:latin typeface="Calibri"/>
                <a:cs typeface="Calibri"/>
              </a:rPr>
              <a:t> </a:t>
            </a:r>
            <a:r>
              <a:rPr spc="-7" dirty="0">
                <a:latin typeface="Calibri"/>
                <a:cs typeface="Calibri"/>
              </a:rPr>
              <a:t>one</a:t>
            </a:r>
            <a:r>
              <a:rPr spc="7" dirty="0">
                <a:latin typeface="Calibri"/>
                <a:cs typeface="Calibri"/>
              </a:rPr>
              <a:t> </a:t>
            </a:r>
            <a:r>
              <a:rPr dirty="0">
                <a:latin typeface="Calibri"/>
                <a:cs typeface="Calibri"/>
              </a:rPr>
              <a:t>does not</a:t>
            </a:r>
            <a:r>
              <a:rPr spc="7" dirty="0">
                <a:latin typeface="Calibri"/>
                <a:cs typeface="Calibri"/>
              </a:rPr>
              <a:t> </a:t>
            </a:r>
            <a:r>
              <a:rPr spc="-7" dirty="0">
                <a:latin typeface="Calibri"/>
                <a:cs typeface="Calibri"/>
              </a:rPr>
              <a:t>necessarily</a:t>
            </a:r>
            <a:r>
              <a:rPr spc="80" dirty="0">
                <a:latin typeface="Calibri"/>
                <a:cs typeface="Calibri"/>
              </a:rPr>
              <a:t> </a:t>
            </a:r>
            <a:r>
              <a:rPr spc="-13" dirty="0">
                <a:latin typeface="Calibri"/>
                <a:cs typeface="Calibri"/>
              </a:rPr>
              <a:t>rely</a:t>
            </a:r>
            <a:r>
              <a:rPr spc="-7" dirty="0">
                <a:latin typeface="Calibri"/>
                <a:cs typeface="Calibri"/>
              </a:rPr>
              <a:t> </a:t>
            </a:r>
            <a:r>
              <a:rPr spc="20" dirty="0">
                <a:latin typeface="Calibri"/>
                <a:cs typeface="Calibri"/>
              </a:rPr>
              <a:t>on</a:t>
            </a:r>
            <a:r>
              <a:rPr spc="-40" dirty="0">
                <a:latin typeface="Calibri"/>
                <a:cs typeface="Calibri"/>
              </a:rPr>
              <a:t> </a:t>
            </a:r>
            <a:r>
              <a:rPr dirty="0">
                <a:latin typeface="Calibri"/>
                <a:cs typeface="Calibri"/>
              </a:rPr>
              <a:t>a </a:t>
            </a:r>
            <a:r>
              <a:rPr spc="-387" dirty="0">
                <a:latin typeface="Calibri"/>
                <a:cs typeface="Calibri"/>
              </a:rPr>
              <a:t> </a:t>
            </a:r>
            <a:r>
              <a:rPr spc="33" dirty="0">
                <a:latin typeface="Calibri"/>
                <a:cs typeface="Calibri"/>
              </a:rPr>
              <a:t>c</a:t>
            </a:r>
            <a:r>
              <a:rPr dirty="0">
                <a:latin typeface="Calibri"/>
                <a:cs typeface="Calibri"/>
              </a:rPr>
              <a:t>e</a:t>
            </a:r>
            <a:r>
              <a:rPr spc="-40" dirty="0">
                <a:latin typeface="Calibri"/>
                <a:cs typeface="Calibri"/>
              </a:rPr>
              <a:t>n</a:t>
            </a:r>
            <a:r>
              <a:rPr dirty="0">
                <a:latin typeface="Calibri"/>
                <a:cs typeface="Calibri"/>
              </a:rPr>
              <a:t>t</a:t>
            </a:r>
            <a:r>
              <a:rPr spc="-33" dirty="0">
                <a:latin typeface="Calibri"/>
                <a:cs typeface="Calibri"/>
              </a:rPr>
              <a:t>r</a:t>
            </a:r>
            <a:r>
              <a:rPr spc="33" dirty="0">
                <a:latin typeface="Calibri"/>
                <a:cs typeface="Calibri"/>
              </a:rPr>
              <a:t>a</a:t>
            </a:r>
            <a:r>
              <a:rPr dirty="0">
                <a:latin typeface="Calibri"/>
                <a:cs typeface="Calibri"/>
              </a:rPr>
              <a:t>l</a:t>
            </a:r>
            <a:r>
              <a:rPr spc="-13" dirty="0">
                <a:latin typeface="Calibri"/>
                <a:cs typeface="Calibri"/>
              </a:rPr>
              <a:t> </a:t>
            </a:r>
            <a:r>
              <a:rPr spc="-7" dirty="0">
                <a:latin typeface="Calibri"/>
                <a:cs typeface="Calibri"/>
              </a:rPr>
              <a:t>s</a:t>
            </a:r>
            <a:r>
              <a:rPr dirty="0">
                <a:latin typeface="Calibri"/>
                <a:cs typeface="Calibri"/>
              </a:rPr>
              <a:t>e</a:t>
            </a:r>
            <a:r>
              <a:rPr spc="-27" dirty="0">
                <a:latin typeface="Calibri"/>
                <a:cs typeface="Calibri"/>
              </a:rPr>
              <a:t>r</a:t>
            </a:r>
            <a:r>
              <a:rPr spc="-13" dirty="0">
                <a:latin typeface="Calibri"/>
                <a:cs typeface="Calibri"/>
              </a:rPr>
              <a:t>v</a:t>
            </a:r>
            <a:r>
              <a:rPr dirty="0">
                <a:latin typeface="Calibri"/>
                <a:cs typeface="Calibri"/>
              </a:rPr>
              <a:t>er</a:t>
            </a:r>
            <a:r>
              <a:rPr spc="73" dirty="0">
                <a:latin typeface="Calibri"/>
                <a:cs typeface="Calibri"/>
              </a:rPr>
              <a:t> </a:t>
            </a:r>
            <a:r>
              <a:rPr dirty="0">
                <a:latin typeface="Calibri"/>
                <a:cs typeface="Calibri"/>
              </a:rPr>
              <a:t>to</a:t>
            </a:r>
            <a:r>
              <a:rPr spc="-53" dirty="0">
                <a:latin typeface="Calibri"/>
                <a:cs typeface="Calibri"/>
              </a:rPr>
              <a:t> </a:t>
            </a:r>
            <a:r>
              <a:rPr spc="-7" dirty="0">
                <a:latin typeface="Calibri"/>
                <a:cs typeface="Calibri"/>
              </a:rPr>
              <a:t>st</a:t>
            </a:r>
            <a:r>
              <a:rPr spc="47" dirty="0">
                <a:latin typeface="Calibri"/>
                <a:cs typeface="Calibri"/>
              </a:rPr>
              <a:t>o</a:t>
            </a:r>
            <a:r>
              <a:rPr spc="-27" dirty="0">
                <a:latin typeface="Calibri"/>
                <a:cs typeface="Calibri"/>
              </a:rPr>
              <a:t>r</a:t>
            </a:r>
            <a:r>
              <a:rPr dirty="0">
                <a:latin typeface="Calibri"/>
                <a:cs typeface="Calibri"/>
              </a:rPr>
              <a:t>e</a:t>
            </a:r>
            <a:r>
              <a:rPr spc="-100" dirty="0">
                <a:latin typeface="Calibri"/>
                <a:cs typeface="Calibri"/>
              </a:rPr>
              <a:t> </a:t>
            </a:r>
            <a:r>
              <a:rPr spc="33" dirty="0">
                <a:latin typeface="Calibri"/>
                <a:cs typeface="Calibri"/>
              </a:rPr>
              <a:t>a</a:t>
            </a:r>
            <a:r>
              <a:rPr spc="-13" dirty="0">
                <a:latin typeface="Calibri"/>
                <a:cs typeface="Calibri"/>
              </a:rPr>
              <a:t>l</a:t>
            </a:r>
            <a:r>
              <a:rPr dirty="0">
                <a:latin typeface="Calibri"/>
                <a:cs typeface="Calibri"/>
              </a:rPr>
              <a:t>l</a:t>
            </a:r>
            <a:r>
              <a:rPr spc="-13"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100" dirty="0">
                <a:latin typeface="Calibri"/>
                <a:cs typeface="Calibri"/>
              </a:rPr>
              <a:t> </a:t>
            </a:r>
            <a:r>
              <a:rPr spc="-13" dirty="0">
                <a:latin typeface="Calibri"/>
                <a:cs typeface="Calibri"/>
              </a:rPr>
              <a:t>v</a:t>
            </a:r>
            <a:r>
              <a:rPr dirty="0">
                <a:latin typeface="Calibri"/>
                <a:cs typeface="Calibri"/>
              </a:rPr>
              <a:t>e</a:t>
            </a:r>
            <a:r>
              <a:rPr spc="-27" dirty="0">
                <a:latin typeface="Calibri"/>
                <a:cs typeface="Calibri"/>
              </a:rPr>
              <a:t>r</a:t>
            </a:r>
            <a:r>
              <a:rPr spc="-7" dirty="0">
                <a:latin typeface="Calibri"/>
                <a:cs typeface="Calibri"/>
              </a:rPr>
              <a:t>s</a:t>
            </a:r>
            <a:r>
              <a:rPr spc="-13" dirty="0">
                <a:latin typeface="Calibri"/>
                <a:cs typeface="Calibri"/>
              </a:rPr>
              <a:t>i</a:t>
            </a:r>
            <a:r>
              <a:rPr spc="47" dirty="0">
                <a:latin typeface="Calibri"/>
                <a:cs typeface="Calibri"/>
              </a:rPr>
              <a:t>o</a:t>
            </a:r>
            <a:r>
              <a:rPr spc="-47" dirty="0">
                <a:latin typeface="Calibri"/>
                <a:cs typeface="Calibri"/>
              </a:rPr>
              <a:t>n</a:t>
            </a:r>
            <a:r>
              <a:rPr dirty="0">
                <a:latin typeface="Calibri"/>
                <a:cs typeface="Calibri"/>
              </a:rPr>
              <a:t>s</a:t>
            </a:r>
            <a:r>
              <a:rPr spc="-7" dirty="0">
                <a:latin typeface="Calibri"/>
                <a:cs typeface="Calibri"/>
              </a:rPr>
              <a:t> </a:t>
            </a:r>
            <a:r>
              <a:rPr spc="47" dirty="0">
                <a:latin typeface="Calibri"/>
                <a:cs typeface="Calibri"/>
              </a:rPr>
              <a:t>o</a:t>
            </a:r>
            <a:r>
              <a:rPr dirty="0">
                <a:latin typeface="Calibri"/>
                <a:cs typeface="Calibri"/>
              </a:rPr>
              <a:t>f</a:t>
            </a:r>
            <a:r>
              <a:rPr spc="-53" dirty="0">
                <a:latin typeface="Calibri"/>
                <a:cs typeface="Calibri"/>
              </a:rPr>
              <a:t> </a:t>
            </a:r>
            <a:r>
              <a:rPr dirty="0">
                <a:latin typeface="Calibri"/>
                <a:cs typeface="Calibri"/>
              </a:rPr>
              <a:t>a</a:t>
            </a:r>
            <a:r>
              <a:rPr spc="33" dirty="0">
                <a:latin typeface="Calibri"/>
                <a:cs typeface="Calibri"/>
              </a:rPr>
              <a:t> </a:t>
            </a:r>
            <a:r>
              <a:rPr spc="-53" dirty="0">
                <a:latin typeface="Calibri"/>
                <a:cs typeface="Calibri"/>
              </a:rPr>
              <a:t>p</a:t>
            </a:r>
            <a:r>
              <a:rPr spc="-27" dirty="0">
                <a:latin typeface="Calibri"/>
                <a:cs typeface="Calibri"/>
              </a:rPr>
              <a:t>r</a:t>
            </a:r>
            <a:r>
              <a:rPr spc="47" dirty="0">
                <a:latin typeface="Calibri"/>
                <a:cs typeface="Calibri"/>
              </a:rPr>
              <a:t>o</a:t>
            </a:r>
            <a:r>
              <a:rPr spc="-33" dirty="0">
                <a:latin typeface="Calibri"/>
                <a:cs typeface="Calibri"/>
              </a:rPr>
              <a:t>j</a:t>
            </a:r>
            <a:r>
              <a:rPr dirty="0">
                <a:latin typeface="Calibri"/>
                <a:cs typeface="Calibri"/>
              </a:rPr>
              <a:t>e</a:t>
            </a:r>
            <a:r>
              <a:rPr spc="40" dirty="0">
                <a:latin typeface="Calibri"/>
                <a:cs typeface="Calibri"/>
              </a:rPr>
              <a:t>c</a:t>
            </a:r>
            <a:r>
              <a:rPr spc="93" dirty="0">
                <a:latin typeface="Calibri"/>
                <a:cs typeface="Calibri"/>
              </a:rPr>
              <a:t>t</a:t>
            </a:r>
            <a:r>
              <a:rPr spc="-152" dirty="0">
                <a:latin typeface="Calibri"/>
                <a:cs typeface="Calibri"/>
              </a:rPr>
              <a:t>’</a:t>
            </a:r>
            <a:r>
              <a:rPr dirty="0">
                <a:latin typeface="Calibri"/>
                <a:cs typeface="Calibri"/>
              </a:rPr>
              <a:t>s  file</a:t>
            </a:r>
            <a:endParaRPr>
              <a:latin typeface="Calibri"/>
              <a:cs typeface="Calibri"/>
            </a:endParaRPr>
          </a:p>
        </p:txBody>
      </p:sp>
      <p:sp>
        <p:nvSpPr>
          <p:cNvPr id="54" name="object 54"/>
          <p:cNvSpPr txBox="1"/>
          <p:nvPr/>
        </p:nvSpPr>
        <p:spPr>
          <a:xfrm>
            <a:off x="6316985" y="3060702"/>
            <a:ext cx="4142740" cy="571096"/>
          </a:xfrm>
          <a:prstGeom prst="rect">
            <a:avLst/>
          </a:prstGeom>
        </p:spPr>
        <p:txBody>
          <a:bodyPr vert="horz" wrap="square" lIns="0" tIns="16933" rIns="0" bIns="0" rtlCol="0">
            <a:spAutoFit/>
          </a:bodyPr>
          <a:lstStyle/>
          <a:p>
            <a:pPr marL="16933">
              <a:spcBef>
                <a:spcPts val="133"/>
              </a:spcBef>
            </a:pPr>
            <a:r>
              <a:rPr spc="20" dirty="0">
                <a:latin typeface="Calibri"/>
                <a:cs typeface="Calibri"/>
              </a:rPr>
              <a:t>E</a:t>
            </a:r>
            <a:r>
              <a:rPr spc="-13"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y</a:t>
            </a:r>
            <a:r>
              <a:rPr spc="-13" dirty="0">
                <a:latin typeface="Calibri"/>
                <a:cs typeface="Calibri"/>
              </a:rPr>
              <a:t> </a:t>
            </a:r>
            <a:r>
              <a:rPr spc="-47"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47" dirty="0">
                <a:latin typeface="Calibri"/>
                <a:cs typeface="Calibri"/>
              </a:rPr>
              <a:t>p</a:t>
            </a:r>
            <a:r>
              <a:rPr dirty="0">
                <a:latin typeface="Calibri"/>
                <a:cs typeface="Calibri"/>
              </a:rPr>
              <a:t>er</a:t>
            </a:r>
            <a:r>
              <a:rPr spc="67" dirty="0">
                <a:latin typeface="Calibri"/>
                <a:cs typeface="Calibri"/>
              </a:rPr>
              <a:t> </a:t>
            </a:r>
            <a:r>
              <a:rPr spc="-53" dirty="0">
                <a:latin typeface="Calibri"/>
                <a:cs typeface="Calibri"/>
              </a:rPr>
              <a:t>“</a:t>
            </a:r>
            <a:r>
              <a:rPr spc="33" dirty="0">
                <a:latin typeface="Calibri"/>
                <a:cs typeface="Calibri"/>
              </a:rPr>
              <a:t>c</a:t>
            </a:r>
            <a:r>
              <a:rPr spc="-13" dirty="0">
                <a:latin typeface="Calibri"/>
                <a:cs typeface="Calibri"/>
              </a:rPr>
              <a:t>l</a:t>
            </a:r>
            <a:r>
              <a:rPr spc="47" dirty="0">
                <a:latin typeface="Calibri"/>
                <a:cs typeface="Calibri"/>
              </a:rPr>
              <a:t>o</a:t>
            </a:r>
            <a:r>
              <a:rPr spc="-47" dirty="0">
                <a:latin typeface="Calibri"/>
                <a:cs typeface="Calibri"/>
              </a:rPr>
              <a:t>n</a:t>
            </a:r>
            <a:r>
              <a:rPr dirty="0">
                <a:latin typeface="Calibri"/>
                <a:cs typeface="Calibri"/>
              </a:rPr>
              <a:t>e</a:t>
            </a:r>
            <a:r>
              <a:rPr spc="-7" dirty="0">
                <a:latin typeface="Calibri"/>
                <a:cs typeface="Calibri"/>
              </a:rPr>
              <a:t>s</a:t>
            </a:r>
            <a:r>
              <a:rPr dirty="0">
                <a:latin typeface="Calibri"/>
                <a:cs typeface="Calibri"/>
              </a:rPr>
              <a:t>”</a:t>
            </a:r>
            <a:r>
              <a:rPr spc="-60" dirty="0">
                <a:latin typeface="Calibri"/>
                <a:cs typeface="Calibri"/>
              </a:rPr>
              <a:t> </a:t>
            </a:r>
            <a:r>
              <a:rPr dirty="0">
                <a:latin typeface="Calibri"/>
                <a:cs typeface="Calibri"/>
              </a:rPr>
              <a:t>a</a:t>
            </a:r>
            <a:r>
              <a:rPr spc="33" dirty="0">
                <a:latin typeface="Calibri"/>
                <a:cs typeface="Calibri"/>
              </a:rPr>
              <a:t> c</a:t>
            </a:r>
            <a:r>
              <a:rPr spc="47" dirty="0">
                <a:latin typeface="Calibri"/>
                <a:cs typeface="Calibri"/>
              </a:rPr>
              <a:t>o</a:t>
            </a:r>
            <a:r>
              <a:rPr spc="-47" dirty="0">
                <a:latin typeface="Calibri"/>
                <a:cs typeface="Calibri"/>
              </a:rPr>
              <a:t>p</a:t>
            </a:r>
            <a:r>
              <a:rPr dirty="0">
                <a:latin typeface="Calibri"/>
                <a:cs typeface="Calibri"/>
              </a:rPr>
              <a:t>y</a:t>
            </a:r>
            <a:r>
              <a:rPr spc="-120" dirty="0">
                <a:latin typeface="Calibri"/>
                <a:cs typeface="Calibri"/>
              </a:rPr>
              <a:t> </a:t>
            </a:r>
            <a:r>
              <a:rPr spc="47" dirty="0">
                <a:latin typeface="Calibri"/>
                <a:cs typeface="Calibri"/>
              </a:rPr>
              <a:t>o</a:t>
            </a:r>
            <a:r>
              <a:rPr dirty="0">
                <a:latin typeface="Calibri"/>
                <a:cs typeface="Calibri"/>
              </a:rPr>
              <a:t>f</a:t>
            </a:r>
            <a:r>
              <a:rPr spc="-53" dirty="0">
                <a:latin typeface="Calibri"/>
                <a:cs typeface="Calibri"/>
              </a:rPr>
              <a:t> </a:t>
            </a:r>
            <a:r>
              <a:rPr dirty="0">
                <a:latin typeface="Calibri"/>
                <a:cs typeface="Calibri"/>
              </a:rPr>
              <a:t>t</a:t>
            </a:r>
            <a:r>
              <a:rPr spc="-47" dirty="0">
                <a:latin typeface="Calibri"/>
                <a:cs typeface="Calibri"/>
              </a:rPr>
              <a:t>h</a:t>
            </a:r>
            <a:r>
              <a:rPr dirty="0">
                <a:latin typeface="Calibri"/>
                <a:cs typeface="Calibri"/>
              </a:rPr>
              <a:t>e</a:t>
            </a:r>
            <a:r>
              <a:rPr spc="100" dirty="0">
                <a:latin typeface="Calibri"/>
                <a:cs typeface="Calibri"/>
              </a:rPr>
              <a:t> </a:t>
            </a:r>
            <a:r>
              <a:rPr spc="-40" dirty="0">
                <a:latin typeface="Calibri"/>
                <a:cs typeface="Calibri"/>
              </a:rPr>
              <a:t>m</a:t>
            </a:r>
            <a:r>
              <a:rPr spc="33" dirty="0">
                <a:latin typeface="Calibri"/>
                <a:cs typeface="Calibri"/>
              </a:rPr>
              <a:t>a</a:t>
            </a:r>
            <a:r>
              <a:rPr spc="-13" dirty="0">
                <a:latin typeface="Calibri"/>
                <a:cs typeface="Calibri"/>
              </a:rPr>
              <a:t>i</a:t>
            </a:r>
            <a:r>
              <a:rPr dirty="0">
                <a:latin typeface="Calibri"/>
                <a:cs typeface="Calibri"/>
              </a:rPr>
              <a:t>n</a:t>
            </a:r>
            <a:endParaRPr>
              <a:latin typeface="Calibri"/>
              <a:cs typeface="Calibri"/>
            </a:endParaRPr>
          </a:p>
          <a:p>
            <a:pPr marL="16933">
              <a:spcBef>
                <a:spcPts val="47"/>
              </a:spcBef>
            </a:pPr>
            <a:r>
              <a:rPr spc="-27" dirty="0">
                <a:latin typeface="Calibri"/>
                <a:cs typeface="Calibri"/>
              </a:rPr>
              <a:t>r</a:t>
            </a:r>
            <a:r>
              <a:rPr dirty="0">
                <a:latin typeface="Calibri"/>
                <a:cs typeface="Calibri"/>
              </a:rPr>
              <a:t>e</a:t>
            </a:r>
            <a:r>
              <a:rPr spc="-40" dirty="0">
                <a:latin typeface="Calibri"/>
                <a:cs typeface="Calibri"/>
              </a:rPr>
              <a:t>p</a:t>
            </a:r>
            <a:r>
              <a:rPr spc="47" dirty="0">
                <a:latin typeface="Calibri"/>
                <a:cs typeface="Calibri"/>
              </a:rPr>
              <a:t>o</a:t>
            </a:r>
            <a:r>
              <a:rPr spc="-7" dirty="0">
                <a:latin typeface="Calibri"/>
                <a:cs typeface="Calibri"/>
              </a:rPr>
              <a:t>s</a:t>
            </a:r>
            <a:r>
              <a:rPr spc="-13" dirty="0">
                <a:latin typeface="Calibri"/>
                <a:cs typeface="Calibri"/>
              </a:rPr>
              <a:t>i</a:t>
            </a:r>
            <a:r>
              <a:rPr dirty="0">
                <a:latin typeface="Calibri"/>
                <a:cs typeface="Calibri"/>
              </a:rPr>
              <a:t>t</a:t>
            </a:r>
            <a:r>
              <a:rPr spc="47" dirty="0">
                <a:latin typeface="Calibri"/>
                <a:cs typeface="Calibri"/>
              </a:rPr>
              <a:t>o</a:t>
            </a:r>
            <a:r>
              <a:rPr spc="-27" dirty="0">
                <a:latin typeface="Calibri"/>
                <a:cs typeface="Calibri"/>
              </a:rPr>
              <a:t>r</a:t>
            </a:r>
            <a:r>
              <a:rPr dirty="0">
                <a:latin typeface="Calibri"/>
                <a:cs typeface="Calibri"/>
              </a:rPr>
              <a:t>y</a:t>
            </a:r>
            <a:r>
              <a:rPr spc="-60" dirty="0">
                <a:latin typeface="Times New Roman"/>
                <a:cs typeface="Times New Roman"/>
              </a:rPr>
              <a:t> </a:t>
            </a:r>
            <a:r>
              <a:rPr spc="40" dirty="0">
                <a:latin typeface="Calibri"/>
                <a:cs typeface="Calibri"/>
              </a:rPr>
              <a:t>o</a:t>
            </a:r>
            <a:r>
              <a:rPr dirty="0">
                <a:latin typeface="Calibri"/>
                <a:cs typeface="Calibri"/>
              </a:rPr>
              <a:t>n</a:t>
            </a:r>
            <a:r>
              <a:rPr spc="-8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i</a:t>
            </a:r>
            <a:r>
              <a:rPr dirty="0">
                <a:latin typeface="Calibri"/>
                <a:cs typeface="Calibri"/>
              </a:rPr>
              <a:t>r</a:t>
            </a:r>
            <a:r>
              <a:rPr spc="27" dirty="0">
                <a:latin typeface="Times New Roman"/>
                <a:cs typeface="Times New Roman"/>
              </a:rPr>
              <a:t> </a:t>
            </a:r>
            <a:r>
              <a:rPr spc="-13"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160" dirty="0">
                <a:latin typeface="Times New Roman"/>
                <a:cs typeface="Times New Roman"/>
              </a:rPr>
              <a:t> </a:t>
            </a:r>
            <a:r>
              <a:rPr spc="-7" dirty="0">
                <a:latin typeface="Calibri"/>
                <a:cs typeface="Calibri"/>
              </a:rPr>
              <a:t>s</a:t>
            </a:r>
            <a:r>
              <a:rPr spc="-20" dirty="0">
                <a:latin typeface="Calibri"/>
                <a:cs typeface="Calibri"/>
              </a:rPr>
              <a:t>y</a:t>
            </a:r>
            <a:r>
              <a:rPr spc="-7" dirty="0">
                <a:latin typeface="Calibri"/>
                <a:cs typeface="Calibri"/>
              </a:rPr>
              <a:t>stem</a:t>
            </a:r>
            <a:endParaRPr>
              <a:latin typeface="Calibri"/>
              <a:cs typeface="Calibri"/>
            </a:endParaRPr>
          </a:p>
        </p:txBody>
      </p:sp>
      <p:sp>
        <p:nvSpPr>
          <p:cNvPr id="55" name="object 55"/>
          <p:cNvSpPr txBox="1"/>
          <p:nvPr/>
        </p:nvSpPr>
        <p:spPr>
          <a:xfrm>
            <a:off x="6316984" y="3887463"/>
            <a:ext cx="4848013" cy="1405427"/>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This </a:t>
            </a:r>
            <a:r>
              <a:rPr dirty="0">
                <a:latin typeface="Calibri"/>
                <a:cs typeface="Calibri"/>
              </a:rPr>
              <a:t>also</a:t>
            </a:r>
            <a:r>
              <a:rPr spc="47" dirty="0">
                <a:latin typeface="Calibri"/>
                <a:cs typeface="Calibri"/>
              </a:rPr>
              <a:t> </a:t>
            </a:r>
            <a:r>
              <a:rPr dirty="0">
                <a:latin typeface="Calibri"/>
                <a:cs typeface="Calibri"/>
              </a:rPr>
              <a:t>copies,</a:t>
            </a:r>
            <a:r>
              <a:rPr spc="-40" dirty="0">
                <a:latin typeface="Calibri"/>
                <a:cs typeface="Calibri"/>
              </a:rPr>
              <a:t> </a:t>
            </a:r>
            <a:r>
              <a:rPr spc="7" dirty="0">
                <a:latin typeface="Calibri"/>
                <a:cs typeface="Calibri"/>
              </a:rPr>
              <a:t>all</a:t>
            </a:r>
            <a:r>
              <a:rPr spc="-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past</a:t>
            </a:r>
            <a:r>
              <a:rPr spc="-107" dirty="0">
                <a:latin typeface="Calibri"/>
                <a:cs typeface="Calibri"/>
              </a:rPr>
              <a:t> </a:t>
            </a:r>
            <a:r>
              <a:rPr spc="-7" dirty="0">
                <a:latin typeface="Calibri"/>
                <a:cs typeface="Calibri"/>
              </a:rPr>
              <a:t>versions</a:t>
            </a:r>
            <a:r>
              <a:rPr spc="93" dirty="0">
                <a:latin typeface="Calibri"/>
                <a:cs typeface="Calibri"/>
              </a:rPr>
              <a:t> </a:t>
            </a:r>
            <a:r>
              <a:rPr spc="20" dirty="0">
                <a:latin typeface="Calibri"/>
                <a:cs typeface="Calibri"/>
              </a:rPr>
              <a:t>of</a:t>
            </a:r>
            <a:r>
              <a:rPr spc="-53"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code</a:t>
            </a:r>
            <a:r>
              <a:rPr spc="-7" dirty="0">
                <a:latin typeface="Calibri"/>
                <a:cs typeface="Calibri"/>
              </a:rPr>
              <a:t> </a:t>
            </a:r>
            <a:r>
              <a:rPr spc="20" dirty="0">
                <a:latin typeface="Calibri"/>
                <a:cs typeface="Calibri"/>
              </a:rPr>
              <a:t>on </a:t>
            </a:r>
            <a:r>
              <a:rPr spc="-387" dirty="0">
                <a:latin typeface="Calibri"/>
                <a:cs typeface="Calibri"/>
              </a:rPr>
              <a:t> </a:t>
            </a:r>
            <a:r>
              <a:rPr dirty="0">
                <a:latin typeface="Calibri"/>
                <a:cs typeface="Calibri"/>
              </a:rPr>
              <a:t>t</a:t>
            </a:r>
            <a:r>
              <a:rPr spc="-47"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53" dirty="0">
                <a:latin typeface="Times New Roman"/>
                <a:cs typeface="Times New Roman"/>
              </a:rPr>
              <a:t> </a:t>
            </a:r>
            <a:r>
              <a:rPr spc="-7" dirty="0">
                <a:latin typeface="Calibri"/>
                <a:cs typeface="Calibri"/>
              </a:rPr>
              <a:t>s</a:t>
            </a:r>
            <a:r>
              <a:rPr spc="-20" dirty="0">
                <a:latin typeface="Calibri"/>
                <a:cs typeface="Calibri"/>
              </a:rPr>
              <a:t>y</a:t>
            </a:r>
            <a:r>
              <a:rPr spc="-7" dirty="0">
                <a:latin typeface="Calibri"/>
                <a:cs typeface="Calibri"/>
              </a:rPr>
              <a:t>ste</a:t>
            </a:r>
            <a:r>
              <a:rPr dirty="0">
                <a:latin typeface="Calibri"/>
                <a:cs typeface="Calibri"/>
              </a:rPr>
              <a:t>m</a:t>
            </a:r>
            <a:r>
              <a:rPr spc="-187" dirty="0">
                <a:latin typeface="Times New Roman"/>
                <a:cs typeface="Times New Roman"/>
              </a:rPr>
              <a:t> </a:t>
            </a:r>
            <a:r>
              <a:rPr dirty="0">
                <a:latin typeface="Calibri"/>
                <a:cs typeface="Calibri"/>
              </a:rPr>
              <a:t>t</a:t>
            </a:r>
            <a:r>
              <a:rPr spc="47" dirty="0">
                <a:latin typeface="Calibri"/>
                <a:cs typeface="Calibri"/>
              </a:rPr>
              <a:t>o</a:t>
            </a:r>
            <a:r>
              <a:rPr dirty="0">
                <a:latin typeface="Calibri"/>
                <a:cs typeface="Calibri"/>
              </a:rPr>
              <a:t>o</a:t>
            </a:r>
            <a:endParaRPr>
              <a:latin typeface="Calibri"/>
              <a:cs typeface="Calibri"/>
            </a:endParaRPr>
          </a:p>
          <a:p>
            <a:pPr>
              <a:spcBef>
                <a:spcPts val="67"/>
              </a:spcBef>
            </a:pPr>
            <a:endParaRPr>
              <a:latin typeface="Calibri"/>
              <a:cs typeface="Calibri"/>
            </a:endParaRPr>
          </a:p>
          <a:p>
            <a:pPr marL="16933" marR="33019">
              <a:lnSpc>
                <a:spcPts val="2107"/>
              </a:lnSpc>
            </a:pPr>
            <a:r>
              <a:rPr dirty="0">
                <a:latin typeface="Calibri"/>
                <a:cs typeface="Calibri"/>
              </a:rPr>
              <a:t>Therefore,</a:t>
            </a:r>
            <a:r>
              <a:rPr spc="-152"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developer</a:t>
            </a:r>
            <a:r>
              <a:rPr spc="73" dirty="0">
                <a:latin typeface="Calibri"/>
                <a:cs typeface="Calibri"/>
              </a:rPr>
              <a:t> </a:t>
            </a:r>
            <a:r>
              <a:rPr spc="-13" dirty="0">
                <a:latin typeface="Calibri"/>
                <a:cs typeface="Calibri"/>
              </a:rPr>
              <a:t>need</a:t>
            </a:r>
            <a:r>
              <a:rPr spc="47" dirty="0">
                <a:latin typeface="Calibri"/>
                <a:cs typeface="Calibri"/>
              </a:rPr>
              <a:t> </a:t>
            </a:r>
            <a:r>
              <a:rPr dirty="0">
                <a:latin typeface="Calibri"/>
                <a:cs typeface="Calibri"/>
              </a:rPr>
              <a:t>not </a:t>
            </a:r>
            <a:r>
              <a:rPr spc="-27" dirty="0">
                <a:latin typeface="Calibri"/>
                <a:cs typeface="Calibri"/>
              </a:rPr>
              <a:t>be</a:t>
            </a:r>
            <a:r>
              <a:rPr dirty="0">
                <a:latin typeface="Calibri"/>
                <a:cs typeface="Calibri"/>
              </a:rPr>
              <a:t> connected</a:t>
            </a:r>
            <a:r>
              <a:rPr spc="-47" dirty="0">
                <a:latin typeface="Calibri"/>
                <a:cs typeface="Calibri"/>
              </a:rPr>
              <a:t> </a:t>
            </a:r>
            <a:r>
              <a:rPr dirty="0">
                <a:latin typeface="Calibri"/>
                <a:cs typeface="Calibri"/>
              </a:rPr>
              <a:t>to </a:t>
            </a:r>
            <a:r>
              <a:rPr spc="-387" dirty="0">
                <a:latin typeface="Calibri"/>
                <a:cs typeface="Calibri"/>
              </a:rPr>
              <a:t> </a:t>
            </a:r>
            <a:r>
              <a:rPr spc="-20" dirty="0">
                <a:latin typeface="Calibri"/>
                <a:cs typeface="Calibri"/>
              </a:rPr>
              <a:t>the</a:t>
            </a:r>
            <a:r>
              <a:rPr spc="-7" dirty="0">
                <a:latin typeface="Calibri"/>
                <a:cs typeface="Calibri"/>
              </a:rPr>
              <a:t> </a:t>
            </a:r>
            <a:r>
              <a:rPr spc="-20" dirty="0">
                <a:latin typeface="Calibri"/>
                <a:cs typeface="Calibri"/>
              </a:rPr>
              <a:t>internet</a:t>
            </a:r>
            <a:r>
              <a:rPr spc="193" dirty="0">
                <a:latin typeface="Calibri"/>
                <a:cs typeface="Calibri"/>
              </a:rPr>
              <a:t> </a:t>
            </a:r>
            <a:r>
              <a:rPr dirty="0">
                <a:latin typeface="Calibri"/>
                <a:cs typeface="Calibri"/>
              </a:rPr>
              <a:t>to</a:t>
            </a:r>
            <a:r>
              <a:rPr spc="-60" dirty="0">
                <a:latin typeface="Calibri"/>
                <a:cs typeface="Calibri"/>
              </a:rPr>
              <a:t> </a:t>
            </a:r>
            <a:r>
              <a:rPr spc="7" dirty="0">
                <a:latin typeface="Calibri"/>
                <a:cs typeface="Calibri"/>
              </a:rPr>
              <a:t>work</a:t>
            </a:r>
            <a:r>
              <a:rPr spc="-13" dirty="0">
                <a:latin typeface="Calibri"/>
                <a:cs typeface="Calibri"/>
              </a:rPr>
              <a:t> </a:t>
            </a:r>
            <a:r>
              <a:rPr spc="20" dirty="0">
                <a:latin typeface="Calibri"/>
                <a:cs typeface="Calibri"/>
              </a:rPr>
              <a:t>on</a:t>
            </a:r>
            <a:r>
              <a:rPr spc="-47"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code</a:t>
            </a:r>
            <a:endParaRPr>
              <a:latin typeface="Calibri"/>
              <a:cs typeface="Calibri"/>
            </a:endParaRPr>
          </a:p>
        </p:txBody>
      </p:sp>
      <p:grpSp>
        <p:nvGrpSpPr>
          <p:cNvPr id="56" name="object 56"/>
          <p:cNvGrpSpPr/>
          <p:nvPr/>
        </p:nvGrpSpPr>
        <p:grpSpPr>
          <a:xfrm>
            <a:off x="1" y="2032"/>
            <a:ext cx="12138660" cy="6856307"/>
            <a:chOff x="0" y="1524"/>
            <a:chExt cx="9103995" cy="5142230"/>
          </a:xfrm>
        </p:grpSpPr>
        <p:pic>
          <p:nvPicPr>
            <p:cNvPr id="57" name="object 57"/>
            <p:cNvPicPr/>
            <p:nvPr/>
          </p:nvPicPr>
          <p:blipFill>
            <a:blip r:embed="rId18" cstate="print"/>
            <a:stretch>
              <a:fillRect/>
            </a:stretch>
          </p:blipFill>
          <p:spPr>
            <a:xfrm>
              <a:off x="4350776" y="1484571"/>
              <a:ext cx="260273" cy="260286"/>
            </a:xfrm>
            <a:prstGeom prst="rect">
              <a:avLst/>
            </a:prstGeom>
          </p:spPr>
        </p:pic>
        <p:pic>
          <p:nvPicPr>
            <p:cNvPr id="58" name="object 58"/>
            <p:cNvPicPr/>
            <p:nvPr/>
          </p:nvPicPr>
          <p:blipFill>
            <a:blip r:embed="rId18" cstate="print"/>
            <a:stretch>
              <a:fillRect/>
            </a:stretch>
          </p:blipFill>
          <p:spPr>
            <a:xfrm>
              <a:off x="4347971" y="2280996"/>
              <a:ext cx="260273" cy="260273"/>
            </a:xfrm>
            <a:prstGeom prst="rect">
              <a:avLst/>
            </a:prstGeom>
          </p:spPr>
        </p:pic>
        <p:pic>
          <p:nvPicPr>
            <p:cNvPr id="59" name="object 59"/>
            <p:cNvPicPr/>
            <p:nvPr/>
          </p:nvPicPr>
          <p:blipFill>
            <a:blip r:embed="rId18" cstate="print"/>
            <a:stretch>
              <a:fillRect/>
            </a:stretch>
          </p:blipFill>
          <p:spPr>
            <a:xfrm>
              <a:off x="4352025" y="2909899"/>
              <a:ext cx="260273" cy="260273"/>
            </a:xfrm>
            <a:prstGeom prst="rect">
              <a:avLst/>
            </a:prstGeom>
          </p:spPr>
        </p:pic>
        <p:pic>
          <p:nvPicPr>
            <p:cNvPr id="60" name="object 60"/>
            <p:cNvPicPr/>
            <p:nvPr/>
          </p:nvPicPr>
          <p:blipFill>
            <a:blip r:embed="rId18" cstate="print"/>
            <a:stretch>
              <a:fillRect/>
            </a:stretch>
          </p:blipFill>
          <p:spPr>
            <a:xfrm>
              <a:off x="4352666" y="3530676"/>
              <a:ext cx="260273" cy="260273"/>
            </a:xfrm>
            <a:prstGeom prst="rect">
              <a:avLst/>
            </a:prstGeom>
          </p:spPr>
        </p:pic>
        <p:pic>
          <p:nvPicPr>
            <p:cNvPr id="61" name="object 61" hidden="1"/>
            <p:cNvPicPr/>
            <p:nvPr/>
          </p:nvPicPr>
          <p:blipFill>
            <a:blip r:embed="rId19" cstate="print"/>
            <a:stretch>
              <a:fillRect/>
            </a:stretch>
          </p:blipFill>
          <p:spPr>
            <a:xfrm>
              <a:off x="0" y="1524"/>
              <a:ext cx="9103613" cy="5141975"/>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10620" y="1092179"/>
            <a:ext cx="2235200" cy="660400"/>
            <a:chOff x="6457965" y="819134"/>
            <a:chExt cx="1676400" cy="495300"/>
          </a:xfrm>
        </p:grpSpPr>
        <p:pic>
          <p:nvPicPr>
            <p:cNvPr id="3" name="object 3"/>
            <p:cNvPicPr/>
            <p:nvPr/>
          </p:nvPicPr>
          <p:blipFill>
            <a:blip r:embed="rId2" cstate="print"/>
            <a:stretch>
              <a:fillRect/>
            </a:stretch>
          </p:blipFill>
          <p:spPr>
            <a:xfrm>
              <a:off x="6457965" y="819134"/>
              <a:ext cx="1676399" cy="495300"/>
            </a:xfrm>
            <a:prstGeom prst="rect">
              <a:avLst/>
            </a:prstGeom>
          </p:spPr>
        </p:pic>
        <p:sp>
          <p:nvSpPr>
            <p:cNvPr id="4" name="object 4"/>
            <p:cNvSpPr/>
            <p:nvPr/>
          </p:nvSpPr>
          <p:spPr>
            <a:xfrm>
              <a:off x="6478401" y="837681"/>
              <a:ext cx="1584325" cy="405765"/>
            </a:xfrm>
            <a:custGeom>
              <a:avLst/>
              <a:gdLst/>
              <a:ahLst/>
              <a:cxnLst/>
              <a:rect l="l" t="t" r="r" b="b"/>
              <a:pathLst>
                <a:path w="1584325" h="405765">
                  <a:moveTo>
                    <a:pt x="1516623" y="0"/>
                  </a:moveTo>
                  <a:lnTo>
                    <a:pt x="67574" y="0"/>
                  </a:lnTo>
                  <a:lnTo>
                    <a:pt x="41263" y="5307"/>
                  </a:lnTo>
                  <a:lnTo>
                    <a:pt x="19785" y="19785"/>
                  </a:lnTo>
                  <a:lnTo>
                    <a:pt x="5307" y="41263"/>
                  </a:lnTo>
                  <a:lnTo>
                    <a:pt x="0" y="67574"/>
                  </a:lnTo>
                  <a:lnTo>
                    <a:pt x="0" y="337962"/>
                  </a:lnTo>
                  <a:lnTo>
                    <a:pt x="5307" y="364267"/>
                  </a:lnTo>
                  <a:lnTo>
                    <a:pt x="19785" y="385735"/>
                  </a:lnTo>
                  <a:lnTo>
                    <a:pt x="41263" y="400202"/>
                  </a:lnTo>
                  <a:lnTo>
                    <a:pt x="67574" y="405505"/>
                  </a:lnTo>
                  <a:lnTo>
                    <a:pt x="1516623" y="405505"/>
                  </a:lnTo>
                  <a:lnTo>
                    <a:pt x="1542934" y="400202"/>
                  </a:lnTo>
                  <a:lnTo>
                    <a:pt x="1564412" y="385735"/>
                  </a:lnTo>
                  <a:lnTo>
                    <a:pt x="1578890" y="364267"/>
                  </a:lnTo>
                  <a:lnTo>
                    <a:pt x="1584197" y="337962"/>
                  </a:lnTo>
                  <a:lnTo>
                    <a:pt x="1584197" y="67574"/>
                  </a:lnTo>
                  <a:lnTo>
                    <a:pt x="1578890" y="41263"/>
                  </a:lnTo>
                  <a:lnTo>
                    <a:pt x="1564412" y="19785"/>
                  </a:lnTo>
                  <a:lnTo>
                    <a:pt x="1542934" y="5307"/>
                  </a:lnTo>
                  <a:lnTo>
                    <a:pt x="1516623" y="0"/>
                  </a:lnTo>
                  <a:close/>
                </a:path>
              </a:pathLst>
            </a:custGeom>
            <a:solidFill>
              <a:srgbClr val="5F4778"/>
            </a:solidFill>
          </p:spPr>
          <p:txBody>
            <a:bodyPr wrap="square" lIns="0" tIns="0" rIns="0" bIns="0" rtlCol="0"/>
            <a:lstStyle/>
            <a:p>
              <a:endParaRPr sz="2400"/>
            </a:p>
          </p:txBody>
        </p:sp>
        <p:sp>
          <p:nvSpPr>
            <p:cNvPr id="5" name="object 5"/>
            <p:cNvSpPr/>
            <p:nvPr/>
          </p:nvSpPr>
          <p:spPr>
            <a:xfrm>
              <a:off x="6478401" y="837681"/>
              <a:ext cx="1584325" cy="405765"/>
            </a:xfrm>
            <a:custGeom>
              <a:avLst/>
              <a:gdLst/>
              <a:ahLst/>
              <a:cxnLst/>
              <a:rect l="l" t="t" r="r" b="b"/>
              <a:pathLst>
                <a:path w="1584325" h="405765">
                  <a:moveTo>
                    <a:pt x="0" y="67574"/>
                  </a:moveTo>
                  <a:lnTo>
                    <a:pt x="5307" y="41263"/>
                  </a:lnTo>
                  <a:lnTo>
                    <a:pt x="19785" y="19785"/>
                  </a:lnTo>
                  <a:lnTo>
                    <a:pt x="41263" y="5307"/>
                  </a:lnTo>
                  <a:lnTo>
                    <a:pt x="67574" y="0"/>
                  </a:lnTo>
                  <a:lnTo>
                    <a:pt x="1516623" y="0"/>
                  </a:lnTo>
                  <a:lnTo>
                    <a:pt x="1542934" y="5307"/>
                  </a:lnTo>
                  <a:lnTo>
                    <a:pt x="1564412" y="19785"/>
                  </a:lnTo>
                  <a:lnTo>
                    <a:pt x="1578890" y="41263"/>
                  </a:lnTo>
                  <a:lnTo>
                    <a:pt x="1584197" y="67574"/>
                  </a:lnTo>
                  <a:lnTo>
                    <a:pt x="1584197" y="337962"/>
                  </a:lnTo>
                  <a:lnTo>
                    <a:pt x="1578890" y="364267"/>
                  </a:lnTo>
                  <a:lnTo>
                    <a:pt x="1564412" y="385735"/>
                  </a:lnTo>
                  <a:lnTo>
                    <a:pt x="1542934" y="400202"/>
                  </a:lnTo>
                  <a:lnTo>
                    <a:pt x="1516623" y="405505"/>
                  </a:lnTo>
                  <a:lnTo>
                    <a:pt x="67574" y="405505"/>
                  </a:lnTo>
                  <a:lnTo>
                    <a:pt x="41263" y="400202"/>
                  </a:lnTo>
                  <a:lnTo>
                    <a:pt x="19785" y="385735"/>
                  </a:lnTo>
                  <a:lnTo>
                    <a:pt x="5307" y="364267"/>
                  </a:lnTo>
                  <a:lnTo>
                    <a:pt x="0" y="337962"/>
                  </a:lnTo>
                  <a:lnTo>
                    <a:pt x="0" y="67574"/>
                  </a:lnTo>
                  <a:close/>
                </a:path>
              </a:pathLst>
            </a:custGeom>
            <a:ln w="12700">
              <a:solidFill>
                <a:srgbClr val="AF5C04"/>
              </a:solidFill>
            </a:ln>
          </p:spPr>
          <p:txBody>
            <a:bodyPr wrap="square" lIns="0" tIns="0" rIns="0" bIns="0" rtlCol="0"/>
            <a:lstStyle/>
            <a:p>
              <a:endParaRPr sz="2400"/>
            </a:p>
          </p:txBody>
        </p:sp>
      </p:grpSp>
      <p:grpSp>
        <p:nvGrpSpPr>
          <p:cNvPr id="6" name="object 6"/>
          <p:cNvGrpSpPr/>
          <p:nvPr/>
        </p:nvGrpSpPr>
        <p:grpSpPr>
          <a:xfrm>
            <a:off x="1778000" y="1092179"/>
            <a:ext cx="2235200" cy="660400"/>
            <a:chOff x="1333500" y="819134"/>
            <a:chExt cx="1676400" cy="495300"/>
          </a:xfrm>
        </p:grpSpPr>
        <p:pic>
          <p:nvPicPr>
            <p:cNvPr id="7" name="object 7"/>
            <p:cNvPicPr/>
            <p:nvPr/>
          </p:nvPicPr>
          <p:blipFill>
            <a:blip r:embed="rId3" cstate="print"/>
            <a:stretch>
              <a:fillRect/>
            </a:stretch>
          </p:blipFill>
          <p:spPr>
            <a:xfrm>
              <a:off x="1333500" y="819134"/>
              <a:ext cx="1676400" cy="495300"/>
            </a:xfrm>
            <a:prstGeom prst="rect">
              <a:avLst/>
            </a:prstGeom>
          </p:spPr>
        </p:pic>
        <p:sp>
          <p:nvSpPr>
            <p:cNvPr id="8" name="object 8"/>
            <p:cNvSpPr/>
            <p:nvPr/>
          </p:nvSpPr>
          <p:spPr>
            <a:xfrm>
              <a:off x="1353180" y="837681"/>
              <a:ext cx="1584325" cy="405765"/>
            </a:xfrm>
            <a:custGeom>
              <a:avLst/>
              <a:gdLst/>
              <a:ahLst/>
              <a:cxnLst/>
              <a:rect l="l" t="t" r="r" b="b"/>
              <a:pathLst>
                <a:path w="1584325" h="405765">
                  <a:moveTo>
                    <a:pt x="1516642" y="0"/>
                  </a:moveTo>
                  <a:lnTo>
                    <a:pt x="67568" y="0"/>
                  </a:lnTo>
                  <a:lnTo>
                    <a:pt x="41258" y="5307"/>
                  </a:lnTo>
                  <a:lnTo>
                    <a:pt x="19782" y="19785"/>
                  </a:lnTo>
                  <a:lnTo>
                    <a:pt x="5306" y="41263"/>
                  </a:lnTo>
                  <a:lnTo>
                    <a:pt x="0" y="67574"/>
                  </a:lnTo>
                  <a:lnTo>
                    <a:pt x="0" y="337962"/>
                  </a:lnTo>
                  <a:lnTo>
                    <a:pt x="5306" y="364267"/>
                  </a:lnTo>
                  <a:lnTo>
                    <a:pt x="19782" y="385735"/>
                  </a:lnTo>
                  <a:lnTo>
                    <a:pt x="41258" y="400202"/>
                  </a:lnTo>
                  <a:lnTo>
                    <a:pt x="67568" y="405505"/>
                  </a:lnTo>
                  <a:lnTo>
                    <a:pt x="1516642" y="405505"/>
                  </a:lnTo>
                  <a:lnTo>
                    <a:pt x="1542970" y="400202"/>
                  </a:lnTo>
                  <a:lnTo>
                    <a:pt x="1564487" y="385735"/>
                  </a:lnTo>
                  <a:lnTo>
                    <a:pt x="1579003" y="364267"/>
                  </a:lnTo>
                  <a:lnTo>
                    <a:pt x="1584329" y="337962"/>
                  </a:lnTo>
                  <a:lnTo>
                    <a:pt x="1584329" y="67574"/>
                  </a:lnTo>
                  <a:lnTo>
                    <a:pt x="1579003" y="41263"/>
                  </a:lnTo>
                  <a:lnTo>
                    <a:pt x="1564487" y="19785"/>
                  </a:lnTo>
                  <a:lnTo>
                    <a:pt x="1542970" y="5307"/>
                  </a:lnTo>
                  <a:lnTo>
                    <a:pt x="1516642" y="0"/>
                  </a:lnTo>
                  <a:close/>
                </a:path>
              </a:pathLst>
            </a:custGeom>
            <a:solidFill>
              <a:srgbClr val="5F4778"/>
            </a:solidFill>
          </p:spPr>
          <p:txBody>
            <a:bodyPr wrap="square" lIns="0" tIns="0" rIns="0" bIns="0" rtlCol="0"/>
            <a:lstStyle/>
            <a:p>
              <a:endParaRPr sz="2400"/>
            </a:p>
          </p:txBody>
        </p:sp>
        <p:sp>
          <p:nvSpPr>
            <p:cNvPr id="9" name="object 9"/>
            <p:cNvSpPr/>
            <p:nvPr/>
          </p:nvSpPr>
          <p:spPr>
            <a:xfrm>
              <a:off x="1353180" y="837681"/>
              <a:ext cx="1584325" cy="405765"/>
            </a:xfrm>
            <a:custGeom>
              <a:avLst/>
              <a:gdLst/>
              <a:ahLst/>
              <a:cxnLst/>
              <a:rect l="l" t="t" r="r" b="b"/>
              <a:pathLst>
                <a:path w="1584325" h="405765">
                  <a:moveTo>
                    <a:pt x="0" y="67574"/>
                  </a:moveTo>
                  <a:lnTo>
                    <a:pt x="5306" y="41263"/>
                  </a:lnTo>
                  <a:lnTo>
                    <a:pt x="19782" y="19785"/>
                  </a:lnTo>
                  <a:lnTo>
                    <a:pt x="41258" y="5307"/>
                  </a:lnTo>
                  <a:lnTo>
                    <a:pt x="67568" y="0"/>
                  </a:lnTo>
                  <a:lnTo>
                    <a:pt x="1516642" y="0"/>
                  </a:lnTo>
                  <a:lnTo>
                    <a:pt x="1542970" y="5307"/>
                  </a:lnTo>
                  <a:lnTo>
                    <a:pt x="1564487" y="19785"/>
                  </a:lnTo>
                  <a:lnTo>
                    <a:pt x="1579003" y="41263"/>
                  </a:lnTo>
                  <a:lnTo>
                    <a:pt x="1584329" y="67574"/>
                  </a:lnTo>
                  <a:lnTo>
                    <a:pt x="1584329" y="337962"/>
                  </a:lnTo>
                  <a:lnTo>
                    <a:pt x="1579003" y="364267"/>
                  </a:lnTo>
                  <a:lnTo>
                    <a:pt x="1564487" y="385735"/>
                  </a:lnTo>
                  <a:lnTo>
                    <a:pt x="1542970" y="400202"/>
                  </a:lnTo>
                  <a:lnTo>
                    <a:pt x="1516642" y="405505"/>
                  </a:lnTo>
                  <a:lnTo>
                    <a:pt x="67568" y="405505"/>
                  </a:lnTo>
                  <a:lnTo>
                    <a:pt x="41258" y="400202"/>
                  </a:lnTo>
                  <a:lnTo>
                    <a:pt x="19782" y="385735"/>
                  </a:lnTo>
                  <a:lnTo>
                    <a:pt x="5306" y="364267"/>
                  </a:lnTo>
                  <a:lnTo>
                    <a:pt x="0" y="337962"/>
                  </a:lnTo>
                  <a:lnTo>
                    <a:pt x="0" y="67574"/>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702225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Difference</a:t>
            </a:r>
            <a:r>
              <a:rPr sz="3667" b="1" spc="93" dirty="0">
                <a:solidFill>
                  <a:srgbClr val="5F4778"/>
                </a:solidFill>
                <a:latin typeface="Calibri"/>
                <a:cs typeface="Calibri"/>
              </a:rPr>
              <a:t> </a:t>
            </a:r>
            <a:r>
              <a:rPr sz="3667" b="1" spc="33" dirty="0">
                <a:solidFill>
                  <a:srgbClr val="5F4778"/>
                </a:solidFill>
                <a:latin typeface="Calibri"/>
                <a:cs typeface="Calibri"/>
              </a:rPr>
              <a:t>between</a:t>
            </a:r>
            <a:r>
              <a:rPr sz="3667" b="1" spc="-20" dirty="0">
                <a:solidFill>
                  <a:srgbClr val="5F4778"/>
                </a:solidFill>
                <a:latin typeface="Calibri"/>
                <a:cs typeface="Calibri"/>
              </a:rPr>
              <a:t> </a:t>
            </a:r>
            <a:r>
              <a:rPr sz="3667" b="1" spc="-33" dirty="0">
                <a:solidFill>
                  <a:srgbClr val="5F4778"/>
                </a:solidFill>
                <a:latin typeface="Calibri"/>
                <a:cs typeface="Calibri"/>
              </a:rPr>
              <a:t>DVCS</a:t>
            </a:r>
            <a:r>
              <a:rPr sz="3667" b="1" spc="113" dirty="0">
                <a:solidFill>
                  <a:srgbClr val="5F4778"/>
                </a:solidFill>
                <a:latin typeface="Calibri"/>
                <a:cs typeface="Calibri"/>
              </a:rPr>
              <a:t> </a:t>
            </a:r>
            <a:r>
              <a:rPr sz="3667" b="1" spc="7" dirty="0">
                <a:solidFill>
                  <a:srgbClr val="5F4778"/>
                </a:solidFill>
                <a:latin typeface="Calibri"/>
                <a:cs typeface="Calibri"/>
              </a:rPr>
              <a:t>and</a:t>
            </a:r>
            <a:r>
              <a:rPr sz="3667" b="1" spc="87" dirty="0">
                <a:solidFill>
                  <a:srgbClr val="5F4778"/>
                </a:solidFill>
                <a:latin typeface="Calibri"/>
                <a:cs typeface="Calibri"/>
              </a:rPr>
              <a:t> </a:t>
            </a:r>
            <a:r>
              <a:rPr sz="3667" b="1" spc="13" dirty="0">
                <a:solidFill>
                  <a:srgbClr val="5F4778"/>
                </a:solidFill>
                <a:latin typeface="Calibri"/>
                <a:cs typeface="Calibri"/>
              </a:rPr>
              <a:t>CVCS</a:t>
            </a:r>
            <a:endParaRPr sz="3667">
              <a:latin typeface="Calibri"/>
              <a:cs typeface="Calibri"/>
            </a:endParaRPr>
          </a:p>
        </p:txBody>
      </p:sp>
      <p:sp>
        <p:nvSpPr>
          <p:cNvPr id="11" name="object 11"/>
          <p:cNvSpPr txBox="1"/>
          <p:nvPr/>
        </p:nvSpPr>
        <p:spPr>
          <a:xfrm>
            <a:off x="2107355" y="1220804"/>
            <a:ext cx="1525693" cy="294097"/>
          </a:xfrm>
          <a:prstGeom prst="rect">
            <a:avLst/>
          </a:prstGeom>
        </p:spPr>
        <p:txBody>
          <a:bodyPr vert="horz" wrap="square" lIns="0" tIns="16933" rIns="0" bIns="0" rtlCol="0">
            <a:spAutoFit/>
          </a:bodyPr>
          <a:lstStyle/>
          <a:p>
            <a:pPr marL="16933">
              <a:spcBef>
                <a:spcPts val="133"/>
              </a:spcBef>
            </a:pPr>
            <a:r>
              <a:rPr b="1" spc="-20" dirty="0">
                <a:solidFill>
                  <a:srgbClr val="FFFFFF"/>
                </a:solidFill>
                <a:latin typeface="Calibri"/>
                <a:cs typeface="Calibri"/>
              </a:rPr>
              <a:t>Distributed</a:t>
            </a:r>
            <a:r>
              <a:rPr b="1" spc="40" dirty="0">
                <a:solidFill>
                  <a:srgbClr val="FFFFFF"/>
                </a:solidFill>
                <a:latin typeface="Calibri"/>
                <a:cs typeface="Calibri"/>
              </a:rPr>
              <a:t> </a:t>
            </a:r>
            <a:r>
              <a:rPr b="1" spc="20" dirty="0">
                <a:solidFill>
                  <a:srgbClr val="FFFFFF"/>
                </a:solidFill>
                <a:latin typeface="Calibri"/>
                <a:cs typeface="Calibri"/>
              </a:rPr>
              <a:t>VCS</a:t>
            </a:r>
            <a:endParaRPr>
              <a:latin typeface="Calibri"/>
              <a:cs typeface="Calibri"/>
            </a:endParaRPr>
          </a:p>
        </p:txBody>
      </p:sp>
      <p:sp>
        <p:nvSpPr>
          <p:cNvPr id="12" name="object 12"/>
          <p:cNvSpPr txBox="1"/>
          <p:nvPr/>
        </p:nvSpPr>
        <p:spPr>
          <a:xfrm>
            <a:off x="8942501" y="1220804"/>
            <a:ext cx="1512993"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spc="-47" dirty="0">
                <a:solidFill>
                  <a:srgbClr val="FFFFFF"/>
                </a:solidFill>
                <a:latin typeface="Calibri"/>
                <a:cs typeface="Calibri"/>
              </a:rPr>
              <a:t>li</a:t>
            </a:r>
            <a:r>
              <a:rPr b="1" spc="-20" dirty="0">
                <a:solidFill>
                  <a:srgbClr val="FFFFFF"/>
                </a:solidFill>
                <a:latin typeface="Calibri"/>
                <a:cs typeface="Calibri"/>
              </a:rPr>
              <a:t>z</a:t>
            </a:r>
            <a:r>
              <a:rPr b="1" spc="-13" dirty="0">
                <a:solidFill>
                  <a:srgbClr val="FFFFFF"/>
                </a:solidFill>
                <a:latin typeface="Calibri"/>
                <a:cs typeface="Calibri"/>
              </a:rPr>
              <a:t>e</a:t>
            </a:r>
            <a:r>
              <a:rPr b="1" dirty="0">
                <a:solidFill>
                  <a:srgbClr val="FFFFFF"/>
                </a:solidFill>
                <a:latin typeface="Calibri"/>
                <a:cs typeface="Calibri"/>
              </a:rPr>
              <a:t>d</a:t>
            </a:r>
            <a:r>
              <a:rPr spc="-120" dirty="0">
                <a:solidFill>
                  <a:srgbClr val="FFFFFF"/>
                </a:solidFill>
                <a:latin typeface="Times New Roman"/>
                <a:cs typeface="Times New Roman"/>
              </a:rPr>
              <a:t> </a:t>
            </a:r>
            <a:r>
              <a:rPr b="1" spc="27" dirty="0">
                <a:solidFill>
                  <a:srgbClr val="FFFFFF"/>
                </a:solidFill>
                <a:latin typeface="Calibri"/>
                <a:cs typeface="Calibri"/>
              </a:rPr>
              <a:t>V</a:t>
            </a:r>
            <a:r>
              <a:rPr b="1" spc="40" dirty="0">
                <a:solidFill>
                  <a:srgbClr val="FFFFFF"/>
                </a:solidFill>
                <a:latin typeface="Calibri"/>
                <a:cs typeface="Calibri"/>
              </a:rPr>
              <a:t>C</a:t>
            </a:r>
            <a:r>
              <a:rPr b="1" dirty="0">
                <a:solidFill>
                  <a:srgbClr val="FFFFFF"/>
                </a:solidFill>
                <a:latin typeface="Calibri"/>
                <a:cs typeface="Calibri"/>
              </a:rPr>
              <a:t>S</a:t>
            </a:r>
            <a:endParaRPr>
              <a:latin typeface="Calibri"/>
              <a:cs typeface="Calibri"/>
            </a:endParaRPr>
          </a:p>
        </p:txBody>
      </p:sp>
      <p:grpSp>
        <p:nvGrpSpPr>
          <p:cNvPr id="13" name="object 13"/>
          <p:cNvGrpSpPr/>
          <p:nvPr/>
        </p:nvGrpSpPr>
        <p:grpSpPr>
          <a:xfrm>
            <a:off x="4947757" y="1263376"/>
            <a:ext cx="2304627" cy="5358553"/>
            <a:chOff x="3710818" y="947531"/>
            <a:chExt cx="1728470" cy="4018915"/>
          </a:xfrm>
        </p:grpSpPr>
        <p:pic>
          <p:nvPicPr>
            <p:cNvPr id="14" name="object 14"/>
            <p:cNvPicPr/>
            <p:nvPr/>
          </p:nvPicPr>
          <p:blipFill>
            <a:blip r:embed="rId4" cstate="print"/>
            <a:stretch>
              <a:fillRect/>
            </a:stretch>
          </p:blipFill>
          <p:spPr>
            <a:xfrm>
              <a:off x="3710818" y="947531"/>
              <a:ext cx="1728459" cy="4018493"/>
            </a:xfrm>
            <a:prstGeom prst="rect">
              <a:avLst/>
            </a:prstGeom>
          </p:spPr>
        </p:pic>
        <p:sp>
          <p:nvSpPr>
            <p:cNvPr id="15" name="object 15"/>
            <p:cNvSpPr/>
            <p:nvPr/>
          </p:nvSpPr>
          <p:spPr>
            <a:xfrm>
              <a:off x="4572000" y="1647687"/>
              <a:ext cx="0" cy="2611755"/>
            </a:xfrm>
            <a:custGeom>
              <a:avLst/>
              <a:gdLst/>
              <a:ahLst/>
              <a:cxnLst/>
              <a:rect l="l" t="t" r="r" b="b"/>
              <a:pathLst>
                <a:path h="2611754">
                  <a:moveTo>
                    <a:pt x="0" y="0"/>
                  </a:moveTo>
                  <a:lnTo>
                    <a:pt x="0" y="2611736"/>
                  </a:lnTo>
                </a:path>
              </a:pathLst>
            </a:custGeom>
            <a:ln w="9534">
              <a:solidFill>
                <a:srgbClr val="F07F09"/>
              </a:solidFill>
            </a:ln>
          </p:spPr>
          <p:txBody>
            <a:bodyPr wrap="square" lIns="0" tIns="0" rIns="0" bIns="0" rtlCol="0"/>
            <a:lstStyle/>
            <a:p>
              <a:endParaRPr sz="2400"/>
            </a:p>
          </p:txBody>
        </p:sp>
      </p:grpSp>
      <p:sp>
        <p:nvSpPr>
          <p:cNvPr id="16" name="object 16"/>
          <p:cNvSpPr txBox="1">
            <a:spLocks noGrp="1"/>
          </p:cNvSpPr>
          <p:nvPr>
            <p:ph sz="half" idx="2"/>
          </p:nvPr>
        </p:nvSpPr>
        <p:spPr>
          <a:xfrm>
            <a:off x="808259" y="2007423"/>
            <a:ext cx="4023410" cy="4263069"/>
          </a:xfrm>
          <a:prstGeom prst="rect">
            <a:avLst/>
          </a:prstGeom>
        </p:spPr>
        <p:txBody>
          <a:bodyPr vert="horz" wrap="square" lIns="0" tIns="16933" rIns="0" bIns="0" rtlCol="0">
            <a:spAutoFit/>
          </a:bodyPr>
          <a:lstStyle/>
          <a:p>
            <a:pPr marL="0" indent="0">
              <a:lnSpc>
                <a:spcPts val="2133"/>
              </a:lnSpc>
              <a:spcBef>
                <a:spcPts val="133"/>
              </a:spcBef>
              <a:buNone/>
            </a:pPr>
            <a:r>
              <a:rPr sz="1400" spc="13" dirty="0"/>
              <a:t>E</a:t>
            </a:r>
            <a:r>
              <a:rPr sz="1400" spc="-20" dirty="0"/>
              <a:t>v</a:t>
            </a:r>
            <a:r>
              <a:rPr sz="1400" dirty="0"/>
              <a:t>e</a:t>
            </a:r>
            <a:r>
              <a:rPr sz="1400" spc="-27" dirty="0"/>
              <a:t>r</a:t>
            </a:r>
            <a:r>
              <a:rPr sz="1400" spc="-20" dirty="0"/>
              <a:t>y</a:t>
            </a:r>
            <a:r>
              <a:rPr sz="1400" dirty="0"/>
              <a:t>t</a:t>
            </a:r>
            <a:r>
              <a:rPr sz="1400" spc="-53" dirty="0"/>
              <a:t>h</a:t>
            </a:r>
            <a:r>
              <a:rPr sz="1400" spc="-20" dirty="0"/>
              <a:t>i</a:t>
            </a:r>
            <a:r>
              <a:rPr sz="1400" spc="-53" dirty="0"/>
              <a:t>n</a:t>
            </a:r>
            <a:r>
              <a:rPr sz="1400" dirty="0"/>
              <a:t>g</a:t>
            </a:r>
            <a:r>
              <a:rPr sz="1400" spc="100" dirty="0">
                <a:latin typeface="Times New Roman"/>
                <a:cs typeface="Times New Roman"/>
              </a:rPr>
              <a:t> </a:t>
            </a:r>
            <a:r>
              <a:rPr sz="1400" dirty="0"/>
              <a:t>e</a:t>
            </a:r>
            <a:r>
              <a:rPr sz="1400" spc="20" dirty="0"/>
              <a:t>x</a:t>
            </a:r>
            <a:r>
              <a:rPr sz="1400" spc="33" dirty="0"/>
              <a:t>c</a:t>
            </a:r>
            <a:r>
              <a:rPr sz="1400" dirty="0"/>
              <a:t>e</a:t>
            </a:r>
            <a:r>
              <a:rPr sz="1400" spc="-47" dirty="0"/>
              <a:t>p</a:t>
            </a:r>
            <a:r>
              <a:rPr sz="1400" dirty="0"/>
              <a:t>t</a:t>
            </a:r>
            <a:r>
              <a:rPr sz="1400" spc="-160" dirty="0">
                <a:latin typeface="Times New Roman"/>
                <a:cs typeface="Times New Roman"/>
              </a:rPr>
              <a:t> </a:t>
            </a:r>
            <a:r>
              <a:rPr sz="1400" spc="-53" dirty="0"/>
              <a:t>pu</a:t>
            </a:r>
            <a:r>
              <a:rPr sz="1400" spc="-7" dirty="0"/>
              <a:t>s</a:t>
            </a:r>
            <a:r>
              <a:rPr sz="1400" spc="-53" dirty="0"/>
              <a:t>h</a:t>
            </a:r>
            <a:r>
              <a:rPr sz="1400" spc="-20" dirty="0"/>
              <a:t>i</a:t>
            </a:r>
            <a:r>
              <a:rPr sz="1400" spc="-53" dirty="0"/>
              <a:t>n</a:t>
            </a:r>
            <a:r>
              <a:rPr sz="1400" dirty="0"/>
              <a:t>g</a:t>
            </a:r>
            <a:r>
              <a:rPr sz="1400" spc="193" dirty="0">
                <a:latin typeface="Times New Roman"/>
                <a:cs typeface="Times New Roman"/>
              </a:rPr>
              <a:t> </a:t>
            </a:r>
            <a:r>
              <a:rPr sz="1400" spc="33" dirty="0"/>
              <a:t>a</a:t>
            </a:r>
            <a:r>
              <a:rPr sz="1400" spc="-53" dirty="0"/>
              <a:t>n</a:t>
            </a:r>
            <a:r>
              <a:rPr sz="1400" dirty="0"/>
              <a:t>d</a:t>
            </a:r>
            <a:r>
              <a:rPr sz="1400" spc="-100" dirty="0">
                <a:latin typeface="Times New Roman"/>
                <a:cs typeface="Times New Roman"/>
              </a:rPr>
              <a:t> </a:t>
            </a:r>
            <a:r>
              <a:rPr sz="1400" spc="-53" dirty="0"/>
              <a:t>pu</a:t>
            </a:r>
            <a:r>
              <a:rPr sz="1400" spc="-20" dirty="0"/>
              <a:t>lli</a:t>
            </a:r>
            <a:r>
              <a:rPr sz="1400" spc="-53" dirty="0"/>
              <a:t>n</a:t>
            </a:r>
            <a:r>
              <a:rPr sz="1400" dirty="0"/>
              <a:t>g</a:t>
            </a:r>
            <a:r>
              <a:rPr sz="1400" spc="193" dirty="0">
                <a:latin typeface="Times New Roman"/>
                <a:cs typeface="Times New Roman"/>
              </a:rPr>
              <a:t> </a:t>
            </a:r>
            <a:r>
              <a:rPr sz="1400" spc="33" dirty="0"/>
              <a:t>ca</a:t>
            </a:r>
            <a:r>
              <a:rPr sz="1400" dirty="0"/>
              <a:t>n</a:t>
            </a:r>
            <a:r>
              <a:rPr lang="en-US" sz="1400" dirty="0"/>
              <a:t> </a:t>
            </a:r>
            <a:r>
              <a:rPr sz="1400" spc="-27" dirty="0"/>
              <a:t>be</a:t>
            </a:r>
            <a:r>
              <a:rPr sz="1400" spc="-13" dirty="0"/>
              <a:t> done</a:t>
            </a:r>
            <a:r>
              <a:rPr sz="1400" spc="93" dirty="0"/>
              <a:t> </a:t>
            </a:r>
            <a:r>
              <a:rPr sz="1400" spc="-13" dirty="0"/>
              <a:t>without Internet</a:t>
            </a:r>
            <a:r>
              <a:rPr sz="1400" spc="80" dirty="0"/>
              <a:t> </a:t>
            </a:r>
            <a:r>
              <a:rPr sz="1400" dirty="0"/>
              <a:t>Connection</a:t>
            </a:r>
          </a:p>
          <a:p>
            <a:pPr marL="0" marR="6773" indent="0">
              <a:lnSpc>
                <a:spcPts val="2107"/>
              </a:lnSpc>
              <a:buNone/>
            </a:pPr>
            <a:endParaRPr lang="en-US" sz="1400" spc="-7" dirty="0"/>
          </a:p>
          <a:p>
            <a:pPr marL="0" marR="6773" indent="0">
              <a:lnSpc>
                <a:spcPts val="2107"/>
              </a:lnSpc>
              <a:buNone/>
            </a:pPr>
            <a:r>
              <a:rPr sz="1400" spc="-7" dirty="0"/>
              <a:t>Every Developer has full version </a:t>
            </a:r>
            <a:r>
              <a:rPr sz="1400" spc="-13" dirty="0"/>
              <a:t>history </a:t>
            </a:r>
            <a:r>
              <a:rPr sz="1400" spc="20" dirty="0"/>
              <a:t>on </a:t>
            </a:r>
            <a:r>
              <a:rPr sz="1400" spc="-393" dirty="0"/>
              <a:t> </a:t>
            </a:r>
            <a:r>
              <a:rPr sz="1400" spc="-20" dirty="0"/>
              <a:t>l</a:t>
            </a:r>
            <a:r>
              <a:rPr sz="1400" spc="47" dirty="0"/>
              <a:t>o</a:t>
            </a:r>
            <a:r>
              <a:rPr sz="1400" spc="33" dirty="0"/>
              <a:t>ca</a:t>
            </a:r>
            <a:r>
              <a:rPr sz="1400" dirty="0"/>
              <a:t>l</a:t>
            </a:r>
            <a:r>
              <a:rPr sz="1400" spc="-167" dirty="0">
                <a:latin typeface="Times New Roman"/>
                <a:cs typeface="Times New Roman"/>
              </a:rPr>
              <a:t> </a:t>
            </a:r>
            <a:r>
              <a:rPr sz="1400" spc="-53" dirty="0"/>
              <a:t>h</a:t>
            </a:r>
            <a:r>
              <a:rPr sz="1400" spc="33" dirty="0"/>
              <a:t>a</a:t>
            </a:r>
            <a:r>
              <a:rPr sz="1400" spc="-33" dirty="0"/>
              <a:t>r</a:t>
            </a:r>
            <a:r>
              <a:rPr sz="1400" dirty="0"/>
              <a:t>d</a:t>
            </a:r>
            <a:r>
              <a:rPr sz="1400" dirty="0">
                <a:latin typeface="Times New Roman"/>
                <a:cs typeface="Times New Roman"/>
              </a:rPr>
              <a:t> </a:t>
            </a:r>
            <a:r>
              <a:rPr sz="1400" spc="-53" dirty="0"/>
              <a:t>d</a:t>
            </a:r>
            <a:r>
              <a:rPr sz="1400" spc="-33" dirty="0"/>
              <a:t>r</a:t>
            </a:r>
            <a:r>
              <a:rPr sz="1400" spc="-20" dirty="0"/>
              <a:t>iv</a:t>
            </a:r>
            <a:r>
              <a:rPr sz="1400" dirty="0"/>
              <a:t>e</a:t>
            </a:r>
          </a:p>
          <a:p>
            <a:pPr marL="0" marR="86357" indent="0">
              <a:lnSpc>
                <a:spcPct val="102000"/>
              </a:lnSpc>
              <a:spcBef>
                <a:spcPts val="7"/>
              </a:spcBef>
              <a:buNone/>
            </a:pPr>
            <a:endParaRPr lang="en-US" sz="1400" dirty="0"/>
          </a:p>
          <a:p>
            <a:pPr marL="0" marR="86357" indent="0">
              <a:lnSpc>
                <a:spcPct val="102000"/>
              </a:lnSpc>
              <a:spcBef>
                <a:spcPts val="7"/>
              </a:spcBef>
              <a:buNone/>
            </a:pPr>
            <a:endParaRPr lang="en-US" sz="1400" spc="-13" dirty="0"/>
          </a:p>
          <a:p>
            <a:pPr marL="0" marR="86357" indent="0">
              <a:lnSpc>
                <a:spcPct val="102000"/>
              </a:lnSpc>
              <a:spcBef>
                <a:spcPts val="7"/>
              </a:spcBef>
              <a:buNone/>
            </a:pPr>
            <a:r>
              <a:rPr sz="1400" spc="-13" dirty="0"/>
              <a:t>Committing</a:t>
            </a:r>
            <a:r>
              <a:rPr sz="1400" spc="33" dirty="0"/>
              <a:t> </a:t>
            </a:r>
            <a:r>
              <a:rPr sz="1400" spc="-7" dirty="0"/>
              <a:t>and</a:t>
            </a:r>
            <a:r>
              <a:rPr sz="1400" spc="40" dirty="0"/>
              <a:t> </a:t>
            </a:r>
            <a:r>
              <a:rPr sz="1400" spc="-20" dirty="0"/>
              <a:t>retrieving</a:t>
            </a:r>
            <a:r>
              <a:rPr sz="1400" spc="40" dirty="0"/>
              <a:t> </a:t>
            </a:r>
            <a:r>
              <a:rPr sz="1400" spc="13" dirty="0"/>
              <a:t>action</a:t>
            </a:r>
            <a:r>
              <a:rPr sz="1400" spc="-60" dirty="0"/>
              <a:t> </a:t>
            </a:r>
            <a:r>
              <a:rPr sz="1400" spc="-13" dirty="0"/>
              <a:t>is </a:t>
            </a:r>
            <a:r>
              <a:rPr sz="1400" spc="7" dirty="0"/>
              <a:t>faster </a:t>
            </a:r>
            <a:r>
              <a:rPr sz="1400" spc="-387" dirty="0"/>
              <a:t> </a:t>
            </a:r>
            <a:r>
              <a:rPr sz="1400" spc="-7" dirty="0"/>
              <a:t>s</a:t>
            </a:r>
            <a:r>
              <a:rPr sz="1400" spc="-20" dirty="0"/>
              <a:t>i</a:t>
            </a:r>
            <a:r>
              <a:rPr sz="1400" spc="-53" dirty="0"/>
              <a:t>n</a:t>
            </a:r>
            <a:r>
              <a:rPr sz="1400" spc="33" dirty="0"/>
              <a:t>c</a:t>
            </a:r>
            <a:r>
              <a:rPr sz="1400" dirty="0"/>
              <a:t>e</a:t>
            </a:r>
            <a:r>
              <a:rPr sz="1400" spc="-47" dirty="0">
                <a:latin typeface="Times New Roman"/>
                <a:cs typeface="Times New Roman"/>
              </a:rPr>
              <a:t> </a:t>
            </a:r>
            <a:r>
              <a:rPr sz="1400" spc="-53" dirty="0"/>
              <a:t>d</a:t>
            </a:r>
            <a:r>
              <a:rPr sz="1400" spc="33" dirty="0"/>
              <a:t>a</a:t>
            </a:r>
            <a:r>
              <a:rPr sz="1400" dirty="0"/>
              <a:t>ta</a:t>
            </a:r>
            <a:r>
              <a:rPr sz="1400" spc="-20" dirty="0">
                <a:latin typeface="Times New Roman"/>
                <a:cs typeface="Times New Roman"/>
              </a:rPr>
              <a:t> </a:t>
            </a:r>
            <a:r>
              <a:rPr sz="1400" spc="-20" dirty="0"/>
              <a:t>i</a:t>
            </a:r>
            <a:r>
              <a:rPr sz="1400" dirty="0"/>
              <a:t>s</a:t>
            </a:r>
            <a:r>
              <a:rPr sz="1400" spc="-60" dirty="0">
                <a:latin typeface="Times New Roman"/>
                <a:cs typeface="Times New Roman"/>
              </a:rPr>
              <a:t> </a:t>
            </a:r>
            <a:r>
              <a:rPr sz="1400" spc="47" dirty="0"/>
              <a:t>o</a:t>
            </a:r>
            <a:r>
              <a:rPr sz="1400" dirty="0"/>
              <a:t>n</a:t>
            </a:r>
            <a:r>
              <a:rPr sz="1400" spc="-100" dirty="0">
                <a:latin typeface="Times New Roman"/>
                <a:cs typeface="Times New Roman"/>
              </a:rPr>
              <a:t> </a:t>
            </a:r>
            <a:r>
              <a:rPr sz="1400" spc="-20" dirty="0"/>
              <a:t>l</a:t>
            </a:r>
            <a:r>
              <a:rPr sz="1400" spc="47" dirty="0"/>
              <a:t>o</a:t>
            </a:r>
            <a:r>
              <a:rPr sz="1400" spc="33" dirty="0"/>
              <a:t>ca</a:t>
            </a:r>
            <a:r>
              <a:rPr sz="1400" dirty="0"/>
              <a:t>l</a:t>
            </a:r>
            <a:r>
              <a:rPr sz="1400" spc="-167" dirty="0">
                <a:latin typeface="Times New Roman"/>
                <a:cs typeface="Times New Roman"/>
              </a:rPr>
              <a:t> </a:t>
            </a:r>
            <a:r>
              <a:rPr sz="1400" spc="-53" dirty="0"/>
              <a:t>d</a:t>
            </a:r>
            <a:r>
              <a:rPr sz="1400" spc="-33" dirty="0"/>
              <a:t>r</a:t>
            </a:r>
            <a:r>
              <a:rPr sz="1400" spc="-20" dirty="0"/>
              <a:t>iv</a:t>
            </a:r>
            <a:r>
              <a:rPr sz="1400" dirty="0"/>
              <a:t>e</a:t>
            </a:r>
          </a:p>
          <a:p>
            <a:pPr marL="0" marR="140543" indent="0">
              <a:lnSpc>
                <a:spcPct val="99700"/>
              </a:lnSpc>
              <a:buNone/>
            </a:pPr>
            <a:endParaRPr lang="en-US" sz="1400" spc="33" dirty="0"/>
          </a:p>
          <a:p>
            <a:pPr marL="0" marR="140543" indent="0">
              <a:lnSpc>
                <a:spcPct val="99700"/>
              </a:lnSpc>
              <a:buNone/>
            </a:pPr>
            <a:r>
              <a:rPr sz="1400" spc="33" dirty="0"/>
              <a:t>N</a:t>
            </a:r>
            <a:r>
              <a:rPr sz="1400" spc="47" dirty="0"/>
              <a:t>o</a:t>
            </a:r>
            <a:r>
              <a:rPr sz="1400" dirty="0"/>
              <a:t>t</a:t>
            </a:r>
            <a:r>
              <a:rPr sz="1400" spc="-160" dirty="0">
                <a:latin typeface="Times New Roman"/>
                <a:cs typeface="Times New Roman"/>
              </a:rPr>
              <a:t> </a:t>
            </a:r>
            <a:r>
              <a:rPr sz="1400" spc="-40" dirty="0"/>
              <a:t>G</a:t>
            </a:r>
            <a:r>
              <a:rPr sz="1400" spc="47" dirty="0"/>
              <a:t>oo</a:t>
            </a:r>
            <a:r>
              <a:rPr sz="1400" dirty="0"/>
              <a:t>d</a:t>
            </a:r>
            <a:r>
              <a:rPr sz="1400" spc="-100" dirty="0">
                <a:latin typeface="Times New Roman"/>
                <a:cs typeface="Times New Roman"/>
              </a:rPr>
              <a:t> </a:t>
            </a:r>
            <a:r>
              <a:rPr sz="1400" spc="47" dirty="0"/>
              <a:t>fo</a:t>
            </a:r>
            <a:r>
              <a:rPr sz="1400" dirty="0"/>
              <a:t>r</a:t>
            </a:r>
            <a:r>
              <a:rPr sz="1400" spc="-180" dirty="0">
                <a:latin typeface="Times New Roman"/>
                <a:cs typeface="Times New Roman"/>
              </a:rPr>
              <a:t> </a:t>
            </a:r>
            <a:r>
              <a:rPr sz="1400" spc="-7" dirty="0"/>
              <a:t>s</a:t>
            </a:r>
            <a:r>
              <a:rPr sz="1400" spc="-13" dirty="0"/>
              <a:t>t</a:t>
            </a:r>
            <a:r>
              <a:rPr sz="1400" spc="47" dirty="0"/>
              <a:t>o</a:t>
            </a:r>
            <a:r>
              <a:rPr sz="1400" spc="-33" dirty="0"/>
              <a:t>r</a:t>
            </a:r>
            <a:r>
              <a:rPr sz="1400" spc="-20" dirty="0"/>
              <a:t>i</a:t>
            </a:r>
            <a:r>
              <a:rPr sz="1400" spc="-53" dirty="0"/>
              <a:t>n</a:t>
            </a:r>
            <a:r>
              <a:rPr sz="1400" dirty="0"/>
              <a:t>g</a:t>
            </a:r>
            <a:r>
              <a:rPr sz="1400" spc="-7" dirty="0">
                <a:latin typeface="Times New Roman"/>
                <a:cs typeface="Times New Roman"/>
              </a:rPr>
              <a:t> </a:t>
            </a:r>
            <a:r>
              <a:rPr sz="1400" spc="-20" dirty="0"/>
              <a:t>l</a:t>
            </a:r>
            <a:r>
              <a:rPr sz="1400" spc="33" dirty="0"/>
              <a:t>a</a:t>
            </a:r>
            <a:r>
              <a:rPr sz="1400" spc="-33" dirty="0"/>
              <a:t>r</a:t>
            </a:r>
            <a:r>
              <a:rPr sz="1400" spc="-53" dirty="0"/>
              <a:t>g</a:t>
            </a:r>
            <a:r>
              <a:rPr sz="1400" dirty="0"/>
              <a:t>e</a:t>
            </a:r>
            <a:r>
              <a:rPr sz="1400" spc="-47" dirty="0">
                <a:latin typeface="Times New Roman"/>
                <a:cs typeface="Times New Roman"/>
              </a:rPr>
              <a:t> </a:t>
            </a:r>
            <a:r>
              <a:rPr sz="1400" spc="47" dirty="0"/>
              <a:t>f</a:t>
            </a:r>
            <a:r>
              <a:rPr sz="1400" spc="-20" dirty="0"/>
              <a:t>il</a:t>
            </a:r>
            <a:r>
              <a:rPr sz="1400" dirty="0"/>
              <a:t>es</a:t>
            </a:r>
            <a:r>
              <a:rPr sz="1400" spc="-53" dirty="0">
                <a:latin typeface="Times New Roman"/>
                <a:cs typeface="Times New Roman"/>
              </a:rPr>
              <a:t> </a:t>
            </a:r>
            <a:r>
              <a:rPr sz="1400" spc="7" dirty="0"/>
              <a:t>w</a:t>
            </a:r>
            <a:r>
              <a:rPr sz="1400" spc="-53" dirty="0"/>
              <a:t>h</a:t>
            </a:r>
            <a:r>
              <a:rPr sz="1400" spc="-20" dirty="0"/>
              <a:t>i</a:t>
            </a:r>
            <a:r>
              <a:rPr sz="1400" spc="33" dirty="0"/>
              <a:t>c</a:t>
            </a:r>
            <a:r>
              <a:rPr sz="1400" dirty="0"/>
              <a:t>h</a:t>
            </a:r>
            <a:r>
              <a:rPr sz="1400" spc="-100" dirty="0">
                <a:latin typeface="Times New Roman"/>
                <a:cs typeface="Times New Roman"/>
              </a:rPr>
              <a:t> </a:t>
            </a:r>
            <a:r>
              <a:rPr sz="1400" spc="33" dirty="0"/>
              <a:t>a</a:t>
            </a:r>
            <a:r>
              <a:rPr sz="1400" spc="-33" dirty="0"/>
              <a:t>r</a:t>
            </a:r>
            <a:r>
              <a:rPr sz="1400" dirty="0"/>
              <a:t>e </a:t>
            </a:r>
            <a:r>
              <a:rPr sz="1400" dirty="0">
                <a:latin typeface="Times New Roman"/>
                <a:cs typeface="Times New Roman"/>
              </a:rPr>
              <a:t> </a:t>
            </a:r>
            <a:r>
              <a:rPr sz="1400" spc="-20" dirty="0"/>
              <a:t>binary</a:t>
            </a:r>
            <a:r>
              <a:rPr sz="1400" spc="67" dirty="0"/>
              <a:t> </a:t>
            </a:r>
            <a:r>
              <a:rPr sz="1400" spc="-13" dirty="0"/>
              <a:t>in</a:t>
            </a:r>
            <a:r>
              <a:rPr sz="1400" spc="40" dirty="0"/>
              <a:t> </a:t>
            </a:r>
            <a:r>
              <a:rPr sz="1400" spc="-20" dirty="0"/>
              <a:t>nature,</a:t>
            </a:r>
            <a:r>
              <a:rPr sz="1400" spc="33" dirty="0"/>
              <a:t> </a:t>
            </a:r>
            <a:r>
              <a:rPr sz="1400" spc="-20" dirty="0"/>
              <a:t>this</a:t>
            </a:r>
            <a:r>
              <a:rPr sz="1400" spc="80" dirty="0"/>
              <a:t> </a:t>
            </a:r>
            <a:r>
              <a:rPr sz="1400" spc="-7" dirty="0"/>
              <a:t>would</a:t>
            </a:r>
            <a:r>
              <a:rPr sz="1400" spc="-60" dirty="0"/>
              <a:t> </a:t>
            </a:r>
            <a:r>
              <a:rPr sz="1400" spc="-7" dirty="0"/>
              <a:t>increase</a:t>
            </a:r>
            <a:r>
              <a:rPr sz="1400" spc="-20" dirty="0"/>
              <a:t> the </a:t>
            </a:r>
            <a:r>
              <a:rPr sz="1400" spc="-13" dirty="0"/>
              <a:t> </a:t>
            </a:r>
            <a:r>
              <a:rPr sz="1400" spc="-20" dirty="0"/>
              <a:t>repo</a:t>
            </a:r>
            <a:r>
              <a:rPr sz="1400" spc="33" dirty="0"/>
              <a:t> </a:t>
            </a:r>
            <a:r>
              <a:rPr sz="1400" spc="-13" dirty="0"/>
              <a:t>size</a:t>
            </a:r>
            <a:r>
              <a:rPr sz="1400" spc="-7" dirty="0"/>
              <a:t> </a:t>
            </a:r>
            <a:r>
              <a:rPr sz="1400" spc="13" dirty="0"/>
              <a:t>at</a:t>
            </a:r>
            <a:r>
              <a:rPr sz="1400" spc="-13" dirty="0"/>
              <a:t> </a:t>
            </a:r>
            <a:r>
              <a:rPr sz="1400" spc="-7" dirty="0"/>
              <a:t>every</a:t>
            </a:r>
            <a:r>
              <a:rPr sz="1400" spc="-27" dirty="0"/>
              <a:t> </a:t>
            </a:r>
            <a:r>
              <a:rPr sz="1400" spc="-7" dirty="0"/>
              <a:t>commit</a:t>
            </a:r>
          </a:p>
          <a:p>
            <a:pPr marL="0" marR="141390" indent="0">
              <a:lnSpc>
                <a:spcPts val="2107"/>
              </a:lnSpc>
              <a:buNone/>
            </a:pPr>
            <a:r>
              <a:rPr sz="1400" spc="40" dirty="0"/>
              <a:t>I</a:t>
            </a:r>
            <a:r>
              <a:rPr sz="1400" dirty="0"/>
              <a:t>f</a:t>
            </a:r>
            <a:r>
              <a:rPr sz="1400" spc="-107" dirty="0">
                <a:latin typeface="Times New Roman"/>
                <a:cs typeface="Times New Roman"/>
              </a:rPr>
              <a:t> </a:t>
            </a:r>
            <a:r>
              <a:rPr sz="1400" dirty="0"/>
              <a:t>a</a:t>
            </a:r>
            <a:r>
              <a:rPr sz="1400" spc="-20" dirty="0">
                <a:latin typeface="Times New Roman"/>
                <a:cs typeface="Times New Roman"/>
              </a:rPr>
              <a:t> </a:t>
            </a:r>
            <a:r>
              <a:rPr sz="1400" spc="-53" dirty="0"/>
              <a:t>p</a:t>
            </a:r>
            <a:r>
              <a:rPr sz="1400" spc="-33" dirty="0"/>
              <a:t>r</a:t>
            </a:r>
            <a:r>
              <a:rPr sz="1400" spc="47" dirty="0"/>
              <a:t>o</a:t>
            </a:r>
            <a:r>
              <a:rPr sz="1400" spc="-33" dirty="0"/>
              <a:t>j</a:t>
            </a:r>
            <a:r>
              <a:rPr sz="1400" dirty="0"/>
              <a:t>e</a:t>
            </a:r>
            <a:r>
              <a:rPr sz="1400" spc="33" dirty="0"/>
              <a:t>c</a:t>
            </a:r>
            <a:r>
              <a:rPr sz="1400" dirty="0"/>
              <a:t>t</a:t>
            </a:r>
            <a:r>
              <a:rPr sz="1400" spc="-53" dirty="0">
                <a:latin typeface="Times New Roman"/>
                <a:cs typeface="Times New Roman"/>
              </a:rPr>
              <a:t> </a:t>
            </a:r>
            <a:r>
              <a:rPr sz="1400" spc="-53" dirty="0"/>
              <a:t>h</a:t>
            </a:r>
            <a:r>
              <a:rPr sz="1400" spc="33" dirty="0"/>
              <a:t>a</a:t>
            </a:r>
            <a:r>
              <a:rPr sz="1400" dirty="0"/>
              <a:t>s</a:t>
            </a:r>
            <a:r>
              <a:rPr sz="1400" spc="-60" dirty="0">
                <a:latin typeface="Times New Roman"/>
                <a:cs typeface="Times New Roman"/>
              </a:rPr>
              <a:t> </a:t>
            </a:r>
            <a:r>
              <a:rPr sz="1400" dirty="0"/>
              <a:t>a</a:t>
            </a:r>
            <a:r>
              <a:rPr sz="1400" spc="-20" dirty="0">
                <a:latin typeface="Times New Roman"/>
                <a:cs typeface="Times New Roman"/>
              </a:rPr>
              <a:t> </a:t>
            </a:r>
            <a:r>
              <a:rPr sz="1400" spc="-20" dirty="0"/>
              <a:t>l</a:t>
            </a:r>
            <a:r>
              <a:rPr sz="1400" spc="47" dirty="0"/>
              <a:t>o</a:t>
            </a:r>
            <a:r>
              <a:rPr sz="1400" dirty="0"/>
              <a:t>t</a:t>
            </a:r>
            <a:r>
              <a:rPr sz="1400" spc="-160" dirty="0">
                <a:latin typeface="Times New Roman"/>
                <a:cs typeface="Times New Roman"/>
              </a:rPr>
              <a:t> </a:t>
            </a:r>
            <a:r>
              <a:rPr sz="1400" spc="47" dirty="0"/>
              <a:t>o</a:t>
            </a:r>
            <a:r>
              <a:rPr sz="1400" dirty="0"/>
              <a:t>f</a:t>
            </a:r>
            <a:r>
              <a:rPr sz="1400" spc="-107" dirty="0">
                <a:latin typeface="Times New Roman"/>
                <a:cs typeface="Times New Roman"/>
              </a:rPr>
              <a:t> </a:t>
            </a:r>
            <a:r>
              <a:rPr sz="1400" spc="33" dirty="0"/>
              <a:t>c</a:t>
            </a:r>
            <a:r>
              <a:rPr sz="1400" spc="47" dirty="0"/>
              <a:t>o</a:t>
            </a:r>
            <a:r>
              <a:rPr sz="1400" spc="-47" dirty="0"/>
              <a:t>mm</a:t>
            </a:r>
            <a:r>
              <a:rPr sz="1400" spc="-20" dirty="0"/>
              <a:t>i</a:t>
            </a:r>
            <a:r>
              <a:rPr sz="1400" dirty="0"/>
              <a:t>t</a:t>
            </a:r>
            <a:r>
              <a:rPr sz="1400" spc="-13" dirty="0"/>
              <a:t>s</a:t>
            </a:r>
            <a:r>
              <a:rPr sz="1400" dirty="0"/>
              <a:t>, </a:t>
            </a:r>
            <a:r>
              <a:rPr sz="1400" dirty="0">
                <a:latin typeface="Times New Roman"/>
                <a:cs typeface="Times New Roman"/>
              </a:rPr>
              <a:t> </a:t>
            </a:r>
            <a:r>
              <a:rPr sz="1400" spc="-53" dirty="0"/>
              <a:t>d</a:t>
            </a:r>
            <a:r>
              <a:rPr sz="1400" spc="47" dirty="0"/>
              <a:t>o</a:t>
            </a:r>
            <a:r>
              <a:rPr sz="1400" spc="7" dirty="0"/>
              <a:t>w</a:t>
            </a:r>
            <a:r>
              <a:rPr sz="1400" spc="-53" dirty="0"/>
              <a:t>n</a:t>
            </a:r>
            <a:r>
              <a:rPr sz="1400" spc="-20" dirty="0"/>
              <a:t>l</a:t>
            </a:r>
            <a:r>
              <a:rPr sz="1400" spc="47" dirty="0"/>
              <a:t>o</a:t>
            </a:r>
            <a:r>
              <a:rPr sz="1400" spc="33" dirty="0"/>
              <a:t>a</a:t>
            </a:r>
            <a:r>
              <a:rPr sz="1400" spc="-53" dirty="0"/>
              <a:t>d</a:t>
            </a:r>
            <a:r>
              <a:rPr sz="1400" spc="-20" dirty="0"/>
              <a:t>i</a:t>
            </a:r>
            <a:r>
              <a:rPr sz="1400" spc="-53" dirty="0"/>
              <a:t>n</a:t>
            </a:r>
            <a:r>
              <a:rPr sz="1400" dirty="0"/>
              <a:t>g</a:t>
            </a:r>
            <a:r>
              <a:rPr sz="1400" spc="-7" dirty="0">
                <a:latin typeface="Times New Roman"/>
                <a:cs typeface="Times New Roman"/>
              </a:rPr>
              <a:t> </a:t>
            </a:r>
            <a:r>
              <a:rPr sz="1400" dirty="0"/>
              <a:t>t</a:t>
            </a:r>
            <a:r>
              <a:rPr sz="1400" spc="-53" dirty="0"/>
              <a:t>h</a:t>
            </a:r>
            <a:r>
              <a:rPr sz="1400" dirty="0"/>
              <a:t>em</a:t>
            </a:r>
            <a:r>
              <a:rPr sz="1400" spc="7" dirty="0">
                <a:latin typeface="Times New Roman"/>
                <a:cs typeface="Times New Roman"/>
              </a:rPr>
              <a:t> </a:t>
            </a:r>
            <a:r>
              <a:rPr sz="1400" spc="-47" dirty="0"/>
              <a:t>m</a:t>
            </a:r>
            <a:r>
              <a:rPr sz="1400" spc="33" dirty="0"/>
              <a:t>a</a:t>
            </a:r>
            <a:r>
              <a:rPr sz="1400" dirty="0"/>
              <a:t>y</a:t>
            </a:r>
            <a:r>
              <a:rPr sz="1400" spc="-67" dirty="0">
                <a:latin typeface="Times New Roman"/>
                <a:cs typeface="Times New Roman"/>
              </a:rPr>
              <a:t> </a:t>
            </a:r>
            <a:r>
              <a:rPr sz="1400" dirty="0"/>
              <a:t>t</a:t>
            </a:r>
            <a:r>
              <a:rPr sz="1400" spc="27" dirty="0"/>
              <a:t>a</a:t>
            </a:r>
            <a:r>
              <a:rPr sz="1400" spc="-120" dirty="0"/>
              <a:t>k</a:t>
            </a:r>
            <a:r>
              <a:rPr sz="1400" dirty="0"/>
              <a:t>e</a:t>
            </a:r>
            <a:r>
              <a:rPr sz="1400" spc="-47" dirty="0">
                <a:latin typeface="Times New Roman"/>
                <a:cs typeface="Times New Roman"/>
              </a:rPr>
              <a:t> </a:t>
            </a:r>
            <a:r>
              <a:rPr sz="1400" dirty="0"/>
              <a:t>a</a:t>
            </a:r>
            <a:r>
              <a:rPr sz="1400" spc="-20" dirty="0">
                <a:latin typeface="Times New Roman"/>
                <a:cs typeface="Times New Roman"/>
              </a:rPr>
              <a:t> </a:t>
            </a:r>
            <a:r>
              <a:rPr sz="1400" spc="-20" dirty="0"/>
              <a:t>l</a:t>
            </a:r>
            <a:r>
              <a:rPr sz="1400" spc="47" dirty="0"/>
              <a:t>o</a:t>
            </a:r>
            <a:r>
              <a:rPr sz="1400" dirty="0"/>
              <a:t>t</a:t>
            </a:r>
            <a:r>
              <a:rPr sz="1400" spc="-160" dirty="0">
                <a:latin typeface="Times New Roman"/>
                <a:cs typeface="Times New Roman"/>
              </a:rPr>
              <a:t> </a:t>
            </a:r>
            <a:r>
              <a:rPr sz="1400" spc="47" dirty="0"/>
              <a:t>o</a:t>
            </a:r>
            <a:r>
              <a:rPr sz="1400" dirty="0"/>
              <a:t>f</a:t>
            </a:r>
            <a:r>
              <a:rPr sz="1400" spc="-107" dirty="0">
                <a:latin typeface="Times New Roman"/>
                <a:cs typeface="Times New Roman"/>
              </a:rPr>
              <a:t> </a:t>
            </a:r>
            <a:r>
              <a:rPr sz="1400" dirty="0"/>
              <a:t>t</a:t>
            </a:r>
            <a:r>
              <a:rPr sz="1400" spc="-20" dirty="0"/>
              <a:t>i</a:t>
            </a:r>
            <a:r>
              <a:rPr sz="1400" spc="-47" dirty="0"/>
              <a:t>m</a:t>
            </a:r>
            <a:r>
              <a:rPr sz="1400" dirty="0"/>
              <a:t>e</a:t>
            </a:r>
          </a:p>
        </p:txBody>
      </p:sp>
      <p:sp>
        <p:nvSpPr>
          <p:cNvPr id="17" name="object 17"/>
          <p:cNvSpPr txBox="1">
            <a:spLocks noGrp="1"/>
          </p:cNvSpPr>
          <p:nvPr>
            <p:ph sz="half" idx="3"/>
          </p:nvPr>
        </p:nvSpPr>
        <p:spPr>
          <a:xfrm>
            <a:off x="7917188" y="2010086"/>
            <a:ext cx="4031658" cy="4053331"/>
          </a:xfrm>
          <a:prstGeom prst="rect">
            <a:avLst/>
          </a:prstGeom>
        </p:spPr>
        <p:txBody>
          <a:bodyPr vert="horz" wrap="square" lIns="0" tIns="16933" rIns="0" bIns="0" rtlCol="0">
            <a:spAutoFit/>
          </a:bodyPr>
          <a:lstStyle/>
          <a:p>
            <a:pPr marL="0" indent="0">
              <a:lnSpc>
                <a:spcPts val="2133"/>
              </a:lnSpc>
              <a:spcBef>
                <a:spcPts val="133"/>
              </a:spcBef>
              <a:buNone/>
            </a:pPr>
            <a:r>
              <a:rPr sz="1600" dirty="0"/>
              <a:t>Needs</a:t>
            </a:r>
            <a:r>
              <a:rPr sz="1600" spc="-27" dirty="0"/>
              <a:t> </a:t>
            </a:r>
            <a:r>
              <a:rPr sz="1600" dirty="0"/>
              <a:t>a</a:t>
            </a:r>
            <a:r>
              <a:rPr sz="1600" spc="20" dirty="0"/>
              <a:t> </a:t>
            </a:r>
            <a:r>
              <a:rPr sz="1600" spc="-7" dirty="0"/>
              <a:t>dedicated</a:t>
            </a:r>
            <a:r>
              <a:rPr sz="1600" spc="-67" dirty="0"/>
              <a:t> </a:t>
            </a:r>
            <a:r>
              <a:rPr sz="1600" spc="-20" dirty="0"/>
              <a:t>internet</a:t>
            </a:r>
            <a:r>
              <a:rPr sz="1600" spc="80" dirty="0"/>
              <a:t> </a:t>
            </a:r>
            <a:r>
              <a:rPr sz="1600" spc="7" dirty="0"/>
              <a:t>connection</a:t>
            </a:r>
            <a:r>
              <a:rPr lang="en-US" sz="1600" spc="7" dirty="0"/>
              <a:t> </a:t>
            </a:r>
            <a:r>
              <a:rPr sz="1600" spc="47" dirty="0"/>
              <a:t>fo</a:t>
            </a:r>
            <a:r>
              <a:rPr sz="1600" dirty="0"/>
              <a:t>r</a:t>
            </a:r>
            <a:r>
              <a:rPr sz="1600" spc="-180" dirty="0">
                <a:latin typeface="Times New Roman"/>
                <a:cs typeface="Times New Roman"/>
              </a:rPr>
              <a:t> </a:t>
            </a:r>
            <a:r>
              <a:rPr sz="1600" dirty="0"/>
              <a:t>e</a:t>
            </a:r>
            <a:r>
              <a:rPr sz="1600" spc="-13" dirty="0"/>
              <a:t>v</a:t>
            </a:r>
            <a:r>
              <a:rPr sz="1600" dirty="0"/>
              <a:t>e</a:t>
            </a:r>
            <a:r>
              <a:rPr sz="1600" spc="-33" dirty="0"/>
              <a:t>r</a:t>
            </a:r>
            <a:r>
              <a:rPr sz="1600" dirty="0"/>
              <a:t>y</a:t>
            </a:r>
            <a:r>
              <a:rPr sz="1600" spc="-67" dirty="0">
                <a:latin typeface="Times New Roman"/>
                <a:cs typeface="Times New Roman"/>
              </a:rPr>
              <a:t> </a:t>
            </a:r>
            <a:r>
              <a:rPr sz="1600" spc="47" dirty="0"/>
              <a:t>o</a:t>
            </a:r>
            <a:r>
              <a:rPr sz="1600" spc="-47" dirty="0"/>
              <a:t>p</a:t>
            </a:r>
            <a:r>
              <a:rPr sz="1600" dirty="0"/>
              <a:t>e</a:t>
            </a:r>
            <a:r>
              <a:rPr sz="1600" spc="-33" dirty="0"/>
              <a:t>r</a:t>
            </a:r>
            <a:r>
              <a:rPr sz="1600" spc="33" dirty="0"/>
              <a:t>a</a:t>
            </a:r>
            <a:r>
              <a:rPr sz="1600" dirty="0"/>
              <a:t>t</a:t>
            </a:r>
            <a:r>
              <a:rPr sz="1600" spc="-20" dirty="0"/>
              <a:t>i</a:t>
            </a:r>
            <a:r>
              <a:rPr sz="1600" spc="47" dirty="0"/>
              <a:t>o</a:t>
            </a:r>
            <a:r>
              <a:rPr sz="1600" dirty="0"/>
              <a:t>n</a:t>
            </a:r>
          </a:p>
          <a:p>
            <a:pPr marL="0" indent="0">
              <a:lnSpc>
                <a:spcPct val="100000"/>
              </a:lnSpc>
              <a:spcBef>
                <a:spcPts val="60"/>
              </a:spcBef>
              <a:buNone/>
            </a:pPr>
            <a:endParaRPr sz="1600" dirty="0"/>
          </a:p>
          <a:p>
            <a:pPr marL="0" marR="187955" indent="0">
              <a:lnSpc>
                <a:spcPct val="99700"/>
              </a:lnSpc>
              <a:buNone/>
            </a:pPr>
            <a:r>
              <a:rPr sz="1600" spc="-7" dirty="0"/>
              <a:t>Developers</a:t>
            </a:r>
            <a:r>
              <a:rPr sz="1600" spc="-13" dirty="0"/>
              <a:t> </a:t>
            </a:r>
            <a:r>
              <a:rPr sz="1600" spc="-27" dirty="0"/>
              <a:t>just</a:t>
            </a:r>
            <a:r>
              <a:rPr sz="1600" spc="80" dirty="0"/>
              <a:t> </a:t>
            </a:r>
            <a:r>
              <a:rPr sz="1600" spc="-7" dirty="0"/>
              <a:t>have </a:t>
            </a:r>
            <a:r>
              <a:rPr sz="1600" spc="-20" dirty="0"/>
              <a:t>the</a:t>
            </a:r>
            <a:r>
              <a:rPr sz="1600" spc="-7" dirty="0"/>
              <a:t> </a:t>
            </a:r>
            <a:r>
              <a:rPr sz="1600" spc="-13" dirty="0"/>
              <a:t>working</a:t>
            </a:r>
            <a:r>
              <a:rPr sz="1600" spc="40" dirty="0"/>
              <a:t> </a:t>
            </a:r>
            <a:r>
              <a:rPr sz="1600" spc="7" dirty="0"/>
              <a:t>copy </a:t>
            </a:r>
            <a:r>
              <a:rPr sz="1600" spc="-387" dirty="0"/>
              <a:t> </a:t>
            </a:r>
            <a:r>
              <a:rPr sz="1600" spc="-7" dirty="0"/>
              <a:t>and</a:t>
            </a:r>
            <a:r>
              <a:rPr sz="1600" spc="40" dirty="0"/>
              <a:t> </a:t>
            </a:r>
            <a:r>
              <a:rPr sz="1600" spc="-27" dirty="0"/>
              <a:t>no</a:t>
            </a:r>
            <a:r>
              <a:rPr sz="1600" spc="47" dirty="0"/>
              <a:t> </a:t>
            </a:r>
            <a:r>
              <a:rPr sz="1600" spc="-7" dirty="0"/>
              <a:t>version</a:t>
            </a:r>
            <a:r>
              <a:rPr sz="1600" spc="-53" dirty="0"/>
              <a:t> </a:t>
            </a:r>
            <a:r>
              <a:rPr sz="1600" spc="-13" dirty="0"/>
              <a:t>history</a:t>
            </a:r>
            <a:r>
              <a:rPr sz="1600" spc="-27" dirty="0"/>
              <a:t> </a:t>
            </a:r>
            <a:r>
              <a:rPr sz="1600" spc="20" dirty="0"/>
              <a:t>on</a:t>
            </a:r>
            <a:r>
              <a:rPr sz="1600" spc="-53" dirty="0"/>
              <a:t> </a:t>
            </a:r>
            <a:r>
              <a:rPr sz="1600" spc="-13" dirty="0"/>
              <a:t>their</a:t>
            </a:r>
            <a:r>
              <a:rPr sz="1600" spc="60" dirty="0"/>
              <a:t> </a:t>
            </a:r>
            <a:r>
              <a:rPr sz="1600" spc="13" dirty="0"/>
              <a:t>local </a:t>
            </a:r>
            <a:r>
              <a:rPr sz="1600" spc="20" dirty="0"/>
              <a:t> </a:t>
            </a:r>
            <a:r>
              <a:rPr sz="1600" spc="-27" dirty="0"/>
              <a:t>drive</a:t>
            </a:r>
          </a:p>
          <a:p>
            <a:pPr marL="0" indent="0">
              <a:lnSpc>
                <a:spcPct val="100000"/>
              </a:lnSpc>
              <a:spcBef>
                <a:spcPts val="60"/>
              </a:spcBef>
              <a:buNone/>
            </a:pPr>
            <a:endParaRPr sz="1600" dirty="0"/>
          </a:p>
          <a:p>
            <a:pPr marL="0" marR="163403" indent="0">
              <a:lnSpc>
                <a:spcPct val="102200"/>
              </a:lnSpc>
              <a:spcBef>
                <a:spcPts val="7"/>
              </a:spcBef>
              <a:buNone/>
            </a:pPr>
            <a:r>
              <a:rPr sz="1600" spc="-13" dirty="0"/>
              <a:t>Committing</a:t>
            </a:r>
            <a:r>
              <a:rPr sz="1600" spc="40" dirty="0"/>
              <a:t> </a:t>
            </a:r>
            <a:r>
              <a:rPr sz="1600" spc="-7" dirty="0"/>
              <a:t>and</a:t>
            </a:r>
            <a:r>
              <a:rPr sz="1600" spc="47" dirty="0"/>
              <a:t> </a:t>
            </a:r>
            <a:r>
              <a:rPr sz="1600" spc="-20" dirty="0"/>
              <a:t>retrieving</a:t>
            </a:r>
            <a:r>
              <a:rPr sz="1600" spc="40" dirty="0"/>
              <a:t> </a:t>
            </a:r>
            <a:r>
              <a:rPr sz="1600" spc="13" dirty="0"/>
              <a:t>action</a:t>
            </a:r>
            <a:r>
              <a:rPr sz="1600" spc="-53" dirty="0"/>
              <a:t> </a:t>
            </a:r>
            <a:r>
              <a:rPr sz="1600" spc="-13" dirty="0"/>
              <a:t>is </a:t>
            </a:r>
            <a:r>
              <a:rPr sz="1600" spc="-7" dirty="0"/>
              <a:t> </a:t>
            </a:r>
            <a:r>
              <a:rPr sz="1600" dirty="0"/>
              <a:t>slower</a:t>
            </a:r>
            <a:r>
              <a:rPr sz="1600" spc="-40" dirty="0"/>
              <a:t> </a:t>
            </a:r>
            <a:r>
              <a:rPr sz="1600" spc="-7" dirty="0"/>
              <a:t>since </a:t>
            </a:r>
            <a:r>
              <a:rPr sz="1600" spc="-13" dirty="0"/>
              <a:t>it</a:t>
            </a:r>
            <a:r>
              <a:rPr sz="1600" spc="-20" dirty="0"/>
              <a:t> happens</a:t>
            </a:r>
            <a:r>
              <a:rPr sz="1600" spc="180" dirty="0"/>
              <a:t> </a:t>
            </a:r>
            <a:r>
              <a:rPr sz="1600" spc="20" dirty="0"/>
              <a:t>on</a:t>
            </a:r>
            <a:r>
              <a:rPr sz="1600" spc="-67" dirty="0"/>
              <a:t> </a:t>
            </a:r>
            <a:r>
              <a:rPr sz="1600" spc="-20" dirty="0"/>
              <a:t>the</a:t>
            </a:r>
            <a:r>
              <a:rPr sz="1600" spc="-7" dirty="0"/>
              <a:t> </a:t>
            </a:r>
            <a:r>
              <a:rPr sz="1600" spc="-20" dirty="0"/>
              <a:t>internet</a:t>
            </a:r>
          </a:p>
          <a:p>
            <a:pPr marL="0" indent="0">
              <a:lnSpc>
                <a:spcPct val="100000"/>
              </a:lnSpc>
              <a:spcBef>
                <a:spcPts val="60"/>
              </a:spcBef>
              <a:buNone/>
            </a:pPr>
            <a:endParaRPr sz="1600" spc="-20" dirty="0"/>
          </a:p>
          <a:p>
            <a:pPr marL="0" marR="6773" indent="0">
              <a:lnSpc>
                <a:spcPts val="2107"/>
              </a:lnSpc>
              <a:buNone/>
            </a:pPr>
            <a:r>
              <a:rPr sz="1600" spc="-40" dirty="0"/>
              <a:t>G</a:t>
            </a:r>
            <a:r>
              <a:rPr sz="1600" spc="47" dirty="0"/>
              <a:t>oo</a:t>
            </a:r>
            <a:r>
              <a:rPr sz="1600" dirty="0"/>
              <a:t>d</a:t>
            </a:r>
            <a:r>
              <a:rPr sz="1600" spc="-100" dirty="0">
                <a:latin typeface="Times New Roman"/>
                <a:cs typeface="Times New Roman"/>
              </a:rPr>
              <a:t> </a:t>
            </a:r>
            <a:r>
              <a:rPr sz="1600" spc="47" dirty="0"/>
              <a:t>fo</a:t>
            </a:r>
            <a:r>
              <a:rPr sz="1600" dirty="0"/>
              <a:t>r</a:t>
            </a:r>
            <a:r>
              <a:rPr sz="1600" spc="-180" dirty="0">
                <a:latin typeface="Times New Roman"/>
                <a:cs typeface="Times New Roman"/>
              </a:rPr>
              <a:t> </a:t>
            </a:r>
            <a:r>
              <a:rPr sz="1600" spc="-7" dirty="0"/>
              <a:t>st</a:t>
            </a:r>
            <a:r>
              <a:rPr sz="1600" spc="47" dirty="0"/>
              <a:t>o</a:t>
            </a:r>
            <a:r>
              <a:rPr sz="1600" spc="-33" dirty="0"/>
              <a:t>r</a:t>
            </a:r>
            <a:r>
              <a:rPr sz="1600" spc="-20" dirty="0"/>
              <a:t>i</a:t>
            </a:r>
            <a:r>
              <a:rPr sz="1600" spc="-47" dirty="0"/>
              <a:t>n</a:t>
            </a:r>
            <a:r>
              <a:rPr sz="1600" dirty="0"/>
              <a:t>g</a:t>
            </a:r>
            <a:r>
              <a:rPr sz="1600" spc="-100" dirty="0">
                <a:latin typeface="Times New Roman"/>
                <a:cs typeface="Times New Roman"/>
              </a:rPr>
              <a:t> </a:t>
            </a:r>
            <a:r>
              <a:rPr sz="1600" spc="-20" dirty="0"/>
              <a:t>l</a:t>
            </a:r>
            <a:r>
              <a:rPr sz="1600" spc="33" dirty="0"/>
              <a:t>a</a:t>
            </a:r>
            <a:r>
              <a:rPr sz="1600" spc="-33" dirty="0"/>
              <a:t>r</a:t>
            </a:r>
            <a:r>
              <a:rPr sz="1600" spc="-47" dirty="0"/>
              <a:t>g</a:t>
            </a:r>
            <a:r>
              <a:rPr sz="1600" dirty="0"/>
              <a:t>e</a:t>
            </a:r>
            <a:r>
              <a:rPr sz="1600" spc="53" dirty="0">
                <a:latin typeface="Times New Roman"/>
                <a:cs typeface="Times New Roman"/>
              </a:rPr>
              <a:t> </a:t>
            </a:r>
            <a:r>
              <a:rPr sz="1600" spc="47" dirty="0"/>
              <a:t>f</a:t>
            </a:r>
            <a:r>
              <a:rPr sz="1600" spc="-20" dirty="0"/>
              <a:t>il</a:t>
            </a:r>
            <a:r>
              <a:rPr sz="1600" dirty="0"/>
              <a:t>es,</a:t>
            </a:r>
            <a:r>
              <a:rPr sz="1600" spc="-100" dirty="0">
                <a:latin typeface="Times New Roman"/>
                <a:cs typeface="Times New Roman"/>
              </a:rPr>
              <a:t> </a:t>
            </a:r>
            <a:r>
              <a:rPr sz="1600" spc="-7" dirty="0"/>
              <a:t>s</a:t>
            </a:r>
            <a:r>
              <a:rPr sz="1600" spc="-20" dirty="0"/>
              <a:t>i</a:t>
            </a:r>
            <a:r>
              <a:rPr sz="1600" spc="-47" dirty="0"/>
              <a:t>n</a:t>
            </a:r>
            <a:r>
              <a:rPr sz="1600" spc="33" dirty="0"/>
              <a:t>c</a:t>
            </a:r>
            <a:r>
              <a:rPr sz="1600" dirty="0"/>
              <a:t>e</a:t>
            </a:r>
            <a:r>
              <a:rPr sz="1600" spc="-47" dirty="0">
                <a:latin typeface="Times New Roman"/>
                <a:cs typeface="Times New Roman"/>
              </a:rPr>
              <a:t> </a:t>
            </a:r>
            <a:r>
              <a:rPr sz="1600" spc="-20" dirty="0"/>
              <a:t>v</a:t>
            </a:r>
            <a:r>
              <a:rPr sz="1600" dirty="0"/>
              <a:t>e</a:t>
            </a:r>
            <a:r>
              <a:rPr sz="1600" spc="-27" dirty="0"/>
              <a:t>r</a:t>
            </a:r>
            <a:r>
              <a:rPr sz="1600" spc="-7" dirty="0"/>
              <a:t>s</a:t>
            </a:r>
            <a:r>
              <a:rPr sz="1600" spc="-20" dirty="0"/>
              <a:t>i</a:t>
            </a:r>
            <a:r>
              <a:rPr sz="1600" spc="47" dirty="0"/>
              <a:t>o</a:t>
            </a:r>
            <a:r>
              <a:rPr sz="1600" dirty="0"/>
              <a:t>n </a:t>
            </a:r>
            <a:r>
              <a:rPr sz="1600" dirty="0">
                <a:latin typeface="Times New Roman"/>
                <a:cs typeface="Times New Roman"/>
              </a:rPr>
              <a:t> </a:t>
            </a:r>
            <a:r>
              <a:rPr sz="1600" spc="-13" dirty="0"/>
              <a:t>history</a:t>
            </a:r>
            <a:r>
              <a:rPr sz="1600" spc="-27" dirty="0"/>
              <a:t> </a:t>
            </a:r>
            <a:r>
              <a:rPr sz="1600" spc="-13" dirty="0"/>
              <a:t>is</a:t>
            </a:r>
            <a:r>
              <a:rPr sz="1600" spc="80" dirty="0"/>
              <a:t> </a:t>
            </a:r>
            <a:r>
              <a:rPr sz="1600" dirty="0"/>
              <a:t>not</a:t>
            </a:r>
            <a:r>
              <a:rPr sz="1600" spc="-13" dirty="0"/>
              <a:t> </a:t>
            </a:r>
            <a:r>
              <a:rPr sz="1600" spc="-7" dirty="0"/>
              <a:t>downloaded</a:t>
            </a:r>
          </a:p>
          <a:p>
            <a:pPr marL="0" indent="0">
              <a:lnSpc>
                <a:spcPct val="100000"/>
              </a:lnSpc>
              <a:spcBef>
                <a:spcPts val="20"/>
              </a:spcBef>
              <a:buNone/>
            </a:pPr>
            <a:endParaRPr dirty="0"/>
          </a:p>
          <a:p>
            <a:pPr marL="0" marR="666310" indent="0">
              <a:lnSpc>
                <a:spcPts val="2107"/>
              </a:lnSpc>
              <a:spcBef>
                <a:spcPts val="7"/>
              </a:spcBef>
              <a:buNone/>
            </a:pPr>
            <a:r>
              <a:rPr sz="1600" spc="33" dirty="0"/>
              <a:t>N</a:t>
            </a:r>
            <a:r>
              <a:rPr sz="1600" spc="47" dirty="0"/>
              <a:t>o</a:t>
            </a:r>
            <a:r>
              <a:rPr sz="1600" dirty="0"/>
              <a:t>t</a:t>
            </a:r>
            <a:r>
              <a:rPr sz="1600" spc="-160" dirty="0">
                <a:latin typeface="Times New Roman"/>
                <a:cs typeface="Times New Roman"/>
              </a:rPr>
              <a:t> </a:t>
            </a:r>
            <a:r>
              <a:rPr sz="1600" spc="-47" dirty="0"/>
              <a:t>d</a:t>
            </a:r>
            <a:r>
              <a:rPr sz="1600" dirty="0"/>
              <a:t>e</a:t>
            </a:r>
            <a:r>
              <a:rPr sz="1600" spc="-40" dirty="0"/>
              <a:t>p</a:t>
            </a:r>
            <a:r>
              <a:rPr sz="1600" dirty="0"/>
              <a:t>e</a:t>
            </a:r>
            <a:r>
              <a:rPr sz="1600" spc="-40" dirty="0"/>
              <a:t>n</a:t>
            </a:r>
            <a:r>
              <a:rPr sz="1600" spc="-47" dirty="0"/>
              <a:t>d</a:t>
            </a:r>
            <a:r>
              <a:rPr sz="1600" dirty="0"/>
              <a:t>e</a:t>
            </a:r>
            <a:r>
              <a:rPr sz="1600" spc="-40" dirty="0"/>
              <a:t>n</a:t>
            </a:r>
            <a:r>
              <a:rPr sz="1600" dirty="0"/>
              <a:t>t</a:t>
            </a:r>
            <a:r>
              <a:rPr sz="1600" spc="140" dirty="0">
                <a:latin typeface="Times New Roman"/>
                <a:cs typeface="Times New Roman"/>
              </a:rPr>
              <a:t> </a:t>
            </a:r>
            <a:r>
              <a:rPr sz="1600" spc="47" dirty="0"/>
              <a:t>o</a:t>
            </a:r>
            <a:r>
              <a:rPr sz="1600" dirty="0"/>
              <a:t>n</a:t>
            </a:r>
            <a:r>
              <a:rPr sz="1600" spc="-100" dirty="0">
                <a:latin typeface="Times New Roman"/>
                <a:cs typeface="Times New Roman"/>
              </a:rPr>
              <a:t> </a:t>
            </a:r>
            <a:r>
              <a:rPr sz="1600" dirty="0"/>
              <a:t>t</a:t>
            </a:r>
            <a:r>
              <a:rPr sz="1600" spc="-53" dirty="0"/>
              <a:t>h</a:t>
            </a:r>
            <a:r>
              <a:rPr sz="1600" dirty="0"/>
              <a:t>e</a:t>
            </a:r>
            <a:r>
              <a:rPr sz="1600" spc="53" dirty="0">
                <a:latin typeface="Times New Roman"/>
                <a:cs typeface="Times New Roman"/>
              </a:rPr>
              <a:t> </a:t>
            </a:r>
            <a:r>
              <a:rPr sz="1600" spc="-47" dirty="0"/>
              <a:t>nu</a:t>
            </a:r>
            <a:r>
              <a:rPr sz="1600" spc="-40" dirty="0"/>
              <a:t>m</a:t>
            </a:r>
            <a:r>
              <a:rPr sz="1600" spc="-47" dirty="0"/>
              <a:t>b</a:t>
            </a:r>
            <a:r>
              <a:rPr sz="1600" dirty="0"/>
              <a:t>er</a:t>
            </a:r>
            <a:r>
              <a:rPr sz="1600" spc="120" dirty="0">
                <a:latin typeface="Times New Roman"/>
                <a:cs typeface="Times New Roman"/>
              </a:rPr>
              <a:t> </a:t>
            </a:r>
            <a:r>
              <a:rPr sz="1600" spc="47" dirty="0"/>
              <a:t>o</a:t>
            </a:r>
            <a:r>
              <a:rPr sz="1600" dirty="0"/>
              <a:t>f </a:t>
            </a:r>
            <a:r>
              <a:rPr sz="1600" dirty="0">
                <a:latin typeface="Times New Roman"/>
                <a:cs typeface="Times New Roman"/>
              </a:rPr>
              <a:t> </a:t>
            </a:r>
            <a:r>
              <a:rPr sz="1600" spc="-7" dirty="0"/>
              <a:t>commits</a:t>
            </a:r>
          </a:p>
        </p:txBody>
      </p:sp>
      <p:grpSp>
        <p:nvGrpSpPr>
          <p:cNvPr id="18" name="object 18"/>
          <p:cNvGrpSpPr/>
          <p:nvPr/>
        </p:nvGrpSpPr>
        <p:grpSpPr>
          <a:xfrm>
            <a:off x="1" y="2032"/>
            <a:ext cx="12138660" cy="6856307"/>
            <a:chOff x="0" y="1524"/>
            <a:chExt cx="9103995" cy="5142230"/>
          </a:xfrm>
        </p:grpSpPr>
        <p:pic>
          <p:nvPicPr>
            <p:cNvPr id="19" name="object 19"/>
            <p:cNvPicPr/>
            <p:nvPr/>
          </p:nvPicPr>
          <p:blipFill>
            <a:blip r:embed="rId5" cstate="print"/>
            <a:stretch>
              <a:fillRect/>
            </a:stretch>
          </p:blipFill>
          <p:spPr>
            <a:xfrm>
              <a:off x="297421" y="1547631"/>
              <a:ext cx="260273" cy="250978"/>
            </a:xfrm>
            <a:prstGeom prst="rect">
              <a:avLst/>
            </a:prstGeom>
          </p:spPr>
        </p:pic>
        <p:pic>
          <p:nvPicPr>
            <p:cNvPr id="20" name="object 20"/>
            <p:cNvPicPr/>
            <p:nvPr/>
          </p:nvPicPr>
          <p:blipFill>
            <a:blip r:embed="rId5" cstate="print"/>
            <a:stretch>
              <a:fillRect/>
            </a:stretch>
          </p:blipFill>
          <p:spPr>
            <a:xfrm>
              <a:off x="297421" y="2117750"/>
              <a:ext cx="260273" cy="250978"/>
            </a:xfrm>
            <a:prstGeom prst="rect">
              <a:avLst/>
            </a:prstGeom>
          </p:spPr>
        </p:pic>
        <p:pic>
          <p:nvPicPr>
            <p:cNvPr id="21" name="object 21"/>
            <p:cNvPicPr/>
            <p:nvPr/>
          </p:nvPicPr>
          <p:blipFill>
            <a:blip r:embed="rId5" cstate="print"/>
            <a:stretch>
              <a:fillRect/>
            </a:stretch>
          </p:blipFill>
          <p:spPr>
            <a:xfrm>
              <a:off x="297421" y="2800246"/>
              <a:ext cx="260273" cy="250978"/>
            </a:xfrm>
            <a:prstGeom prst="rect">
              <a:avLst/>
            </a:prstGeom>
          </p:spPr>
        </p:pic>
        <p:pic>
          <p:nvPicPr>
            <p:cNvPr id="22" name="object 22"/>
            <p:cNvPicPr/>
            <p:nvPr/>
          </p:nvPicPr>
          <p:blipFill>
            <a:blip r:embed="rId5" cstate="print"/>
            <a:stretch>
              <a:fillRect/>
            </a:stretch>
          </p:blipFill>
          <p:spPr>
            <a:xfrm>
              <a:off x="293903" y="3405021"/>
              <a:ext cx="260273" cy="250978"/>
            </a:xfrm>
            <a:prstGeom prst="rect">
              <a:avLst/>
            </a:prstGeom>
          </p:spPr>
        </p:pic>
        <p:pic>
          <p:nvPicPr>
            <p:cNvPr id="23" name="object 23"/>
            <p:cNvPicPr/>
            <p:nvPr/>
          </p:nvPicPr>
          <p:blipFill>
            <a:blip r:embed="rId5" cstate="print"/>
            <a:stretch>
              <a:fillRect/>
            </a:stretch>
          </p:blipFill>
          <p:spPr>
            <a:xfrm>
              <a:off x="293903" y="4215905"/>
              <a:ext cx="260273" cy="250978"/>
            </a:xfrm>
            <a:prstGeom prst="rect">
              <a:avLst/>
            </a:prstGeom>
          </p:spPr>
        </p:pic>
        <p:pic>
          <p:nvPicPr>
            <p:cNvPr id="24" name="object 24"/>
            <p:cNvPicPr/>
            <p:nvPr/>
          </p:nvPicPr>
          <p:blipFill>
            <a:blip r:embed="rId5" cstate="print"/>
            <a:stretch>
              <a:fillRect/>
            </a:stretch>
          </p:blipFill>
          <p:spPr>
            <a:xfrm>
              <a:off x="5596249" y="4259364"/>
              <a:ext cx="260273" cy="250978"/>
            </a:xfrm>
            <a:prstGeom prst="rect">
              <a:avLst/>
            </a:prstGeom>
          </p:spPr>
        </p:pic>
        <p:pic>
          <p:nvPicPr>
            <p:cNvPr id="25" name="object 25"/>
            <p:cNvPicPr/>
            <p:nvPr/>
          </p:nvPicPr>
          <p:blipFill>
            <a:blip r:embed="rId5" cstate="print"/>
            <a:stretch>
              <a:fillRect/>
            </a:stretch>
          </p:blipFill>
          <p:spPr>
            <a:xfrm>
              <a:off x="5590550" y="3550182"/>
              <a:ext cx="260273" cy="250978"/>
            </a:xfrm>
            <a:prstGeom prst="rect">
              <a:avLst/>
            </a:prstGeom>
          </p:spPr>
        </p:pic>
        <p:pic>
          <p:nvPicPr>
            <p:cNvPr id="26" name="object 26"/>
            <p:cNvPicPr/>
            <p:nvPr/>
          </p:nvPicPr>
          <p:blipFill>
            <a:blip r:embed="rId5" cstate="print"/>
            <a:stretch>
              <a:fillRect/>
            </a:stretch>
          </p:blipFill>
          <p:spPr>
            <a:xfrm>
              <a:off x="5594969" y="2930295"/>
              <a:ext cx="260273" cy="250978"/>
            </a:xfrm>
            <a:prstGeom prst="rect">
              <a:avLst/>
            </a:prstGeom>
          </p:spPr>
        </p:pic>
        <p:pic>
          <p:nvPicPr>
            <p:cNvPr id="27" name="object 27"/>
            <p:cNvPicPr/>
            <p:nvPr/>
          </p:nvPicPr>
          <p:blipFill>
            <a:blip r:embed="rId5" cstate="print"/>
            <a:stretch>
              <a:fillRect/>
            </a:stretch>
          </p:blipFill>
          <p:spPr>
            <a:xfrm>
              <a:off x="5594969" y="2134386"/>
              <a:ext cx="260273" cy="250978"/>
            </a:xfrm>
            <a:prstGeom prst="rect">
              <a:avLst/>
            </a:prstGeom>
          </p:spPr>
        </p:pic>
        <p:pic>
          <p:nvPicPr>
            <p:cNvPr id="28" name="object 28"/>
            <p:cNvPicPr/>
            <p:nvPr/>
          </p:nvPicPr>
          <p:blipFill>
            <a:blip r:embed="rId5" cstate="print"/>
            <a:stretch>
              <a:fillRect/>
            </a:stretch>
          </p:blipFill>
          <p:spPr>
            <a:xfrm>
              <a:off x="5568451" y="1522241"/>
              <a:ext cx="260273" cy="250978"/>
            </a:xfrm>
            <a:prstGeom prst="rect">
              <a:avLst/>
            </a:prstGeom>
          </p:spPr>
        </p:pic>
        <p:pic>
          <p:nvPicPr>
            <p:cNvPr id="29" name="object 29"/>
            <p:cNvPicPr/>
            <p:nvPr/>
          </p:nvPicPr>
          <p:blipFill>
            <a:blip r:embed="rId6" cstate="print"/>
            <a:stretch>
              <a:fillRect/>
            </a:stretch>
          </p:blipFill>
          <p:spPr>
            <a:xfrm>
              <a:off x="4514850" y="1600199"/>
              <a:ext cx="161925" cy="2733675"/>
            </a:xfrm>
            <a:prstGeom prst="rect">
              <a:avLst/>
            </a:prstGeom>
          </p:spPr>
        </p:pic>
        <p:sp>
          <p:nvSpPr>
            <p:cNvPr id="30" name="object 30"/>
            <p:cNvSpPr/>
            <p:nvPr/>
          </p:nvSpPr>
          <p:spPr>
            <a:xfrm>
              <a:off x="4567184" y="1636776"/>
              <a:ext cx="0" cy="2607310"/>
            </a:xfrm>
            <a:custGeom>
              <a:avLst/>
              <a:gdLst/>
              <a:ahLst/>
              <a:cxnLst/>
              <a:rect l="l" t="t" r="r" b="b"/>
              <a:pathLst>
                <a:path h="2607310">
                  <a:moveTo>
                    <a:pt x="0" y="0"/>
                  </a:moveTo>
                  <a:lnTo>
                    <a:pt x="0" y="2607051"/>
                  </a:lnTo>
                </a:path>
              </a:pathLst>
            </a:custGeom>
            <a:ln w="28574">
              <a:solidFill>
                <a:srgbClr val="F07F09"/>
              </a:solidFill>
            </a:ln>
          </p:spPr>
          <p:txBody>
            <a:bodyPr wrap="square" lIns="0" tIns="0" rIns="0" bIns="0" rtlCol="0"/>
            <a:lstStyle/>
            <a:p>
              <a:endParaRPr sz="2400"/>
            </a:p>
          </p:txBody>
        </p:sp>
        <p:pic>
          <p:nvPicPr>
            <p:cNvPr id="31" name="object 31" hidden="1"/>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a:spLocks noGrp="1"/>
          </p:cNvSpPr>
          <p:nvPr>
            <p:ph type="title"/>
          </p:nvPr>
        </p:nvSpPr>
        <p:spPr>
          <a:xfrm>
            <a:off x="341207" y="250786"/>
            <a:ext cx="350689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Examples</a:t>
            </a:r>
            <a:r>
              <a:rPr sz="3667" b="1" spc="120" dirty="0">
                <a:solidFill>
                  <a:srgbClr val="5F4778"/>
                </a:solidFill>
                <a:latin typeface="Calibri"/>
                <a:cs typeface="Calibri"/>
              </a:rPr>
              <a:t> </a:t>
            </a:r>
            <a:r>
              <a:rPr sz="3667" b="1" spc="13" dirty="0">
                <a:solidFill>
                  <a:srgbClr val="5F4778"/>
                </a:solidFill>
                <a:latin typeface="Calibri"/>
                <a:cs typeface="Calibri"/>
              </a:rPr>
              <a:t>of</a:t>
            </a:r>
            <a:r>
              <a:rPr sz="3667" b="1" spc="-40" dirty="0">
                <a:solidFill>
                  <a:srgbClr val="5F4778"/>
                </a:solidFill>
                <a:latin typeface="Calibri"/>
                <a:cs typeface="Calibri"/>
              </a:rPr>
              <a:t> </a:t>
            </a:r>
            <a:r>
              <a:rPr sz="3667" b="1" spc="13" dirty="0">
                <a:solidFill>
                  <a:srgbClr val="5F4778"/>
                </a:solidFill>
                <a:latin typeface="Calibri"/>
                <a:cs typeface="Calibri"/>
              </a:rPr>
              <a:t>CVCS</a:t>
            </a:r>
            <a:endParaRPr sz="3667">
              <a:latin typeface="Calibri"/>
              <a:cs typeface="Calibri"/>
            </a:endParaRPr>
          </a:p>
        </p:txBody>
      </p:sp>
      <p:grpSp>
        <p:nvGrpSpPr>
          <p:cNvPr id="5" name="object 5"/>
          <p:cNvGrpSpPr/>
          <p:nvPr/>
        </p:nvGrpSpPr>
        <p:grpSpPr>
          <a:xfrm>
            <a:off x="1" y="2032"/>
            <a:ext cx="12138660" cy="6856307"/>
            <a:chOff x="0" y="1524"/>
            <a:chExt cx="9103995" cy="5142230"/>
          </a:xfrm>
        </p:grpSpPr>
        <p:pic>
          <p:nvPicPr>
            <p:cNvPr id="6" name="object 6"/>
            <p:cNvPicPr/>
            <p:nvPr/>
          </p:nvPicPr>
          <p:blipFill>
            <a:blip r:embed="rId2" cstate="print"/>
            <a:stretch>
              <a:fillRect/>
            </a:stretch>
          </p:blipFill>
          <p:spPr>
            <a:xfrm>
              <a:off x="5589894" y="2000249"/>
              <a:ext cx="1743075" cy="1143000"/>
            </a:xfrm>
            <a:prstGeom prst="rect">
              <a:avLst/>
            </a:prstGeom>
          </p:spPr>
        </p:pic>
        <p:pic>
          <p:nvPicPr>
            <p:cNvPr id="7" name="object 7"/>
            <p:cNvPicPr/>
            <p:nvPr/>
          </p:nvPicPr>
          <p:blipFill>
            <a:blip r:embed="rId3" cstate="print"/>
            <a:stretch>
              <a:fillRect/>
            </a:stretch>
          </p:blipFill>
          <p:spPr>
            <a:xfrm>
              <a:off x="1243583" y="1906271"/>
              <a:ext cx="2224787" cy="1331085"/>
            </a:xfrm>
            <a:prstGeom prst="rect">
              <a:avLst/>
            </a:prstGeom>
          </p:spPr>
        </p:pic>
        <p:pic>
          <p:nvPicPr>
            <p:cNvPr id="8" name="object 8"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hidden="1"/>
          <p:cNvPicPr/>
          <p:nvPr/>
        </p:nvPicPr>
        <p:blipFill>
          <a:blip r:embed="rId2" cstate="print"/>
          <a:stretch>
            <a:fillRect/>
          </a:stretch>
        </p:blipFill>
        <p:spPr>
          <a:xfrm>
            <a:off x="9853493" y="156780"/>
            <a:ext cx="2220468" cy="774037"/>
          </a:xfrm>
          <a:prstGeom prst="rect">
            <a:avLst/>
          </a:prstGeom>
        </p:spPr>
      </p:pic>
      <p:sp>
        <p:nvSpPr>
          <p:cNvPr id="3" name="object 3"/>
          <p:cNvSpPr/>
          <p:nvPr/>
        </p:nvSpPr>
        <p:spPr>
          <a:xfrm>
            <a:off x="7867212" y="3541443"/>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F07F09"/>
          </a:solidFill>
        </p:spPr>
        <p:txBody>
          <a:bodyPr wrap="square" lIns="0" tIns="0" rIns="0" bIns="0" rtlCol="0"/>
          <a:lstStyle/>
          <a:p>
            <a:endParaRPr sz="2400"/>
          </a:p>
        </p:txBody>
      </p:sp>
      <p:sp>
        <p:nvSpPr>
          <p:cNvPr id="4" name="object 4"/>
          <p:cNvSpPr txBox="1"/>
          <p:nvPr/>
        </p:nvSpPr>
        <p:spPr>
          <a:xfrm>
            <a:off x="8057393" y="3701539"/>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06</a:t>
            </a:r>
            <a:endParaRPr sz="2400">
              <a:latin typeface="Arial"/>
              <a:cs typeface="Arial"/>
            </a:endParaRPr>
          </a:p>
        </p:txBody>
      </p:sp>
      <p:sp>
        <p:nvSpPr>
          <p:cNvPr id="5" name="object 5"/>
          <p:cNvSpPr/>
          <p:nvPr/>
        </p:nvSpPr>
        <p:spPr>
          <a:xfrm>
            <a:off x="7868065" y="1951411"/>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5F4778"/>
          </a:solidFill>
        </p:spPr>
        <p:txBody>
          <a:bodyPr wrap="square" lIns="0" tIns="0" rIns="0" bIns="0" rtlCol="0"/>
          <a:lstStyle/>
          <a:p>
            <a:endParaRPr sz="2400"/>
          </a:p>
        </p:txBody>
      </p:sp>
      <p:sp>
        <p:nvSpPr>
          <p:cNvPr id="6" name="object 6"/>
          <p:cNvSpPr txBox="1"/>
          <p:nvPr/>
        </p:nvSpPr>
        <p:spPr>
          <a:xfrm>
            <a:off x="8057733" y="210861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03</a:t>
            </a:r>
            <a:endParaRPr sz="2400">
              <a:latin typeface="Arial"/>
              <a:cs typeface="Arial"/>
            </a:endParaRPr>
          </a:p>
        </p:txBody>
      </p:sp>
      <p:sp>
        <p:nvSpPr>
          <p:cNvPr id="7" name="object 7"/>
          <p:cNvSpPr/>
          <p:nvPr/>
        </p:nvSpPr>
        <p:spPr>
          <a:xfrm>
            <a:off x="6227755" y="5070489"/>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5F4778"/>
          </a:solidFill>
        </p:spPr>
        <p:txBody>
          <a:bodyPr wrap="square" lIns="0" tIns="0" rIns="0" bIns="0" rtlCol="0"/>
          <a:lstStyle/>
          <a:p>
            <a:endParaRPr sz="2400"/>
          </a:p>
        </p:txBody>
      </p:sp>
      <p:sp>
        <p:nvSpPr>
          <p:cNvPr id="8" name="object 8"/>
          <p:cNvSpPr txBox="1"/>
          <p:nvPr/>
        </p:nvSpPr>
        <p:spPr>
          <a:xfrm>
            <a:off x="6416045" y="523324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08</a:t>
            </a:r>
            <a:endParaRPr sz="2400">
              <a:latin typeface="Arial"/>
              <a:cs typeface="Arial"/>
            </a:endParaRPr>
          </a:p>
        </p:txBody>
      </p:sp>
      <p:sp>
        <p:nvSpPr>
          <p:cNvPr id="9" name="object 9"/>
          <p:cNvSpPr/>
          <p:nvPr/>
        </p:nvSpPr>
        <p:spPr>
          <a:xfrm>
            <a:off x="4253300" y="3517059"/>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1B577B"/>
          </a:solidFill>
        </p:spPr>
        <p:txBody>
          <a:bodyPr wrap="square" lIns="0" tIns="0" rIns="0" bIns="0" rtlCol="0"/>
          <a:lstStyle/>
          <a:p>
            <a:endParaRPr sz="2400"/>
          </a:p>
        </p:txBody>
      </p:sp>
      <p:sp>
        <p:nvSpPr>
          <p:cNvPr id="10" name="object 10"/>
          <p:cNvSpPr txBox="1"/>
          <p:nvPr/>
        </p:nvSpPr>
        <p:spPr>
          <a:xfrm>
            <a:off x="4439415" y="3676985"/>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05</a:t>
            </a:r>
            <a:endParaRPr sz="2400">
              <a:latin typeface="Arial"/>
              <a:cs typeface="Arial"/>
            </a:endParaRPr>
          </a:p>
        </p:txBody>
      </p:sp>
      <p:sp>
        <p:nvSpPr>
          <p:cNvPr id="11" name="object 11"/>
          <p:cNvSpPr/>
          <p:nvPr/>
        </p:nvSpPr>
        <p:spPr>
          <a:xfrm>
            <a:off x="4238060" y="1951411"/>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6B9E24"/>
          </a:solidFill>
        </p:spPr>
        <p:txBody>
          <a:bodyPr wrap="square" lIns="0" tIns="0" rIns="0" bIns="0" rtlCol="0"/>
          <a:lstStyle/>
          <a:p>
            <a:endParaRPr sz="2400"/>
          </a:p>
        </p:txBody>
      </p:sp>
      <p:sp>
        <p:nvSpPr>
          <p:cNvPr id="12" name="object 12"/>
          <p:cNvSpPr txBox="1"/>
          <p:nvPr/>
        </p:nvSpPr>
        <p:spPr>
          <a:xfrm>
            <a:off x="4424175" y="2108619"/>
            <a:ext cx="364067" cy="386430"/>
          </a:xfrm>
          <a:prstGeom prst="rect">
            <a:avLst/>
          </a:prstGeom>
        </p:spPr>
        <p:txBody>
          <a:bodyPr vert="horz" wrap="square" lIns="0" tIns="16933" rIns="0" bIns="0" rtlCol="0">
            <a:spAutoFit/>
          </a:bodyPr>
          <a:lstStyle/>
          <a:p>
            <a:pPr marL="16933">
              <a:spcBef>
                <a:spcPts val="133"/>
              </a:spcBef>
            </a:pPr>
            <a:r>
              <a:rPr sz="2400" b="1" spc="-40" dirty="0">
                <a:solidFill>
                  <a:srgbClr val="FFFFFF"/>
                </a:solidFill>
                <a:latin typeface="Arial"/>
                <a:cs typeface="Arial"/>
              </a:rPr>
              <a:t>02</a:t>
            </a:r>
            <a:endParaRPr sz="2400">
              <a:latin typeface="Arial"/>
              <a:cs typeface="Arial"/>
            </a:endParaRPr>
          </a:p>
        </p:txBody>
      </p:sp>
      <p:sp>
        <p:nvSpPr>
          <p:cNvPr id="13" name="object 13"/>
          <p:cNvSpPr/>
          <p:nvPr/>
        </p:nvSpPr>
        <p:spPr>
          <a:xfrm>
            <a:off x="2594023" y="5082364"/>
            <a:ext cx="731520" cy="731520"/>
          </a:xfrm>
          <a:custGeom>
            <a:avLst/>
            <a:gdLst/>
            <a:ahLst/>
            <a:cxnLst/>
            <a:rect l="l" t="t" r="r" b="b"/>
            <a:pathLst>
              <a:path w="548639" h="548639">
                <a:moveTo>
                  <a:pt x="548639" y="0"/>
                </a:moveTo>
                <a:lnTo>
                  <a:pt x="0" y="0"/>
                </a:lnTo>
                <a:lnTo>
                  <a:pt x="0" y="548639"/>
                </a:lnTo>
                <a:lnTo>
                  <a:pt x="548639" y="548639"/>
                </a:lnTo>
                <a:lnTo>
                  <a:pt x="548639" y="0"/>
                </a:lnTo>
                <a:close/>
              </a:path>
            </a:pathLst>
          </a:custGeom>
          <a:solidFill>
            <a:srgbClr val="6B9E24"/>
          </a:solidFill>
        </p:spPr>
        <p:txBody>
          <a:bodyPr wrap="square" lIns="0" tIns="0" rIns="0" bIns="0" rtlCol="0"/>
          <a:lstStyle/>
          <a:p>
            <a:endParaRPr sz="2400"/>
          </a:p>
        </p:txBody>
      </p:sp>
      <p:sp>
        <p:nvSpPr>
          <p:cNvPr id="14" name="object 14"/>
          <p:cNvSpPr txBox="1"/>
          <p:nvPr/>
        </p:nvSpPr>
        <p:spPr>
          <a:xfrm>
            <a:off x="2778424" y="5245099"/>
            <a:ext cx="364913" cy="387286"/>
          </a:xfrm>
          <a:prstGeom prst="rect">
            <a:avLst/>
          </a:prstGeom>
        </p:spPr>
        <p:txBody>
          <a:bodyPr vert="horz" wrap="square" lIns="0" tIns="17780" rIns="0" bIns="0" rtlCol="0">
            <a:spAutoFit/>
          </a:bodyPr>
          <a:lstStyle/>
          <a:p>
            <a:pPr marL="16933">
              <a:spcBef>
                <a:spcPts val="140"/>
              </a:spcBef>
            </a:pPr>
            <a:r>
              <a:rPr sz="2400" b="1" spc="-40" dirty="0">
                <a:solidFill>
                  <a:srgbClr val="FFFFFF"/>
                </a:solidFill>
                <a:latin typeface="Arial"/>
                <a:cs typeface="Arial"/>
              </a:rPr>
              <a:t>07</a:t>
            </a:r>
            <a:endParaRPr sz="2400">
              <a:latin typeface="Arial"/>
              <a:cs typeface="Arial"/>
            </a:endParaRPr>
          </a:p>
        </p:txBody>
      </p:sp>
      <p:sp>
        <p:nvSpPr>
          <p:cNvPr id="15" name="object 15"/>
          <p:cNvSpPr/>
          <p:nvPr/>
        </p:nvSpPr>
        <p:spPr>
          <a:xfrm>
            <a:off x="637747" y="3521456"/>
            <a:ext cx="731520" cy="731520"/>
          </a:xfrm>
          <a:custGeom>
            <a:avLst/>
            <a:gdLst/>
            <a:ahLst/>
            <a:cxnLst/>
            <a:rect l="l" t="t" r="r" b="b"/>
            <a:pathLst>
              <a:path w="548640" h="548639">
                <a:moveTo>
                  <a:pt x="548639" y="0"/>
                </a:moveTo>
                <a:lnTo>
                  <a:pt x="0" y="0"/>
                </a:lnTo>
                <a:lnTo>
                  <a:pt x="0" y="548639"/>
                </a:lnTo>
                <a:lnTo>
                  <a:pt x="548639" y="548639"/>
                </a:lnTo>
                <a:lnTo>
                  <a:pt x="548639" y="0"/>
                </a:lnTo>
                <a:close/>
              </a:path>
            </a:pathLst>
          </a:custGeom>
          <a:solidFill>
            <a:srgbClr val="00AFF0"/>
          </a:solidFill>
        </p:spPr>
        <p:txBody>
          <a:bodyPr wrap="square" lIns="0" tIns="0" rIns="0" bIns="0" rtlCol="0"/>
          <a:lstStyle/>
          <a:p>
            <a:endParaRPr sz="2400"/>
          </a:p>
        </p:txBody>
      </p:sp>
      <p:sp>
        <p:nvSpPr>
          <p:cNvPr id="16" name="object 16"/>
          <p:cNvSpPr/>
          <p:nvPr/>
        </p:nvSpPr>
        <p:spPr>
          <a:xfrm>
            <a:off x="637747" y="1951411"/>
            <a:ext cx="731520" cy="731520"/>
          </a:xfrm>
          <a:custGeom>
            <a:avLst/>
            <a:gdLst/>
            <a:ahLst/>
            <a:cxnLst/>
            <a:rect l="l" t="t" r="r" b="b"/>
            <a:pathLst>
              <a:path w="548640" h="548639">
                <a:moveTo>
                  <a:pt x="548639" y="0"/>
                </a:moveTo>
                <a:lnTo>
                  <a:pt x="0" y="0"/>
                </a:lnTo>
                <a:lnTo>
                  <a:pt x="0" y="548639"/>
                </a:lnTo>
                <a:lnTo>
                  <a:pt x="548639" y="548639"/>
                </a:lnTo>
                <a:lnTo>
                  <a:pt x="548639" y="0"/>
                </a:lnTo>
                <a:close/>
              </a:path>
            </a:pathLst>
          </a:custGeom>
          <a:solidFill>
            <a:srgbClr val="F07F09"/>
          </a:solidFill>
        </p:spPr>
        <p:txBody>
          <a:bodyPr wrap="square" lIns="0" tIns="0" rIns="0" bIns="0" rtlCol="0"/>
          <a:lstStyle/>
          <a:p>
            <a:endParaRPr sz="2400"/>
          </a:p>
        </p:txBody>
      </p:sp>
      <p:sp>
        <p:nvSpPr>
          <p:cNvPr id="17" name="object 17"/>
          <p:cNvSpPr txBox="1"/>
          <p:nvPr/>
        </p:nvSpPr>
        <p:spPr>
          <a:xfrm>
            <a:off x="819998" y="2108619"/>
            <a:ext cx="364913" cy="386430"/>
          </a:xfrm>
          <a:prstGeom prst="rect">
            <a:avLst/>
          </a:prstGeom>
        </p:spPr>
        <p:txBody>
          <a:bodyPr vert="horz" wrap="square" lIns="0" tIns="16933" rIns="0" bIns="0" rtlCol="0">
            <a:spAutoFit/>
          </a:bodyPr>
          <a:lstStyle/>
          <a:p>
            <a:pPr marL="16933">
              <a:spcBef>
                <a:spcPts val="133"/>
              </a:spcBef>
            </a:pPr>
            <a:r>
              <a:rPr sz="2400" b="1" spc="-33" dirty="0">
                <a:solidFill>
                  <a:srgbClr val="FFFFFF"/>
                </a:solidFill>
                <a:latin typeface="Arial"/>
                <a:cs typeface="Arial"/>
              </a:rPr>
              <a:t>01</a:t>
            </a:r>
            <a:endParaRPr sz="2400">
              <a:latin typeface="Arial"/>
              <a:cs typeface="Arial"/>
            </a:endParaRPr>
          </a:p>
        </p:txBody>
      </p:sp>
      <p:sp>
        <p:nvSpPr>
          <p:cNvPr id="18" name="object 18"/>
          <p:cNvSpPr txBox="1"/>
          <p:nvPr/>
        </p:nvSpPr>
        <p:spPr>
          <a:xfrm>
            <a:off x="1494797" y="1979079"/>
            <a:ext cx="2274993" cy="632651"/>
          </a:xfrm>
          <a:prstGeom prst="rect">
            <a:avLst/>
          </a:prstGeom>
        </p:spPr>
        <p:txBody>
          <a:bodyPr vert="horz" wrap="square" lIns="0" tIns="16933" rIns="0" bIns="0" rtlCol="0">
            <a:spAutoFit/>
          </a:bodyPr>
          <a:lstStyle/>
          <a:p>
            <a:pPr marL="16933" marR="6773">
              <a:spcBef>
                <a:spcPts val="133"/>
              </a:spcBef>
            </a:pPr>
            <a:r>
              <a:rPr sz="2000" b="1" spc="-73" dirty="0">
                <a:solidFill>
                  <a:srgbClr val="7F7F7F"/>
                </a:solidFill>
                <a:latin typeface="Arial"/>
                <a:cs typeface="Arial"/>
              </a:rPr>
              <a:t>WHAT</a:t>
            </a:r>
            <a:r>
              <a:rPr sz="2000" b="1" spc="60" dirty="0">
                <a:solidFill>
                  <a:srgbClr val="7F7F7F"/>
                </a:solidFill>
                <a:latin typeface="Arial"/>
                <a:cs typeface="Arial"/>
              </a:rPr>
              <a:t> </a:t>
            </a:r>
            <a:r>
              <a:rPr sz="2000" b="1" spc="-33" dirty="0">
                <a:solidFill>
                  <a:srgbClr val="7F7F7F"/>
                </a:solidFill>
                <a:latin typeface="Arial"/>
                <a:cs typeface="Arial"/>
              </a:rPr>
              <a:t>IS</a:t>
            </a:r>
            <a:r>
              <a:rPr sz="2000" b="1" spc="-40" dirty="0">
                <a:solidFill>
                  <a:srgbClr val="7F7F7F"/>
                </a:solidFill>
                <a:latin typeface="Arial"/>
                <a:cs typeface="Arial"/>
              </a:rPr>
              <a:t> </a:t>
            </a:r>
            <a:r>
              <a:rPr sz="2000" b="1" spc="-27" dirty="0">
                <a:solidFill>
                  <a:srgbClr val="7F7F7F"/>
                </a:solidFill>
                <a:latin typeface="Arial"/>
                <a:cs typeface="Arial"/>
              </a:rPr>
              <a:t>VERSION </a:t>
            </a:r>
            <a:r>
              <a:rPr sz="2000" b="1" spc="-540" dirty="0">
                <a:solidFill>
                  <a:srgbClr val="7F7F7F"/>
                </a:solidFill>
                <a:latin typeface="Arial"/>
                <a:cs typeface="Arial"/>
              </a:rPr>
              <a:t> </a:t>
            </a:r>
            <a:r>
              <a:rPr sz="2000" b="1" dirty="0">
                <a:solidFill>
                  <a:srgbClr val="7F7F7F"/>
                </a:solidFill>
                <a:latin typeface="Arial"/>
                <a:cs typeface="Arial"/>
              </a:rPr>
              <a:t>CONTROL?</a:t>
            </a:r>
            <a:endParaRPr sz="2000">
              <a:latin typeface="Arial"/>
              <a:cs typeface="Arial"/>
            </a:endParaRPr>
          </a:p>
        </p:txBody>
      </p:sp>
      <p:sp>
        <p:nvSpPr>
          <p:cNvPr id="19" name="object 19"/>
          <p:cNvSpPr txBox="1"/>
          <p:nvPr/>
        </p:nvSpPr>
        <p:spPr>
          <a:xfrm>
            <a:off x="819998" y="3680796"/>
            <a:ext cx="2556933" cy="387286"/>
          </a:xfrm>
          <a:prstGeom prst="rect">
            <a:avLst/>
          </a:prstGeom>
        </p:spPr>
        <p:txBody>
          <a:bodyPr vert="horz" wrap="square" lIns="0" tIns="17780" rIns="0" bIns="0" rtlCol="0">
            <a:spAutoFit/>
          </a:bodyPr>
          <a:lstStyle/>
          <a:p>
            <a:pPr marL="16933">
              <a:spcBef>
                <a:spcPts val="140"/>
              </a:spcBef>
              <a:tabLst>
                <a:tab pos="663770" algn="l"/>
              </a:tabLst>
            </a:pPr>
            <a:r>
              <a:rPr sz="2400" b="1" spc="-20" dirty="0">
                <a:solidFill>
                  <a:srgbClr val="FFFFFF"/>
                </a:solidFill>
                <a:latin typeface="Arial"/>
                <a:cs typeface="Arial"/>
              </a:rPr>
              <a:t>04</a:t>
            </a:r>
            <a:r>
              <a:rPr sz="2400" spc="-20" dirty="0">
                <a:solidFill>
                  <a:srgbClr val="FFFFFF"/>
                </a:solidFill>
                <a:latin typeface="Times New Roman"/>
                <a:cs typeface="Times New Roman"/>
              </a:rPr>
              <a:t>	</a:t>
            </a:r>
            <a:r>
              <a:rPr sz="2000" b="1" spc="-7" dirty="0">
                <a:solidFill>
                  <a:srgbClr val="7F7F7F"/>
                </a:solidFill>
                <a:latin typeface="Arial"/>
                <a:cs typeface="Arial"/>
              </a:rPr>
              <a:t>GIT</a:t>
            </a:r>
            <a:r>
              <a:rPr sz="2000" b="1" spc="-53" dirty="0">
                <a:solidFill>
                  <a:srgbClr val="7F7F7F"/>
                </a:solidFill>
                <a:latin typeface="Arial"/>
                <a:cs typeface="Arial"/>
              </a:rPr>
              <a:t> </a:t>
            </a:r>
            <a:r>
              <a:rPr sz="2000" b="1" spc="-33" dirty="0">
                <a:solidFill>
                  <a:srgbClr val="7F7F7F"/>
                </a:solidFill>
                <a:latin typeface="Arial"/>
                <a:cs typeface="Arial"/>
              </a:rPr>
              <a:t>LIFECYCLE</a:t>
            </a:r>
            <a:endParaRPr sz="2000">
              <a:latin typeface="Arial"/>
              <a:cs typeface="Arial"/>
            </a:endParaRPr>
          </a:p>
        </p:txBody>
      </p:sp>
      <p:sp>
        <p:nvSpPr>
          <p:cNvPr id="20" name="object 20"/>
          <p:cNvSpPr txBox="1"/>
          <p:nvPr/>
        </p:nvSpPr>
        <p:spPr>
          <a:xfrm>
            <a:off x="3461177" y="5123174"/>
            <a:ext cx="1489287" cy="940428"/>
          </a:xfrm>
          <a:prstGeom prst="rect">
            <a:avLst/>
          </a:prstGeom>
        </p:spPr>
        <p:txBody>
          <a:bodyPr vert="horz" wrap="square" lIns="0" tIns="16933" rIns="0" bIns="0" rtlCol="0">
            <a:spAutoFit/>
          </a:bodyPr>
          <a:lstStyle/>
          <a:p>
            <a:pPr marL="16933" marR="6773">
              <a:spcBef>
                <a:spcPts val="133"/>
              </a:spcBef>
            </a:pPr>
            <a:r>
              <a:rPr sz="2000" b="1" spc="-47" dirty="0">
                <a:solidFill>
                  <a:srgbClr val="7F7F7F"/>
                </a:solidFill>
                <a:latin typeface="Arial"/>
                <a:cs typeface="Arial"/>
              </a:rPr>
              <a:t>R</a:t>
            </a:r>
            <a:r>
              <a:rPr sz="2000" b="1" spc="-40" dirty="0">
                <a:solidFill>
                  <a:srgbClr val="7F7F7F"/>
                </a:solidFill>
                <a:latin typeface="Arial"/>
                <a:cs typeface="Arial"/>
              </a:rPr>
              <a:t>ES</a:t>
            </a:r>
            <a:r>
              <a:rPr sz="2000" b="1" spc="40" dirty="0">
                <a:solidFill>
                  <a:srgbClr val="7F7F7F"/>
                </a:solidFill>
                <a:latin typeface="Arial"/>
                <a:cs typeface="Arial"/>
              </a:rPr>
              <a:t>O</a:t>
            </a:r>
            <a:r>
              <a:rPr sz="2000" b="1" spc="-127" dirty="0">
                <a:solidFill>
                  <a:srgbClr val="7F7F7F"/>
                </a:solidFill>
                <a:latin typeface="Arial"/>
                <a:cs typeface="Arial"/>
              </a:rPr>
              <a:t>L</a:t>
            </a:r>
            <a:r>
              <a:rPr sz="2000" b="1" spc="-40" dirty="0">
                <a:solidFill>
                  <a:srgbClr val="7F7F7F"/>
                </a:solidFill>
                <a:latin typeface="Arial"/>
                <a:cs typeface="Arial"/>
              </a:rPr>
              <a:t>V</a:t>
            </a:r>
            <a:r>
              <a:rPr sz="2000" b="1" spc="-60" dirty="0">
                <a:solidFill>
                  <a:srgbClr val="7F7F7F"/>
                </a:solidFill>
                <a:latin typeface="Arial"/>
                <a:cs typeface="Arial"/>
              </a:rPr>
              <a:t>I</a:t>
            </a:r>
            <a:r>
              <a:rPr sz="2000" b="1" spc="-47" dirty="0">
                <a:solidFill>
                  <a:srgbClr val="7F7F7F"/>
                </a:solidFill>
                <a:latin typeface="Arial"/>
                <a:cs typeface="Arial"/>
              </a:rPr>
              <a:t>N</a:t>
            </a:r>
            <a:r>
              <a:rPr sz="2000" b="1" dirty="0">
                <a:solidFill>
                  <a:srgbClr val="7F7F7F"/>
                </a:solidFill>
                <a:latin typeface="Arial"/>
                <a:cs typeface="Arial"/>
              </a:rPr>
              <a:t>G </a:t>
            </a:r>
            <a:r>
              <a:rPr sz="2000" dirty="0">
                <a:solidFill>
                  <a:srgbClr val="7F7F7F"/>
                </a:solidFill>
                <a:latin typeface="Times New Roman"/>
                <a:cs typeface="Times New Roman"/>
              </a:rPr>
              <a:t> </a:t>
            </a:r>
            <a:r>
              <a:rPr sz="2000" b="1" spc="-7" dirty="0">
                <a:solidFill>
                  <a:srgbClr val="7F7F7F"/>
                </a:solidFill>
                <a:latin typeface="Arial"/>
                <a:cs typeface="Arial"/>
              </a:rPr>
              <a:t>MERGE </a:t>
            </a:r>
            <a:r>
              <a:rPr sz="2000" b="1" dirty="0">
                <a:solidFill>
                  <a:srgbClr val="7F7F7F"/>
                </a:solidFill>
                <a:latin typeface="Arial"/>
                <a:cs typeface="Arial"/>
              </a:rPr>
              <a:t> </a:t>
            </a:r>
            <a:r>
              <a:rPr sz="2000" b="1" spc="-20" dirty="0">
                <a:solidFill>
                  <a:srgbClr val="7F7F7F"/>
                </a:solidFill>
                <a:latin typeface="Arial"/>
                <a:cs typeface="Arial"/>
              </a:rPr>
              <a:t>CONFLICTS</a:t>
            </a:r>
            <a:endParaRPr sz="2000">
              <a:latin typeface="Arial"/>
              <a:cs typeface="Arial"/>
            </a:endParaRPr>
          </a:p>
        </p:txBody>
      </p:sp>
      <p:sp>
        <p:nvSpPr>
          <p:cNvPr id="21" name="object 21"/>
          <p:cNvSpPr txBox="1"/>
          <p:nvPr/>
        </p:nvSpPr>
        <p:spPr>
          <a:xfrm>
            <a:off x="5105065" y="1979084"/>
            <a:ext cx="2396913" cy="940428"/>
          </a:xfrm>
          <a:prstGeom prst="rect">
            <a:avLst/>
          </a:prstGeom>
        </p:spPr>
        <p:txBody>
          <a:bodyPr vert="horz" wrap="square" lIns="0" tIns="16933" rIns="0" bIns="0" rtlCol="0">
            <a:spAutoFit/>
          </a:bodyPr>
          <a:lstStyle/>
          <a:p>
            <a:pPr marL="16933" marR="6773">
              <a:spcBef>
                <a:spcPts val="133"/>
              </a:spcBef>
            </a:pPr>
            <a:r>
              <a:rPr sz="2000" b="1" spc="-7" dirty="0">
                <a:solidFill>
                  <a:srgbClr val="7F7F7F"/>
                </a:solidFill>
                <a:latin typeface="Arial"/>
                <a:cs typeface="Arial"/>
              </a:rPr>
              <a:t>TYPES</a:t>
            </a:r>
            <a:r>
              <a:rPr sz="2000" b="1" dirty="0">
                <a:solidFill>
                  <a:srgbClr val="7F7F7F"/>
                </a:solidFill>
                <a:latin typeface="Arial"/>
                <a:cs typeface="Arial"/>
              </a:rPr>
              <a:t> </a:t>
            </a:r>
            <a:r>
              <a:rPr sz="2000" b="1" spc="20" dirty="0">
                <a:solidFill>
                  <a:srgbClr val="7F7F7F"/>
                </a:solidFill>
                <a:latin typeface="Arial"/>
                <a:cs typeface="Arial"/>
              </a:rPr>
              <a:t>OF </a:t>
            </a:r>
            <a:r>
              <a:rPr sz="2000" b="1" spc="27" dirty="0">
                <a:solidFill>
                  <a:srgbClr val="7F7F7F"/>
                </a:solidFill>
                <a:latin typeface="Arial"/>
                <a:cs typeface="Arial"/>
              </a:rPr>
              <a:t> </a:t>
            </a:r>
            <a:r>
              <a:rPr sz="2000" b="1" spc="-27" dirty="0">
                <a:solidFill>
                  <a:srgbClr val="7F7F7F"/>
                </a:solidFill>
                <a:latin typeface="Arial"/>
                <a:cs typeface="Arial"/>
              </a:rPr>
              <a:t>VERSION </a:t>
            </a:r>
            <a:r>
              <a:rPr sz="2000" b="1" spc="-20" dirty="0">
                <a:solidFill>
                  <a:srgbClr val="7F7F7F"/>
                </a:solidFill>
                <a:latin typeface="Arial"/>
                <a:cs typeface="Arial"/>
              </a:rPr>
              <a:t> </a:t>
            </a:r>
            <a:r>
              <a:rPr sz="2000" b="1" spc="-47" dirty="0">
                <a:solidFill>
                  <a:srgbClr val="7F7F7F"/>
                </a:solidFill>
                <a:latin typeface="Arial"/>
                <a:cs typeface="Arial"/>
              </a:rPr>
              <a:t>C</a:t>
            </a:r>
            <a:r>
              <a:rPr sz="2000" b="1" spc="40" dirty="0">
                <a:solidFill>
                  <a:srgbClr val="7F7F7F"/>
                </a:solidFill>
                <a:latin typeface="Arial"/>
                <a:cs typeface="Arial"/>
              </a:rPr>
              <a:t>O</a:t>
            </a:r>
            <a:r>
              <a:rPr sz="2000" b="1" spc="-47" dirty="0">
                <a:solidFill>
                  <a:srgbClr val="7F7F7F"/>
                </a:solidFill>
                <a:latin typeface="Arial"/>
                <a:cs typeface="Arial"/>
              </a:rPr>
              <a:t>N</a:t>
            </a:r>
            <a:r>
              <a:rPr sz="2000" b="1" spc="73" dirty="0">
                <a:solidFill>
                  <a:srgbClr val="7F7F7F"/>
                </a:solidFill>
                <a:latin typeface="Arial"/>
                <a:cs typeface="Arial"/>
              </a:rPr>
              <a:t>T</a:t>
            </a:r>
            <a:r>
              <a:rPr sz="2000" b="1" spc="-47" dirty="0">
                <a:solidFill>
                  <a:srgbClr val="7F7F7F"/>
                </a:solidFill>
                <a:latin typeface="Arial"/>
                <a:cs typeface="Arial"/>
              </a:rPr>
              <a:t>R</a:t>
            </a:r>
            <a:r>
              <a:rPr sz="2000" b="1" spc="40" dirty="0">
                <a:solidFill>
                  <a:srgbClr val="7F7F7F"/>
                </a:solidFill>
                <a:latin typeface="Arial"/>
                <a:cs typeface="Arial"/>
              </a:rPr>
              <a:t>O</a:t>
            </a:r>
            <a:r>
              <a:rPr sz="2000" b="1" dirty="0">
                <a:solidFill>
                  <a:srgbClr val="7F7F7F"/>
                </a:solidFill>
                <a:latin typeface="Arial"/>
                <a:cs typeface="Arial"/>
              </a:rPr>
              <a:t>L</a:t>
            </a:r>
            <a:r>
              <a:rPr sz="2000" spc="-20" dirty="0">
                <a:solidFill>
                  <a:srgbClr val="7F7F7F"/>
                </a:solidFill>
                <a:latin typeface="Times New Roman"/>
                <a:cs typeface="Times New Roman"/>
              </a:rPr>
              <a:t> </a:t>
            </a:r>
            <a:r>
              <a:rPr sz="2000" b="1" spc="-33" dirty="0">
                <a:solidFill>
                  <a:srgbClr val="7F7F7F"/>
                </a:solidFill>
                <a:latin typeface="Arial"/>
                <a:cs typeface="Arial"/>
              </a:rPr>
              <a:t>SYS</a:t>
            </a:r>
            <a:r>
              <a:rPr sz="2000" b="1" spc="73" dirty="0">
                <a:solidFill>
                  <a:srgbClr val="7F7F7F"/>
                </a:solidFill>
                <a:latin typeface="Arial"/>
                <a:cs typeface="Arial"/>
              </a:rPr>
              <a:t>T</a:t>
            </a:r>
            <a:r>
              <a:rPr sz="2000" b="1" spc="-33" dirty="0">
                <a:solidFill>
                  <a:srgbClr val="7F7F7F"/>
                </a:solidFill>
                <a:latin typeface="Arial"/>
                <a:cs typeface="Arial"/>
              </a:rPr>
              <a:t>E</a:t>
            </a:r>
            <a:r>
              <a:rPr sz="2000" b="1" dirty="0">
                <a:solidFill>
                  <a:srgbClr val="7F7F7F"/>
                </a:solidFill>
                <a:latin typeface="Arial"/>
                <a:cs typeface="Arial"/>
              </a:rPr>
              <a:t>M</a:t>
            </a:r>
            <a:endParaRPr sz="2000">
              <a:latin typeface="Arial"/>
              <a:cs typeface="Arial"/>
            </a:endParaRPr>
          </a:p>
        </p:txBody>
      </p:sp>
      <p:sp>
        <p:nvSpPr>
          <p:cNvPr id="22" name="object 22"/>
          <p:cNvSpPr txBox="1"/>
          <p:nvPr/>
        </p:nvSpPr>
        <p:spPr>
          <a:xfrm>
            <a:off x="5210396" y="3574539"/>
            <a:ext cx="1715347" cy="632651"/>
          </a:xfrm>
          <a:prstGeom prst="rect">
            <a:avLst/>
          </a:prstGeom>
        </p:spPr>
        <p:txBody>
          <a:bodyPr vert="horz" wrap="square" lIns="0" tIns="16933" rIns="0" bIns="0" rtlCol="0">
            <a:spAutoFit/>
          </a:bodyPr>
          <a:lstStyle/>
          <a:p>
            <a:pPr marL="16933" marR="6773">
              <a:spcBef>
                <a:spcPts val="133"/>
              </a:spcBef>
            </a:pPr>
            <a:r>
              <a:rPr sz="2000" b="1" spc="-47" dirty="0">
                <a:solidFill>
                  <a:srgbClr val="7F7F7F"/>
                </a:solidFill>
                <a:latin typeface="Arial"/>
                <a:cs typeface="Arial"/>
              </a:rPr>
              <a:t>C</a:t>
            </a:r>
            <a:r>
              <a:rPr sz="2000" b="1" spc="40" dirty="0">
                <a:solidFill>
                  <a:srgbClr val="7F7F7F"/>
                </a:solidFill>
                <a:latin typeface="Arial"/>
                <a:cs typeface="Arial"/>
              </a:rPr>
              <a:t>O</a:t>
            </a:r>
            <a:r>
              <a:rPr sz="2000" b="1" spc="27" dirty="0">
                <a:solidFill>
                  <a:srgbClr val="7F7F7F"/>
                </a:solidFill>
                <a:latin typeface="Arial"/>
                <a:cs typeface="Arial"/>
              </a:rPr>
              <a:t>MM</a:t>
            </a:r>
            <a:r>
              <a:rPr sz="2000" b="1" spc="40" dirty="0">
                <a:solidFill>
                  <a:srgbClr val="7F7F7F"/>
                </a:solidFill>
                <a:latin typeface="Arial"/>
                <a:cs typeface="Arial"/>
              </a:rPr>
              <a:t>O</a:t>
            </a:r>
            <a:r>
              <a:rPr sz="2000" b="1" dirty="0">
                <a:solidFill>
                  <a:srgbClr val="7F7F7F"/>
                </a:solidFill>
                <a:latin typeface="Arial"/>
                <a:cs typeface="Arial"/>
              </a:rPr>
              <a:t>N</a:t>
            </a:r>
            <a:r>
              <a:rPr sz="2000" spc="-47" dirty="0">
                <a:solidFill>
                  <a:srgbClr val="7F7F7F"/>
                </a:solidFill>
                <a:latin typeface="Times New Roman"/>
                <a:cs typeface="Times New Roman"/>
              </a:rPr>
              <a:t> </a:t>
            </a:r>
            <a:r>
              <a:rPr sz="2000" b="1" spc="40" dirty="0">
                <a:solidFill>
                  <a:srgbClr val="7F7F7F"/>
                </a:solidFill>
                <a:latin typeface="Arial"/>
                <a:cs typeface="Arial"/>
              </a:rPr>
              <a:t>G</a:t>
            </a:r>
            <a:r>
              <a:rPr sz="2000" b="1" spc="-60" dirty="0">
                <a:solidFill>
                  <a:srgbClr val="7F7F7F"/>
                </a:solidFill>
                <a:latin typeface="Arial"/>
                <a:cs typeface="Arial"/>
              </a:rPr>
              <a:t>I</a:t>
            </a:r>
            <a:r>
              <a:rPr sz="2000" b="1" dirty="0">
                <a:solidFill>
                  <a:srgbClr val="7F7F7F"/>
                </a:solidFill>
                <a:latin typeface="Arial"/>
                <a:cs typeface="Arial"/>
              </a:rPr>
              <a:t>T </a:t>
            </a:r>
            <a:r>
              <a:rPr sz="2000" dirty="0">
                <a:solidFill>
                  <a:srgbClr val="7F7F7F"/>
                </a:solidFill>
                <a:latin typeface="Times New Roman"/>
                <a:cs typeface="Times New Roman"/>
              </a:rPr>
              <a:t> </a:t>
            </a:r>
            <a:r>
              <a:rPr sz="2000" b="1" spc="-27" dirty="0">
                <a:solidFill>
                  <a:srgbClr val="7F7F7F"/>
                </a:solidFill>
                <a:latin typeface="Arial"/>
                <a:cs typeface="Arial"/>
              </a:rPr>
              <a:t>COMMANDS</a:t>
            </a:r>
            <a:endParaRPr sz="2000">
              <a:latin typeface="Arial"/>
              <a:cs typeface="Arial"/>
            </a:endParaRPr>
          </a:p>
        </p:txBody>
      </p:sp>
      <p:sp>
        <p:nvSpPr>
          <p:cNvPr id="23" name="object 23"/>
          <p:cNvSpPr txBox="1"/>
          <p:nvPr/>
        </p:nvSpPr>
        <p:spPr>
          <a:xfrm>
            <a:off x="7045971" y="5314107"/>
            <a:ext cx="2079413" cy="324875"/>
          </a:xfrm>
          <a:prstGeom prst="rect">
            <a:avLst/>
          </a:prstGeom>
        </p:spPr>
        <p:txBody>
          <a:bodyPr vert="horz" wrap="square" lIns="0" tIns="16933" rIns="0" bIns="0" rtlCol="0">
            <a:spAutoFit/>
          </a:bodyPr>
          <a:lstStyle/>
          <a:p>
            <a:pPr marL="16933">
              <a:spcBef>
                <a:spcPts val="133"/>
              </a:spcBef>
            </a:pPr>
            <a:r>
              <a:rPr sz="2000" b="1" spc="-7" dirty="0">
                <a:solidFill>
                  <a:srgbClr val="7F7F7F"/>
                </a:solidFill>
                <a:latin typeface="Arial"/>
                <a:cs typeface="Arial"/>
              </a:rPr>
              <a:t>GIT</a:t>
            </a:r>
            <a:r>
              <a:rPr sz="2000" b="1" spc="-73" dirty="0">
                <a:solidFill>
                  <a:srgbClr val="7F7F7F"/>
                </a:solidFill>
                <a:latin typeface="Arial"/>
                <a:cs typeface="Arial"/>
              </a:rPr>
              <a:t> </a:t>
            </a:r>
            <a:r>
              <a:rPr sz="2000" b="1" spc="-7" dirty="0">
                <a:solidFill>
                  <a:srgbClr val="7F7F7F"/>
                </a:solidFill>
                <a:latin typeface="Arial"/>
                <a:cs typeface="Arial"/>
              </a:rPr>
              <a:t>WORKFLOW</a:t>
            </a:r>
            <a:endParaRPr sz="2000">
              <a:latin typeface="Arial"/>
              <a:cs typeface="Arial"/>
            </a:endParaRPr>
          </a:p>
        </p:txBody>
      </p:sp>
      <p:sp>
        <p:nvSpPr>
          <p:cNvPr id="24" name="object 24"/>
          <p:cNvSpPr txBox="1"/>
          <p:nvPr/>
        </p:nvSpPr>
        <p:spPr>
          <a:xfrm>
            <a:off x="8727785" y="1988398"/>
            <a:ext cx="2420619" cy="632651"/>
          </a:xfrm>
          <a:prstGeom prst="rect">
            <a:avLst/>
          </a:prstGeom>
        </p:spPr>
        <p:txBody>
          <a:bodyPr vert="horz" wrap="square" lIns="0" tIns="16933" rIns="0" bIns="0" rtlCol="0">
            <a:spAutoFit/>
          </a:bodyPr>
          <a:lstStyle/>
          <a:p>
            <a:pPr marL="16933" marR="6773">
              <a:spcBef>
                <a:spcPts val="133"/>
              </a:spcBef>
            </a:pPr>
            <a:r>
              <a:rPr sz="2000" b="1" spc="-13" dirty="0">
                <a:solidFill>
                  <a:srgbClr val="7F7F7F"/>
                </a:solidFill>
                <a:latin typeface="Arial"/>
                <a:cs typeface="Arial"/>
              </a:rPr>
              <a:t>INTRODUCTION</a:t>
            </a:r>
            <a:r>
              <a:rPr sz="2000" b="1" spc="40" dirty="0">
                <a:solidFill>
                  <a:srgbClr val="7F7F7F"/>
                </a:solidFill>
                <a:latin typeface="Arial"/>
                <a:cs typeface="Arial"/>
              </a:rPr>
              <a:t> </a:t>
            </a:r>
            <a:r>
              <a:rPr sz="2000" b="1" spc="33" dirty="0">
                <a:solidFill>
                  <a:srgbClr val="7F7F7F"/>
                </a:solidFill>
                <a:latin typeface="Arial"/>
                <a:cs typeface="Arial"/>
              </a:rPr>
              <a:t>TO </a:t>
            </a:r>
            <a:r>
              <a:rPr sz="2000" b="1" spc="-540" dirty="0">
                <a:solidFill>
                  <a:srgbClr val="7F7F7F"/>
                </a:solidFill>
                <a:latin typeface="Arial"/>
                <a:cs typeface="Arial"/>
              </a:rPr>
              <a:t> </a:t>
            </a:r>
            <a:r>
              <a:rPr sz="2000" b="1" spc="-7" dirty="0">
                <a:solidFill>
                  <a:srgbClr val="7F7F7F"/>
                </a:solidFill>
                <a:latin typeface="Arial"/>
                <a:cs typeface="Arial"/>
              </a:rPr>
              <a:t>GIT</a:t>
            </a:r>
            <a:endParaRPr sz="2000">
              <a:latin typeface="Arial"/>
              <a:cs typeface="Arial"/>
            </a:endParaRPr>
          </a:p>
        </p:txBody>
      </p:sp>
      <p:sp>
        <p:nvSpPr>
          <p:cNvPr id="25" name="object 25"/>
          <p:cNvSpPr txBox="1"/>
          <p:nvPr/>
        </p:nvSpPr>
        <p:spPr>
          <a:xfrm>
            <a:off x="8721516" y="3728807"/>
            <a:ext cx="2056553" cy="324875"/>
          </a:xfrm>
          <a:prstGeom prst="rect">
            <a:avLst/>
          </a:prstGeom>
        </p:spPr>
        <p:txBody>
          <a:bodyPr vert="horz" wrap="square" lIns="0" tIns="16933" rIns="0" bIns="0" rtlCol="0">
            <a:spAutoFit/>
          </a:bodyPr>
          <a:lstStyle/>
          <a:p>
            <a:pPr marL="16933">
              <a:spcBef>
                <a:spcPts val="133"/>
              </a:spcBef>
            </a:pPr>
            <a:r>
              <a:rPr sz="2000" b="1" spc="-20" dirty="0">
                <a:solidFill>
                  <a:srgbClr val="7F7F7F"/>
                </a:solidFill>
                <a:latin typeface="Arial"/>
                <a:cs typeface="Arial"/>
              </a:rPr>
              <a:t>MERGING</a:t>
            </a:r>
            <a:r>
              <a:rPr sz="2000" b="1" spc="33" dirty="0">
                <a:solidFill>
                  <a:srgbClr val="7F7F7F"/>
                </a:solidFill>
                <a:latin typeface="Arial"/>
                <a:cs typeface="Arial"/>
              </a:rPr>
              <a:t> </a:t>
            </a:r>
            <a:r>
              <a:rPr sz="2000" b="1" spc="-33" dirty="0">
                <a:solidFill>
                  <a:srgbClr val="7F7F7F"/>
                </a:solidFill>
                <a:latin typeface="Arial"/>
                <a:cs typeface="Arial"/>
              </a:rPr>
              <a:t>IN</a:t>
            </a:r>
            <a:r>
              <a:rPr sz="2000" b="1" spc="-47" dirty="0">
                <a:solidFill>
                  <a:srgbClr val="7F7F7F"/>
                </a:solidFill>
                <a:latin typeface="Arial"/>
                <a:cs typeface="Arial"/>
              </a:rPr>
              <a:t> </a:t>
            </a:r>
            <a:r>
              <a:rPr sz="2000" b="1" spc="-7" dirty="0">
                <a:solidFill>
                  <a:srgbClr val="7F7F7F"/>
                </a:solidFill>
                <a:latin typeface="Arial"/>
                <a:cs typeface="Arial"/>
              </a:rPr>
              <a:t>GIT</a:t>
            </a:r>
            <a:endParaRPr sz="2000">
              <a:latin typeface="Arial"/>
              <a:cs typeface="Arial"/>
            </a:endParaRPr>
          </a:p>
        </p:txBody>
      </p:sp>
      <p:sp>
        <p:nvSpPr>
          <p:cNvPr id="26" name="object 26"/>
          <p:cNvSpPr txBox="1">
            <a:spLocks noGrp="1"/>
          </p:cNvSpPr>
          <p:nvPr>
            <p:ph type="title"/>
          </p:nvPr>
        </p:nvSpPr>
        <p:spPr>
          <a:xfrm>
            <a:off x="4606711" y="605456"/>
            <a:ext cx="2329180" cy="699336"/>
          </a:xfrm>
          <a:prstGeom prst="rect">
            <a:avLst/>
          </a:prstGeom>
        </p:spPr>
        <p:txBody>
          <a:bodyPr vert="horz" wrap="square" lIns="0" tIns="22013" rIns="0" bIns="0" rtlCol="0" anchor="ctr">
            <a:spAutoFit/>
          </a:bodyPr>
          <a:lstStyle/>
          <a:p>
            <a:pPr marL="16933">
              <a:lnSpc>
                <a:spcPct val="100000"/>
              </a:lnSpc>
              <a:spcBef>
                <a:spcPts val="173"/>
              </a:spcBef>
            </a:pPr>
            <a:r>
              <a:rPr spc="-13" dirty="0"/>
              <a:t>A</a:t>
            </a:r>
            <a:r>
              <a:rPr spc="67" dirty="0"/>
              <a:t>g</a:t>
            </a:r>
            <a:r>
              <a:rPr spc="-33" dirty="0"/>
              <a:t>e</a:t>
            </a:r>
            <a:r>
              <a:rPr spc="-133" dirty="0"/>
              <a:t>n</a:t>
            </a:r>
            <a:r>
              <a:rPr spc="-33" dirty="0"/>
              <a:t>d</a:t>
            </a:r>
            <a:r>
              <a:rPr spc="20" dirty="0"/>
              <a:t>a</a:t>
            </a:r>
          </a:p>
        </p:txBody>
      </p:sp>
      <p:pic>
        <p:nvPicPr>
          <p:cNvPr id="27" name="object 27" hidden="1"/>
          <p:cNvPicPr/>
          <p:nvPr/>
        </p:nvPicPr>
        <p:blipFill>
          <a:blip r:embed="rId3" cstate="print"/>
          <a:stretch>
            <a:fillRect/>
          </a:stretch>
        </p:blipFill>
        <p:spPr>
          <a:xfrm>
            <a:off x="1" y="2033"/>
            <a:ext cx="12138151" cy="6855967"/>
          </a:xfrm>
          <a:prstGeom prst="rect">
            <a:avLst/>
          </a:prstGeom>
        </p:spPr>
      </p:pic>
      <p:sp>
        <p:nvSpPr>
          <p:cNvPr id="28" name="object 28" hidden="1"/>
          <p:cNvSpPr txBox="1">
            <a:spLocks noGrp="1"/>
          </p:cNvSpPr>
          <p:nvPr>
            <p:ph type="ftr" sz="quarter" idx="5"/>
          </p:nvPr>
        </p:nvSpPr>
        <p:spPr>
          <a:xfrm>
            <a:off x="6672584" y="4883111"/>
            <a:ext cx="2376170" cy="17526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7F7F7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r>
              <a:rPr lang="en-US" spc="-10"/>
              <a:t>C</a:t>
            </a:r>
            <a:r>
              <a:rPr lang="en-US" spc="10"/>
              <a:t>op</a:t>
            </a:r>
            <a:r>
              <a:rPr lang="en-US"/>
              <a:t>y</a:t>
            </a:r>
            <a:r>
              <a:rPr lang="en-US" spc="20"/>
              <a:t>r</a:t>
            </a:r>
            <a:r>
              <a:rPr lang="en-US" spc="-10"/>
              <a:t>i</a:t>
            </a:r>
            <a:r>
              <a:rPr lang="en-US" spc="10"/>
              <a:t>gh</a:t>
            </a:r>
            <a:r>
              <a:rPr lang="en-US"/>
              <a:t>t</a:t>
            </a:r>
            <a:r>
              <a:rPr lang="en-US" spc="-20">
                <a:latin typeface="Times New Roman"/>
                <a:cs typeface="Times New Roman"/>
              </a:rPr>
              <a:t> </a:t>
            </a:r>
            <a:r>
              <a:rPr lang="en-US" spc="-70"/>
              <a:t>I</a:t>
            </a:r>
            <a:r>
              <a:rPr lang="en-US" spc="10"/>
              <a:t>n</a:t>
            </a:r>
            <a:r>
              <a:rPr lang="en-US" spc="5"/>
              <a:t>t</a:t>
            </a:r>
            <a:r>
              <a:rPr lang="en-US" spc="10"/>
              <a:t>e</a:t>
            </a:r>
            <a:r>
              <a:rPr lang="en-US" spc="-10"/>
              <a:t>lli</a:t>
            </a:r>
            <a:r>
              <a:rPr lang="en-US" spc="-30"/>
              <a:t>P</a:t>
            </a:r>
            <a:r>
              <a:rPr lang="en-US" spc="10"/>
              <a:t>aa</a:t>
            </a:r>
            <a:r>
              <a:rPr lang="en-US" spc="15"/>
              <a:t>t</a:t>
            </a:r>
            <a:r>
              <a:rPr lang="en-US"/>
              <a:t>,</a:t>
            </a:r>
            <a:r>
              <a:rPr lang="en-US" spc="40">
                <a:latin typeface="Times New Roman"/>
                <a:cs typeface="Times New Roman"/>
              </a:rPr>
              <a:t> </a:t>
            </a:r>
            <a:r>
              <a:rPr lang="en-US" spc="-30"/>
              <a:t>A</a:t>
            </a:r>
            <a:r>
              <a:rPr lang="en-US" spc="-10"/>
              <a:t>l</a:t>
            </a:r>
            <a:r>
              <a:rPr lang="en-US"/>
              <a:t>l</a:t>
            </a:r>
            <a:r>
              <a:rPr lang="en-US" spc="100">
                <a:latin typeface="Times New Roman"/>
                <a:cs typeface="Times New Roman"/>
              </a:rPr>
              <a:t> </a:t>
            </a:r>
            <a:r>
              <a:rPr lang="en-US" spc="20"/>
              <a:t>r</a:t>
            </a:r>
            <a:r>
              <a:rPr lang="en-US" spc="-10"/>
              <a:t>i</a:t>
            </a:r>
            <a:r>
              <a:rPr lang="en-US" spc="10"/>
              <a:t>gh</a:t>
            </a:r>
            <a:r>
              <a:rPr lang="en-US" spc="5"/>
              <a:t>t</a:t>
            </a:r>
            <a:r>
              <a:rPr lang="en-US"/>
              <a:t>s</a:t>
            </a:r>
            <a:r>
              <a:rPr lang="en-US" spc="-40">
                <a:latin typeface="Times New Roman"/>
                <a:cs typeface="Times New Roman"/>
              </a:rPr>
              <a:t> </a:t>
            </a:r>
            <a:r>
              <a:rPr lang="en-US" spc="20"/>
              <a:t>r</a:t>
            </a:r>
            <a:r>
              <a:rPr lang="en-US" spc="10"/>
              <a:t>e</a:t>
            </a:r>
            <a:r>
              <a:rPr lang="en-US"/>
              <a:t>s</a:t>
            </a:r>
            <a:r>
              <a:rPr lang="en-US" spc="10"/>
              <a:t>e</a:t>
            </a:r>
            <a:r>
              <a:rPr lang="en-US" spc="20"/>
              <a:t>r</a:t>
            </a:r>
            <a:r>
              <a:rPr lang="en-US"/>
              <a:t>v</a:t>
            </a:r>
            <a:r>
              <a:rPr lang="en-US" spc="10"/>
              <a:t>e</a:t>
            </a:r>
            <a:r>
              <a:rPr lang="en-US"/>
              <a:t>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6400" y="1676379"/>
            <a:ext cx="6781800" cy="4522047"/>
            <a:chOff x="304800" y="1257284"/>
            <a:chExt cx="5086350" cy="3391535"/>
          </a:xfrm>
        </p:grpSpPr>
        <p:pic>
          <p:nvPicPr>
            <p:cNvPr id="3" name="object 3"/>
            <p:cNvPicPr/>
            <p:nvPr/>
          </p:nvPicPr>
          <p:blipFill>
            <a:blip r:embed="rId2" cstate="print"/>
            <a:stretch>
              <a:fillRect/>
            </a:stretch>
          </p:blipFill>
          <p:spPr>
            <a:xfrm>
              <a:off x="304800" y="1257284"/>
              <a:ext cx="5086350" cy="3390915"/>
            </a:xfrm>
            <a:prstGeom prst="rect">
              <a:avLst/>
            </a:prstGeom>
          </p:spPr>
        </p:pic>
        <p:sp>
          <p:nvSpPr>
            <p:cNvPr id="4" name="object 4"/>
            <p:cNvSpPr/>
            <p:nvPr/>
          </p:nvSpPr>
          <p:spPr>
            <a:xfrm>
              <a:off x="323517" y="1276472"/>
              <a:ext cx="4993005" cy="3295650"/>
            </a:xfrm>
            <a:custGeom>
              <a:avLst/>
              <a:gdLst/>
              <a:ahLst/>
              <a:cxnLst/>
              <a:rect l="l" t="t" r="r" b="b"/>
              <a:pathLst>
                <a:path w="4993005" h="3295650">
                  <a:moveTo>
                    <a:pt x="4443310" y="0"/>
                  </a:moveTo>
                  <a:lnTo>
                    <a:pt x="549283" y="0"/>
                  </a:lnTo>
                  <a:lnTo>
                    <a:pt x="501887" y="2015"/>
                  </a:lnTo>
                  <a:lnTo>
                    <a:pt x="455610" y="7953"/>
                  </a:lnTo>
                  <a:lnTo>
                    <a:pt x="410619" y="17648"/>
                  </a:lnTo>
                  <a:lnTo>
                    <a:pt x="367077" y="30935"/>
                  </a:lnTo>
                  <a:lnTo>
                    <a:pt x="325150" y="47650"/>
                  </a:lnTo>
                  <a:lnTo>
                    <a:pt x="285002" y="67628"/>
                  </a:lnTo>
                  <a:lnTo>
                    <a:pt x="246798" y="90704"/>
                  </a:lnTo>
                  <a:lnTo>
                    <a:pt x="210703" y="116713"/>
                  </a:lnTo>
                  <a:lnTo>
                    <a:pt x="176882" y="145490"/>
                  </a:lnTo>
                  <a:lnTo>
                    <a:pt x="145500" y="176871"/>
                  </a:lnTo>
                  <a:lnTo>
                    <a:pt x="116721" y="210691"/>
                  </a:lnTo>
                  <a:lnTo>
                    <a:pt x="90711" y="246785"/>
                  </a:lnTo>
                  <a:lnTo>
                    <a:pt x="67634" y="284989"/>
                  </a:lnTo>
                  <a:lnTo>
                    <a:pt x="47654" y="325137"/>
                  </a:lnTo>
                  <a:lnTo>
                    <a:pt x="30938" y="367065"/>
                  </a:lnTo>
                  <a:lnTo>
                    <a:pt x="17650" y="410608"/>
                  </a:lnTo>
                  <a:lnTo>
                    <a:pt x="7954" y="455601"/>
                  </a:lnTo>
                  <a:lnTo>
                    <a:pt x="2016" y="501880"/>
                  </a:lnTo>
                  <a:lnTo>
                    <a:pt x="0" y="549280"/>
                  </a:lnTo>
                  <a:lnTo>
                    <a:pt x="0" y="2746257"/>
                  </a:lnTo>
                  <a:lnTo>
                    <a:pt x="2016" y="2793649"/>
                  </a:lnTo>
                  <a:lnTo>
                    <a:pt x="7954" y="2839921"/>
                  </a:lnTo>
                  <a:lnTo>
                    <a:pt x="17650" y="2884910"/>
                  </a:lnTo>
                  <a:lnTo>
                    <a:pt x="30938" y="2928450"/>
                  </a:lnTo>
                  <a:lnTo>
                    <a:pt x="47654" y="2970375"/>
                  </a:lnTo>
                  <a:lnTo>
                    <a:pt x="67634" y="3010522"/>
                  </a:lnTo>
                  <a:lnTo>
                    <a:pt x="90711" y="3048725"/>
                  </a:lnTo>
                  <a:lnTo>
                    <a:pt x="116721" y="3084820"/>
                  </a:lnTo>
                  <a:lnTo>
                    <a:pt x="145500" y="3118641"/>
                  </a:lnTo>
                  <a:lnTo>
                    <a:pt x="176882" y="3150023"/>
                  </a:lnTo>
                  <a:lnTo>
                    <a:pt x="210703" y="3178802"/>
                  </a:lnTo>
                  <a:lnTo>
                    <a:pt x="246798" y="3204813"/>
                  </a:lnTo>
                  <a:lnTo>
                    <a:pt x="285002" y="3227891"/>
                  </a:lnTo>
                  <a:lnTo>
                    <a:pt x="325150" y="3247870"/>
                  </a:lnTo>
                  <a:lnTo>
                    <a:pt x="367077" y="3264587"/>
                  </a:lnTo>
                  <a:lnTo>
                    <a:pt x="410619" y="3277876"/>
                  </a:lnTo>
                  <a:lnTo>
                    <a:pt x="455610" y="3287573"/>
                  </a:lnTo>
                  <a:lnTo>
                    <a:pt x="501887" y="3293511"/>
                  </a:lnTo>
                  <a:lnTo>
                    <a:pt x="549283" y="3295528"/>
                  </a:lnTo>
                  <a:lnTo>
                    <a:pt x="4443310" y="3295528"/>
                  </a:lnTo>
                  <a:lnTo>
                    <a:pt x="4490709" y="3293511"/>
                  </a:lnTo>
                  <a:lnTo>
                    <a:pt x="4536988" y="3287573"/>
                  </a:lnTo>
                  <a:lnTo>
                    <a:pt x="4581981" y="3277876"/>
                  </a:lnTo>
                  <a:lnTo>
                    <a:pt x="4625524" y="3264587"/>
                  </a:lnTo>
                  <a:lnTo>
                    <a:pt x="4667452" y="3247870"/>
                  </a:lnTo>
                  <a:lnTo>
                    <a:pt x="4707601" y="3227891"/>
                  </a:lnTo>
                  <a:lnTo>
                    <a:pt x="4745804" y="3204813"/>
                  </a:lnTo>
                  <a:lnTo>
                    <a:pt x="4781898" y="3178802"/>
                  </a:lnTo>
                  <a:lnTo>
                    <a:pt x="4815718" y="3150023"/>
                  </a:lnTo>
                  <a:lnTo>
                    <a:pt x="4847099" y="3118641"/>
                  </a:lnTo>
                  <a:lnTo>
                    <a:pt x="4875877" y="3084820"/>
                  </a:lnTo>
                  <a:lnTo>
                    <a:pt x="4901886" y="3048725"/>
                  </a:lnTo>
                  <a:lnTo>
                    <a:pt x="4924961" y="3010522"/>
                  </a:lnTo>
                  <a:lnTo>
                    <a:pt x="4944939" y="2970375"/>
                  </a:lnTo>
                  <a:lnTo>
                    <a:pt x="4961654" y="2928450"/>
                  </a:lnTo>
                  <a:lnTo>
                    <a:pt x="4974941" y="2884910"/>
                  </a:lnTo>
                  <a:lnTo>
                    <a:pt x="4984636" y="2839921"/>
                  </a:lnTo>
                  <a:lnTo>
                    <a:pt x="4990574" y="2793649"/>
                  </a:lnTo>
                  <a:lnTo>
                    <a:pt x="4992590" y="2746257"/>
                  </a:lnTo>
                  <a:lnTo>
                    <a:pt x="4992590" y="549280"/>
                  </a:lnTo>
                  <a:lnTo>
                    <a:pt x="4990574" y="501880"/>
                  </a:lnTo>
                  <a:lnTo>
                    <a:pt x="4984636" y="455601"/>
                  </a:lnTo>
                  <a:lnTo>
                    <a:pt x="4974941" y="410608"/>
                  </a:lnTo>
                  <a:lnTo>
                    <a:pt x="4961654" y="367065"/>
                  </a:lnTo>
                  <a:lnTo>
                    <a:pt x="4944939" y="325137"/>
                  </a:lnTo>
                  <a:lnTo>
                    <a:pt x="4924961" y="284989"/>
                  </a:lnTo>
                  <a:lnTo>
                    <a:pt x="4901886" y="246785"/>
                  </a:lnTo>
                  <a:lnTo>
                    <a:pt x="4875877" y="210691"/>
                  </a:lnTo>
                  <a:lnTo>
                    <a:pt x="4847099" y="176871"/>
                  </a:lnTo>
                  <a:lnTo>
                    <a:pt x="4815718" y="145490"/>
                  </a:lnTo>
                  <a:lnTo>
                    <a:pt x="4781898" y="116713"/>
                  </a:lnTo>
                  <a:lnTo>
                    <a:pt x="4745804" y="90704"/>
                  </a:lnTo>
                  <a:lnTo>
                    <a:pt x="4707601" y="67628"/>
                  </a:lnTo>
                  <a:lnTo>
                    <a:pt x="4667452" y="47650"/>
                  </a:lnTo>
                  <a:lnTo>
                    <a:pt x="4625524" y="30935"/>
                  </a:lnTo>
                  <a:lnTo>
                    <a:pt x="4581981" y="17648"/>
                  </a:lnTo>
                  <a:lnTo>
                    <a:pt x="4536988" y="7953"/>
                  </a:lnTo>
                  <a:lnTo>
                    <a:pt x="4490709" y="2015"/>
                  </a:lnTo>
                  <a:lnTo>
                    <a:pt x="4443310" y="0"/>
                  </a:lnTo>
                  <a:close/>
                </a:path>
              </a:pathLst>
            </a:custGeom>
            <a:solidFill>
              <a:srgbClr val="FFFFFF"/>
            </a:solidFill>
          </p:spPr>
          <p:txBody>
            <a:bodyPr wrap="square" lIns="0" tIns="0" rIns="0" bIns="0" rtlCol="0"/>
            <a:lstStyle/>
            <a:p>
              <a:endParaRPr sz="2400"/>
            </a:p>
          </p:txBody>
        </p:sp>
        <p:sp>
          <p:nvSpPr>
            <p:cNvPr id="5" name="object 5"/>
            <p:cNvSpPr/>
            <p:nvPr/>
          </p:nvSpPr>
          <p:spPr>
            <a:xfrm>
              <a:off x="323517" y="1276472"/>
              <a:ext cx="4993005" cy="3295650"/>
            </a:xfrm>
            <a:custGeom>
              <a:avLst/>
              <a:gdLst/>
              <a:ahLst/>
              <a:cxnLst/>
              <a:rect l="l" t="t" r="r" b="b"/>
              <a:pathLst>
                <a:path w="4993005" h="3295650">
                  <a:moveTo>
                    <a:pt x="0" y="549280"/>
                  </a:moveTo>
                  <a:lnTo>
                    <a:pt x="2016" y="501880"/>
                  </a:lnTo>
                  <a:lnTo>
                    <a:pt x="7954" y="455601"/>
                  </a:lnTo>
                  <a:lnTo>
                    <a:pt x="17650" y="410608"/>
                  </a:lnTo>
                  <a:lnTo>
                    <a:pt x="30938" y="367065"/>
                  </a:lnTo>
                  <a:lnTo>
                    <a:pt x="47654" y="325137"/>
                  </a:lnTo>
                  <a:lnTo>
                    <a:pt x="67634" y="284989"/>
                  </a:lnTo>
                  <a:lnTo>
                    <a:pt x="90711" y="246785"/>
                  </a:lnTo>
                  <a:lnTo>
                    <a:pt x="116721" y="210691"/>
                  </a:lnTo>
                  <a:lnTo>
                    <a:pt x="145500" y="176871"/>
                  </a:lnTo>
                  <a:lnTo>
                    <a:pt x="176882" y="145490"/>
                  </a:lnTo>
                  <a:lnTo>
                    <a:pt x="210703" y="116713"/>
                  </a:lnTo>
                  <a:lnTo>
                    <a:pt x="246798" y="90704"/>
                  </a:lnTo>
                  <a:lnTo>
                    <a:pt x="285002" y="67628"/>
                  </a:lnTo>
                  <a:lnTo>
                    <a:pt x="325150" y="47650"/>
                  </a:lnTo>
                  <a:lnTo>
                    <a:pt x="367077" y="30935"/>
                  </a:lnTo>
                  <a:lnTo>
                    <a:pt x="410619" y="17648"/>
                  </a:lnTo>
                  <a:lnTo>
                    <a:pt x="455610" y="7953"/>
                  </a:lnTo>
                  <a:lnTo>
                    <a:pt x="501887" y="2015"/>
                  </a:lnTo>
                  <a:lnTo>
                    <a:pt x="549283" y="0"/>
                  </a:lnTo>
                  <a:lnTo>
                    <a:pt x="4443310" y="0"/>
                  </a:lnTo>
                  <a:lnTo>
                    <a:pt x="4490709" y="2015"/>
                  </a:lnTo>
                  <a:lnTo>
                    <a:pt x="4536988" y="7953"/>
                  </a:lnTo>
                  <a:lnTo>
                    <a:pt x="4581981" y="17648"/>
                  </a:lnTo>
                  <a:lnTo>
                    <a:pt x="4625524" y="30935"/>
                  </a:lnTo>
                  <a:lnTo>
                    <a:pt x="4667452" y="47650"/>
                  </a:lnTo>
                  <a:lnTo>
                    <a:pt x="4707601" y="67628"/>
                  </a:lnTo>
                  <a:lnTo>
                    <a:pt x="4745804" y="90704"/>
                  </a:lnTo>
                  <a:lnTo>
                    <a:pt x="4781898" y="116713"/>
                  </a:lnTo>
                  <a:lnTo>
                    <a:pt x="4815718" y="145490"/>
                  </a:lnTo>
                  <a:lnTo>
                    <a:pt x="4847099" y="176871"/>
                  </a:lnTo>
                  <a:lnTo>
                    <a:pt x="4875877" y="210691"/>
                  </a:lnTo>
                  <a:lnTo>
                    <a:pt x="4901886" y="246785"/>
                  </a:lnTo>
                  <a:lnTo>
                    <a:pt x="4924961" y="284989"/>
                  </a:lnTo>
                  <a:lnTo>
                    <a:pt x="4944939" y="325137"/>
                  </a:lnTo>
                  <a:lnTo>
                    <a:pt x="4961654" y="367065"/>
                  </a:lnTo>
                  <a:lnTo>
                    <a:pt x="4974941" y="410608"/>
                  </a:lnTo>
                  <a:lnTo>
                    <a:pt x="4984636" y="455601"/>
                  </a:lnTo>
                  <a:lnTo>
                    <a:pt x="4990574" y="501880"/>
                  </a:lnTo>
                  <a:lnTo>
                    <a:pt x="4992590" y="549280"/>
                  </a:lnTo>
                  <a:lnTo>
                    <a:pt x="4992590" y="2746257"/>
                  </a:lnTo>
                  <a:lnTo>
                    <a:pt x="4990574" y="2793649"/>
                  </a:lnTo>
                  <a:lnTo>
                    <a:pt x="4984636" y="2839921"/>
                  </a:lnTo>
                  <a:lnTo>
                    <a:pt x="4974941" y="2884910"/>
                  </a:lnTo>
                  <a:lnTo>
                    <a:pt x="4961654" y="2928450"/>
                  </a:lnTo>
                  <a:lnTo>
                    <a:pt x="4944939" y="2970375"/>
                  </a:lnTo>
                  <a:lnTo>
                    <a:pt x="4924961" y="3010522"/>
                  </a:lnTo>
                  <a:lnTo>
                    <a:pt x="4901886" y="3048725"/>
                  </a:lnTo>
                  <a:lnTo>
                    <a:pt x="4875877" y="3084820"/>
                  </a:lnTo>
                  <a:lnTo>
                    <a:pt x="4847099" y="3118641"/>
                  </a:lnTo>
                  <a:lnTo>
                    <a:pt x="4815718" y="3150023"/>
                  </a:lnTo>
                  <a:lnTo>
                    <a:pt x="4781898" y="3178802"/>
                  </a:lnTo>
                  <a:lnTo>
                    <a:pt x="4745804" y="3204813"/>
                  </a:lnTo>
                  <a:lnTo>
                    <a:pt x="4707601" y="3227891"/>
                  </a:lnTo>
                  <a:lnTo>
                    <a:pt x="4667452" y="3247870"/>
                  </a:lnTo>
                  <a:lnTo>
                    <a:pt x="4625524" y="3264587"/>
                  </a:lnTo>
                  <a:lnTo>
                    <a:pt x="4581981" y="3277876"/>
                  </a:lnTo>
                  <a:lnTo>
                    <a:pt x="4536988" y="3287573"/>
                  </a:lnTo>
                  <a:lnTo>
                    <a:pt x="4490709" y="3293511"/>
                  </a:lnTo>
                  <a:lnTo>
                    <a:pt x="4443310" y="3295528"/>
                  </a:lnTo>
                  <a:lnTo>
                    <a:pt x="549283" y="3295528"/>
                  </a:lnTo>
                  <a:lnTo>
                    <a:pt x="501887" y="3293511"/>
                  </a:lnTo>
                  <a:lnTo>
                    <a:pt x="455610" y="3287573"/>
                  </a:lnTo>
                  <a:lnTo>
                    <a:pt x="410619" y="3277876"/>
                  </a:lnTo>
                  <a:lnTo>
                    <a:pt x="367077" y="3264587"/>
                  </a:lnTo>
                  <a:lnTo>
                    <a:pt x="325150" y="3247870"/>
                  </a:lnTo>
                  <a:lnTo>
                    <a:pt x="285002" y="3227891"/>
                  </a:lnTo>
                  <a:lnTo>
                    <a:pt x="246798" y="3204813"/>
                  </a:lnTo>
                  <a:lnTo>
                    <a:pt x="210703" y="3178802"/>
                  </a:lnTo>
                  <a:lnTo>
                    <a:pt x="176882" y="3150023"/>
                  </a:lnTo>
                  <a:lnTo>
                    <a:pt x="145500" y="3118641"/>
                  </a:lnTo>
                  <a:lnTo>
                    <a:pt x="116721" y="3084820"/>
                  </a:lnTo>
                  <a:lnTo>
                    <a:pt x="90711" y="3048725"/>
                  </a:lnTo>
                  <a:lnTo>
                    <a:pt x="67634" y="3010522"/>
                  </a:lnTo>
                  <a:lnTo>
                    <a:pt x="47654" y="2970375"/>
                  </a:lnTo>
                  <a:lnTo>
                    <a:pt x="30938" y="2928450"/>
                  </a:lnTo>
                  <a:lnTo>
                    <a:pt x="17650" y="2884910"/>
                  </a:lnTo>
                  <a:lnTo>
                    <a:pt x="7954" y="2839921"/>
                  </a:lnTo>
                  <a:lnTo>
                    <a:pt x="2016" y="2793649"/>
                  </a:lnTo>
                  <a:lnTo>
                    <a:pt x="0" y="2746257"/>
                  </a:lnTo>
                  <a:lnTo>
                    <a:pt x="0" y="549280"/>
                  </a:lnTo>
                  <a:close/>
                </a:path>
              </a:pathLst>
            </a:custGeom>
            <a:ln w="12700">
              <a:solidFill>
                <a:srgbClr val="0083B3"/>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65176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40" dirty="0">
                <a:solidFill>
                  <a:srgbClr val="5F4778"/>
                </a:solidFill>
                <a:latin typeface="Calibri"/>
                <a:cs typeface="Calibri"/>
              </a:rPr>
              <a:t> </a:t>
            </a:r>
            <a:r>
              <a:rPr sz="3667" b="1" spc="-7" dirty="0">
                <a:solidFill>
                  <a:srgbClr val="5F4778"/>
                </a:solidFill>
                <a:latin typeface="Calibri"/>
                <a:cs typeface="Calibri"/>
              </a:rPr>
              <a:t>SVN?</a:t>
            </a:r>
            <a:endParaRPr sz="3667">
              <a:latin typeface="Calibri"/>
              <a:cs typeface="Calibri"/>
            </a:endParaRPr>
          </a:p>
        </p:txBody>
      </p:sp>
      <p:sp>
        <p:nvSpPr>
          <p:cNvPr id="7" name="object 7"/>
          <p:cNvSpPr txBox="1"/>
          <p:nvPr/>
        </p:nvSpPr>
        <p:spPr>
          <a:xfrm>
            <a:off x="1658625" y="2267793"/>
            <a:ext cx="5022427" cy="3050259"/>
          </a:xfrm>
          <a:prstGeom prst="rect">
            <a:avLst/>
          </a:prstGeom>
        </p:spPr>
        <p:txBody>
          <a:bodyPr vert="horz" wrap="square" lIns="0" tIns="17780" rIns="0" bIns="0" rtlCol="0">
            <a:spAutoFit/>
          </a:bodyPr>
          <a:lstStyle/>
          <a:p>
            <a:pPr marL="16933" marR="335272">
              <a:lnSpc>
                <a:spcPct val="99700"/>
              </a:lnSpc>
              <a:spcBef>
                <a:spcPts val="140"/>
              </a:spcBef>
            </a:pPr>
            <a:r>
              <a:rPr spc="-13" dirty="0">
                <a:latin typeface="Calibri"/>
                <a:cs typeface="Calibri"/>
              </a:rPr>
              <a:t>Apache</a:t>
            </a:r>
            <a:r>
              <a:rPr spc="93" dirty="0">
                <a:latin typeface="Calibri"/>
                <a:cs typeface="Calibri"/>
              </a:rPr>
              <a:t> </a:t>
            </a:r>
            <a:r>
              <a:rPr spc="-20" dirty="0">
                <a:latin typeface="Calibri"/>
                <a:cs typeface="Calibri"/>
              </a:rPr>
              <a:t>Subversion</a:t>
            </a:r>
            <a:r>
              <a:rPr spc="67" dirty="0">
                <a:latin typeface="Calibri"/>
                <a:cs typeface="Calibri"/>
              </a:rPr>
              <a:t> </a:t>
            </a:r>
            <a:r>
              <a:rPr spc="-13" dirty="0">
                <a:latin typeface="Calibri"/>
                <a:cs typeface="Calibri"/>
              </a:rPr>
              <a:t>is </a:t>
            </a:r>
            <a:r>
              <a:rPr dirty="0">
                <a:latin typeface="Calibri"/>
                <a:cs typeface="Calibri"/>
              </a:rPr>
              <a:t>a</a:t>
            </a:r>
            <a:r>
              <a:rPr spc="27" dirty="0">
                <a:latin typeface="Calibri"/>
                <a:cs typeface="Calibri"/>
              </a:rPr>
              <a:t> </a:t>
            </a:r>
            <a:r>
              <a:rPr spc="7" dirty="0">
                <a:latin typeface="Calibri"/>
                <a:cs typeface="Calibri"/>
              </a:rPr>
              <a:t>software</a:t>
            </a:r>
            <a:r>
              <a:rPr spc="-113" dirty="0">
                <a:latin typeface="Calibri"/>
                <a:cs typeface="Calibri"/>
              </a:rPr>
              <a:t> </a:t>
            </a:r>
            <a:r>
              <a:rPr spc="-20" dirty="0">
                <a:latin typeface="Calibri"/>
                <a:cs typeface="Calibri"/>
              </a:rPr>
              <a:t>versioning</a:t>
            </a:r>
            <a:r>
              <a:rPr spc="40" dirty="0">
                <a:latin typeface="Calibri"/>
                <a:cs typeface="Calibri"/>
              </a:rPr>
              <a:t> </a:t>
            </a:r>
            <a:r>
              <a:rPr spc="-7" dirty="0">
                <a:latin typeface="Calibri"/>
                <a:cs typeface="Calibri"/>
              </a:rPr>
              <a:t>and </a:t>
            </a:r>
            <a:r>
              <a:rPr dirty="0">
                <a:latin typeface="Calibri"/>
                <a:cs typeface="Calibri"/>
              </a:rPr>
              <a:t> </a:t>
            </a:r>
            <a:r>
              <a:rPr spc="-7" dirty="0">
                <a:latin typeface="Calibri"/>
                <a:cs typeface="Calibri"/>
              </a:rPr>
              <a:t>revision</a:t>
            </a:r>
            <a:r>
              <a:rPr spc="47" dirty="0">
                <a:latin typeface="Calibri"/>
                <a:cs typeface="Calibri"/>
              </a:rPr>
              <a:t> </a:t>
            </a:r>
            <a:r>
              <a:rPr dirty="0">
                <a:latin typeface="Calibri"/>
                <a:cs typeface="Calibri"/>
              </a:rPr>
              <a:t>control</a:t>
            </a:r>
            <a:r>
              <a:rPr spc="-113" dirty="0">
                <a:latin typeface="Calibri"/>
                <a:cs typeface="Calibri"/>
              </a:rPr>
              <a:t> </a:t>
            </a:r>
            <a:r>
              <a:rPr spc="-13" dirty="0">
                <a:latin typeface="Calibri"/>
                <a:cs typeface="Calibri"/>
              </a:rPr>
              <a:t>system</a:t>
            </a:r>
            <a:r>
              <a:rPr spc="-140" dirty="0">
                <a:latin typeface="Calibri"/>
                <a:cs typeface="Calibri"/>
              </a:rPr>
              <a:t> </a:t>
            </a:r>
            <a:r>
              <a:rPr spc="-27" dirty="0">
                <a:latin typeface="Calibri"/>
                <a:cs typeface="Calibri"/>
              </a:rPr>
              <a:t>distributed</a:t>
            </a:r>
            <a:r>
              <a:rPr spc="160" dirty="0">
                <a:latin typeface="Calibri"/>
                <a:cs typeface="Calibri"/>
              </a:rPr>
              <a:t> </a:t>
            </a:r>
            <a:r>
              <a:rPr spc="13" dirty="0">
                <a:latin typeface="Calibri"/>
                <a:cs typeface="Calibri"/>
              </a:rPr>
              <a:t>as</a:t>
            </a:r>
            <a:r>
              <a:rPr spc="-13" dirty="0">
                <a:latin typeface="Calibri"/>
                <a:cs typeface="Calibri"/>
              </a:rPr>
              <a:t> </a:t>
            </a:r>
            <a:r>
              <a:rPr dirty="0">
                <a:latin typeface="Calibri"/>
                <a:cs typeface="Calibri"/>
              </a:rPr>
              <a:t>open</a:t>
            </a:r>
            <a:r>
              <a:rPr spc="53" dirty="0">
                <a:latin typeface="Calibri"/>
                <a:cs typeface="Calibri"/>
              </a:rPr>
              <a:t> </a:t>
            </a:r>
            <a:r>
              <a:rPr spc="-7" dirty="0">
                <a:latin typeface="Calibri"/>
                <a:cs typeface="Calibri"/>
              </a:rPr>
              <a:t>source </a:t>
            </a:r>
            <a:r>
              <a:rPr spc="-387" dirty="0">
                <a:latin typeface="Calibri"/>
                <a:cs typeface="Calibri"/>
              </a:rPr>
              <a:t> </a:t>
            </a:r>
            <a:r>
              <a:rPr spc="-33" dirty="0">
                <a:latin typeface="Calibri"/>
                <a:cs typeface="Calibri"/>
              </a:rPr>
              <a:t>under</a:t>
            </a:r>
            <a:r>
              <a:rPr spc="160"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Apache</a:t>
            </a:r>
            <a:r>
              <a:rPr spc="87" dirty="0">
                <a:latin typeface="Calibri"/>
                <a:cs typeface="Calibri"/>
              </a:rPr>
              <a:t> </a:t>
            </a:r>
            <a:r>
              <a:rPr dirty="0">
                <a:latin typeface="Calibri"/>
                <a:cs typeface="Calibri"/>
              </a:rPr>
              <a:t>License</a:t>
            </a:r>
            <a:endParaRPr>
              <a:latin typeface="Calibri"/>
              <a:cs typeface="Calibri"/>
            </a:endParaRPr>
          </a:p>
          <a:p>
            <a:pPr>
              <a:spcBef>
                <a:spcPts val="33"/>
              </a:spcBef>
            </a:pPr>
            <a:endParaRPr sz="1733">
              <a:latin typeface="Calibri"/>
              <a:cs typeface="Calibri"/>
            </a:endParaRPr>
          </a:p>
          <a:p>
            <a:pPr marL="16933"/>
            <a:r>
              <a:rPr spc="20" dirty="0">
                <a:latin typeface="Calibri"/>
                <a:cs typeface="Calibri"/>
              </a:rPr>
              <a:t>It</a:t>
            </a:r>
            <a:r>
              <a:rPr spc="-113" dirty="0">
                <a:latin typeface="Calibri"/>
                <a:cs typeface="Calibri"/>
              </a:rPr>
              <a:t> </a:t>
            </a:r>
            <a:r>
              <a:rPr spc="-13" dirty="0">
                <a:latin typeface="Calibri"/>
                <a:cs typeface="Calibri"/>
              </a:rPr>
              <a:t>is</a:t>
            </a:r>
            <a:r>
              <a:rPr spc="87" dirty="0">
                <a:latin typeface="Calibri"/>
                <a:cs typeface="Calibri"/>
              </a:rPr>
              <a:t> </a:t>
            </a:r>
            <a:r>
              <a:rPr spc="-7" dirty="0">
                <a:latin typeface="Calibri"/>
                <a:cs typeface="Calibri"/>
              </a:rPr>
              <a:t>based</a:t>
            </a:r>
            <a:r>
              <a:rPr spc="-53" dirty="0">
                <a:latin typeface="Calibri"/>
                <a:cs typeface="Calibri"/>
              </a:rPr>
              <a:t> </a:t>
            </a:r>
            <a:r>
              <a:rPr spc="20" dirty="0">
                <a:latin typeface="Calibri"/>
                <a:cs typeface="Calibri"/>
              </a:rPr>
              <a:t>on</a:t>
            </a:r>
            <a:r>
              <a:rPr spc="-53" dirty="0">
                <a:latin typeface="Calibri"/>
                <a:cs typeface="Calibri"/>
              </a:rPr>
              <a:t> </a:t>
            </a:r>
            <a:r>
              <a:rPr spc="-7" dirty="0">
                <a:latin typeface="Calibri"/>
                <a:cs typeface="Calibri"/>
              </a:rPr>
              <a:t>Centralized</a:t>
            </a:r>
            <a:r>
              <a:rPr spc="53" dirty="0">
                <a:latin typeface="Calibri"/>
                <a:cs typeface="Calibri"/>
              </a:rPr>
              <a:t> </a:t>
            </a:r>
            <a:r>
              <a:rPr spc="-20" dirty="0">
                <a:latin typeface="Calibri"/>
                <a:cs typeface="Calibri"/>
              </a:rPr>
              <a:t>Version</a:t>
            </a:r>
            <a:r>
              <a:rPr spc="-53" dirty="0">
                <a:latin typeface="Calibri"/>
                <a:cs typeface="Calibri"/>
              </a:rPr>
              <a:t> </a:t>
            </a:r>
            <a:r>
              <a:rPr dirty="0">
                <a:latin typeface="Calibri"/>
                <a:cs typeface="Calibri"/>
              </a:rPr>
              <a:t>Control</a:t>
            </a:r>
            <a:r>
              <a:rPr spc="-120" dirty="0">
                <a:latin typeface="Calibri"/>
                <a:cs typeface="Calibri"/>
              </a:rPr>
              <a:t> </a:t>
            </a:r>
            <a:r>
              <a:rPr spc="-20" dirty="0">
                <a:latin typeface="Calibri"/>
                <a:cs typeface="Calibri"/>
              </a:rPr>
              <a:t>Architecture</a:t>
            </a:r>
            <a:endParaRPr>
              <a:latin typeface="Calibri"/>
              <a:cs typeface="Calibri"/>
            </a:endParaRPr>
          </a:p>
          <a:p>
            <a:pPr>
              <a:spcBef>
                <a:spcPts val="67"/>
              </a:spcBef>
            </a:pPr>
            <a:endParaRPr sz="1667">
              <a:latin typeface="Calibri"/>
              <a:cs typeface="Calibri"/>
            </a:endParaRPr>
          </a:p>
          <a:p>
            <a:pPr marL="16933" marR="329345">
              <a:lnSpc>
                <a:spcPct val="102000"/>
              </a:lnSpc>
              <a:spcBef>
                <a:spcPts val="7"/>
              </a:spcBef>
            </a:pPr>
            <a:r>
              <a:rPr spc="-13" dirty="0">
                <a:latin typeface="Calibri"/>
                <a:cs typeface="Calibri"/>
              </a:rPr>
              <a:t>The </a:t>
            </a:r>
            <a:r>
              <a:rPr spc="-20" dirty="0">
                <a:latin typeface="Calibri"/>
                <a:cs typeface="Calibri"/>
              </a:rPr>
              <a:t>development</a:t>
            </a:r>
            <a:r>
              <a:rPr spc="-13" dirty="0">
                <a:latin typeface="Calibri"/>
                <a:cs typeface="Calibri"/>
              </a:rPr>
              <a:t> </a:t>
            </a:r>
            <a:r>
              <a:rPr spc="-7" dirty="0">
                <a:latin typeface="Calibri"/>
                <a:cs typeface="Calibri"/>
              </a:rPr>
              <a:t>started </a:t>
            </a:r>
            <a:r>
              <a:rPr spc="-13" dirty="0">
                <a:latin typeface="Calibri"/>
                <a:cs typeface="Calibri"/>
              </a:rPr>
              <a:t>in </a:t>
            </a:r>
            <a:r>
              <a:rPr spc="-20" dirty="0">
                <a:latin typeface="Calibri"/>
                <a:cs typeface="Calibri"/>
              </a:rPr>
              <a:t>2000, </a:t>
            </a:r>
            <a:r>
              <a:rPr spc="-7" dirty="0">
                <a:latin typeface="Calibri"/>
                <a:cs typeface="Calibri"/>
              </a:rPr>
              <a:t>and </a:t>
            </a:r>
            <a:r>
              <a:rPr spc="-20" dirty="0">
                <a:latin typeface="Calibri"/>
                <a:cs typeface="Calibri"/>
              </a:rPr>
              <a:t>this </a:t>
            </a:r>
            <a:r>
              <a:rPr spc="-7" dirty="0">
                <a:latin typeface="Calibri"/>
                <a:cs typeface="Calibri"/>
              </a:rPr>
              <a:t>version </a:t>
            </a:r>
            <a:r>
              <a:rPr spc="-393" dirty="0">
                <a:latin typeface="Calibri"/>
                <a:cs typeface="Calibri"/>
              </a:rPr>
              <a:t> </a:t>
            </a:r>
            <a:r>
              <a:rPr spc="-7" dirty="0">
                <a:latin typeface="Calibri"/>
                <a:cs typeface="Calibri"/>
              </a:rPr>
              <a:t>finally</a:t>
            </a:r>
            <a:r>
              <a:rPr spc="-27" dirty="0">
                <a:latin typeface="Calibri"/>
                <a:cs typeface="Calibri"/>
              </a:rPr>
              <a:t> </a:t>
            </a:r>
            <a:r>
              <a:rPr spc="-7" dirty="0">
                <a:latin typeface="Calibri"/>
                <a:cs typeface="Calibri"/>
              </a:rPr>
              <a:t>became available </a:t>
            </a:r>
            <a:r>
              <a:rPr spc="-13" dirty="0">
                <a:latin typeface="Calibri"/>
                <a:cs typeface="Calibri"/>
              </a:rPr>
              <a:t>in</a:t>
            </a:r>
            <a:r>
              <a:rPr spc="47" dirty="0">
                <a:latin typeface="Calibri"/>
                <a:cs typeface="Calibri"/>
              </a:rPr>
              <a:t> </a:t>
            </a:r>
            <a:r>
              <a:rPr spc="-13" dirty="0">
                <a:latin typeface="Calibri"/>
                <a:cs typeface="Calibri"/>
              </a:rPr>
              <a:t>2004</a:t>
            </a:r>
            <a:endParaRPr>
              <a:latin typeface="Calibri"/>
              <a:cs typeface="Calibri"/>
            </a:endParaRPr>
          </a:p>
          <a:p>
            <a:pPr>
              <a:spcBef>
                <a:spcPts val="60"/>
              </a:spcBef>
            </a:pPr>
            <a:endParaRPr sz="1667">
              <a:latin typeface="Calibri"/>
              <a:cs typeface="Calibri"/>
            </a:endParaRPr>
          </a:p>
          <a:p>
            <a:pPr marL="16933" marR="359824">
              <a:lnSpc>
                <a:spcPct val="102200"/>
              </a:lnSpc>
            </a:pPr>
            <a:r>
              <a:rPr spc="20" dirty="0">
                <a:latin typeface="Calibri"/>
                <a:cs typeface="Calibri"/>
              </a:rPr>
              <a:t>It</a:t>
            </a:r>
            <a:r>
              <a:rPr spc="-120"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still</a:t>
            </a:r>
            <a:r>
              <a:rPr spc="-20" dirty="0">
                <a:latin typeface="Calibri"/>
                <a:cs typeface="Calibri"/>
              </a:rPr>
              <a:t> </a:t>
            </a:r>
            <a:r>
              <a:rPr spc="-7" dirty="0">
                <a:latin typeface="Calibri"/>
                <a:cs typeface="Calibri"/>
              </a:rPr>
              <a:t>constantly</a:t>
            </a:r>
            <a:r>
              <a:rPr spc="-120" dirty="0">
                <a:latin typeface="Calibri"/>
                <a:cs typeface="Calibri"/>
              </a:rPr>
              <a:t> </a:t>
            </a:r>
            <a:r>
              <a:rPr spc="-27" dirty="0">
                <a:latin typeface="Calibri"/>
                <a:cs typeface="Calibri"/>
              </a:rPr>
              <a:t>being</a:t>
            </a:r>
            <a:r>
              <a:rPr spc="147" dirty="0">
                <a:latin typeface="Calibri"/>
                <a:cs typeface="Calibri"/>
              </a:rPr>
              <a:t> </a:t>
            </a:r>
            <a:r>
              <a:rPr spc="-13" dirty="0">
                <a:latin typeface="Calibri"/>
                <a:cs typeface="Calibri"/>
              </a:rPr>
              <a:t>developed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small</a:t>
            </a:r>
            <a:r>
              <a:rPr spc="80" dirty="0">
                <a:latin typeface="Calibri"/>
                <a:cs typeface="Calibri"/>
              </a:rPr>
              <a:t> </a:t>
            </a:r>
            <a:r>
              <a:rPr spc="-40" dirty="0">
                <a:latin typeface="Calibri"/>
                <a:cs typeface="Calibri"/>
              </a:rPr>
              <a:t>but </a:t>
            </a:r>
            <a:r>
              <a:rPr spc="-387" dirty="0">
                <a:latin typeface="Calibri"/>
                <a:cs typeface="Calibri"/>
              </a:rPr>
              <a:t> </a:t>
            </a:r>
            <a:r>
              <a:rPr spc="33" dirty="0">
                <a:latin typeface="Calibri"/>
                <a:cs typeface="Calibri"/>
              </a:rPr>
              <a:t>ac</a:t>
            </a:r>
            <a:r>
              <a:rPr dirty="0">
                <a:latin typeface="Calibri"/>
                <a:cs typeface="Calibri"/>
              </a:rPr>
              <a:t>t</a:t>
            </a:r>
            <a:r>
              <a:rPr spc="-20" dirty="0">
                <a:latin typeface="Calibri"/>
                <a:cs typeface="Calibri"/>
              </a:rPr>
              <a:t>iv</a:t>
            </a:r>
            <a:r>
              <a:rPr dirty="0">
                <a:latin typeface="Calibri"/>
                <a:cs typeface="Calibri"/>
              </a:rPr>
              <a:t>e</a:t>
            </a:r>
            <a:r>
              <a:rPr spc="-152" dirty="0">
                <a:latin typeface="Times New Roman"/>
                <a:cs typeface="Times New Roman"/>
              </a:rPr>
              <a:t> </a:t>
            </a:r>
            <a:r>
              <a:rPr spc="47" dirty="0">
                <a:latin typeface="Calibri"/>
                <a:cs typeface="Calibri"/>
              </a:rPr>
              <a:t>o</a:t>
            </a:r>
            <a:r>
              <a:rPr spc="-53" dirty="0">
                <a:latin typeface="Calibri"/>
                <a:cs typeface="Calibri"/>
              </a:rPr>
              <a:t>p</a:t>
            </a:r>
            <a:r>
              <a:rPr dirty="0">
                <a:latin typeface="Calibri"/>
                <a:cs typeface="Calibri"/>
              </a:rPr>
              <a:t>en</a:t>
            </a:r>
            <a:r>
              <a:rPr dirty="0">
                <a:latin typeface="Times New Roman"/>
                <a:cs typeface="Times New Roman"/>
              </a:rPr>
              <a:t> </a:t>
            </a:r>
            <a:r>
              <a:rPr spc="-7" dirty="0">
                <a:latin typeface="Calibri"/>
                <a:cs typeface="Calibri"/>
              </a:rPr>
              <a:t>s</a:t>
            </a:r>
            <a:r>
              <a:rPr spc="40" dirty="0">
                <a:latin typeface="Calibri"/>
                <a:cs typeface="Calibri"/>
              </a:rPr>
              <a:t>o</a:t>
            </a:r>
            <a:r>
              <a:rPr spc="-53" dirty="0">
                <a:latin typeface="Calibri"/>
                <a:cs typeface="Calibri"/>
              </a:rPr>
              <a:t>u</a:t>
            </a:r>
            <a:r>
              <a:rPr spc="-33" dirty="0">
                <a:latin typeface="Calibri"/>
                <a:cs typeface="Calibri"/>
              </a:rPr>
              <a:t>r</a:t>
            </a:r>
            <a:r>
              <a:rPr spc="33" dirty="0">
                <a:latin typeface="Calibri"/>
                <a:cs typeface="Calibri"/>
              </a:rPr>
              <a:t>c</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53" dirty="0">
                <a:latin typeface="Calibri"/>
                <a:cs typeface="Calibri"/>
              </a:rPr>
              <a:t>un</a:t>
            </a:r>
            <a:r>
              <a:rPr spc="-20" dirty="0">
                <a:latin typeface="Calibri"/>
                <a:cs typeface="Calibri"/>
              </a:rPr>
              <a:t>i</a:t>
            </a:r>
            <a:r>
              <a:rPr dirty="0">
                <a:latin typeface="Calibri"/>
                <a:cs typeface="Calibri"/>
              </a:rPr>
              <a:t>ty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5448284" y="1771649"/>
              <a:ext cx="3438539" cy="2095500"/>
            </a:xfrm>
            <a:prstGeom prst="rect">
              <a:avLst/>
            </a:prstGeom>
          </p:spPr>
        </p:pic>
        <p:pic>
          <p:nvPicPr>
            <p:cNvPr id="10" name="object 10"/>
            <p:cNvPicPr/>
            <p:nvPr/>
          </p:nvPicPr>
          <p:blipFill>
            <a:blip r:embed="rId4" cstate="print"/>
            <a:stretch>
              <a:fillRect/>
            </a:stretch>
          </p:blipFill>
          <p:spPr>
            <a:xfrm>
              <a:off x="5455554" y="1781430"/>
              <a:ext cx="3364991" cy="2013456"/>
            </a:xfrm>
            <a:prstGeom prst="rect">
              <a:avLst/>
            </a:prstGeom>
          </p:spPr>
        </p:pic>
        <p:pic>
          <p:nvPicPr>
            <p:cNvPr id="11" name="object 11"/>
            <p:cNvPicPr/>
            <p:nvPr/>
          </p:nvPicPr>
          <p:blipFill>
            <a:blip r:embed="rId5" cstate="print"/>
            <a:stretch>
              <a:fillRect/>
            </a:stretch>
          </p:blipFill>
          <p:spPr>
            <a:xfrm>
              <a:off x="769988" y="1776034"/>
              <a:ext cx="260273" cy="260273"/>
            </a:xfrm>
            <a:prstGeom prst="rect">
              <a:avLst/>
            </a:prstGeom>
          </p:spPr>
        </p:pic>
        <p:pic>
          <p:nvPicPr>
            <p:cNvPr id="12" name="object 12"/>
            <p:cNvPicPr/>
            <p:nvPr/>
          </p:nvPicPr>
          <p:blipFill>
            <a:blip r:embed="rId5" cstate="print"/>
            <a:stretch>
              <a:fillRect/>
            </a:stretch>
          </p:blipFill>
          <p:spPr>
            <a:xfrm>
              <a:off x="764386" y="2498166"/>
              <a:ext cx="260273" cy="260273"/>
            </a:xfrm>
            <a:prstGeom prst="rect">
              <a:avLst/>
            </a:prstGeom>
          </p:spPr>
        </p:pic>
        <p:pic>
          <p:nvPicPr>
            <p:cNvPr id="13" name="object 13"/>
            <p:cNvPicPr/>
            <p:nvPr/>
          </p:nvPicPr>
          <p:blipFill>
            <a:blip r:embed="rId5" cstate="print"/>
            <a:stretch>
              <a:fillRect/>
            </a:stretch>
          </p:blipFill>
          <p:spPr>
            <a:xfrm>
              <a:off x="769988" y="2953333"/>
              <a:ext cx="260273" cy="260273"/>
            </a:xfrm>
            <a:prstGeom prst="rect">
              <a:avLst/>
            </a:prstGeom>
          </p:spPr>
        </p:pic>
        <p:pic>
          <p:nvPicPr>
            <p:cNvPr id="14" name="object 14"/>
            <p:cNvPicPr/>
            <p:nvPr/>
          </p:nvPicPr>
          <p:blipFill>
            <a:blip r:embed="rId5" cstate="print"/>
            <a:stretch>
              <a:fillRect/>
            </a:stretch>
          </p:blipFill>
          <p:spPr>
            <a:xfrm>
              <a:off x="764386" y="3585921"/>
              <a:ext cx="260273" cy="260273"/>
            </a:xfrm>
            <a:prstGeom prst="rect">
              <a:avLst/>
            </a:prstGeom>
          </p:spPr>
        </p:pic>
        <p:pic>
          <p:nvPicPr>
            <p:cNvPr id="15" name="object 15"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6400" y="1689079"/>
            <a:ext cx="6781800" cy="4153747"/>
            <a:chOff x="304800" y="1266809"/>
            <a:chExt cx="5086350" cy="3115310"/>
          </a:xfrm>
        </p:grpSpPr>
        <p:pic>
          <p:nvPicPr>
            <p:cNvPr id="3" name="object 3"/>
            <p:cNvPicPr/>
            <p:nvPr/>
          </p:nvPicPr>
          <p:blipFill>
            <a:blip r:embed="rId2" cstate="print"/>
            <a:stretch>
              <a:fillRect/>
            </a:stretch>
          </p:blipFill>
          <p:spPr>
            <a:xfrm>
              <a:off x="304800" y="1266809"/>
              <a:ext cx="5086350" cy="3114689"/>
            </a:xfrm>
            <a:prstGeom prst="rect">
              <a:avLst/>
            </a:prstGeom>
          </p:spPr>
        </p:pic>
        <p:sp>
          <p:nvSpPr>
            <p:cNvPr id="4" name="object 4"/>
            <p:cNvSpPr/>
            <p:nvPr/>
          </p:nvSpPr>
          <p:spPr>
            <a:xfrm>
              <a:off x="323517" y="1287018"/>
              <a:ext cx="4993005" cy="3023870"/>
            </a:xfrm>
            <a:custGeom>
              <a:avLst/>
              <a:gdLst/>
              <a:ahLst/>
              <a:cxnLst/>
              <a:rect l="l" t="t" r="r" b="b"/>
              <a:pathLst>
                <a:path w="4993005" h="3023870">
                  <a:moveTo>
                    <a:pt x="4488634" y="0"/>
                  </a:moveTo>
                  <a:lnTo>
                    <a:pt x="503944" y="0"/>
                  </a:lnTo>
                  <a:lnTo>
                    <a:pt x="455410" y="2306"/>
                  </a:lnTo>
                  <a:lnTo>
                    <a:pt x="408182" y="9084"/>
                  </a:lnTo>
                  <a:lnTo>
                    <a:pt x="362471" y="20123"/>
                  </a:lnTo>
                  <a:lnTo>
                    <a:pt x="318487" y="35211"/>
                  </a:lnTo>
                  <a:lnTo>
                    <a:pt x="276441" y="54139"/>
                  </a:lnTo>
                  <a:lnTo>
                    <a:pt x="236546" y="76695"/>
                  </a:lnTo>
                  <a:lnTo>
                    <a:pt x="199012" y="102668"/>
                  </a:lnTo>
                  <a:lnTo>
                    <a:pt x="164051" y="131846"/>
                  </a:lnTo>
                  <a:lnTo>
                    <a:pt x="131873" y="164020"/>
                  </a:lnTo>
                  <a:lnTo>
                    <a:pt x="102690" y="198979"/>
                  </a:lnTo>
                  <a:lnTo>
                    <a:pt x="76713" y="236510"/>
                  </a:lnTo>
                  <a:lnTo>
                    <a:pt x="54152" y="276404"/>
                  </a:lnTo>
                  <a:lnTo>
                    <a:pt x="35220" y="318449"/>
                  </a:lnTo>
                  <a:lnTo>
                    <a:pt x="20128" y="362435"/>
                  </a:lnTo>
                  <a:lnTo>
                    <a:pt x="9086" y="408150"/>
                  </a:lnTo>
                  <a:lnTo>
                    <a:pt x="2306" y="455384"/>
                  </a:lnTo>
                  <a:lnTo>
                    <a:pt x="0" y="503925"/>
                  </a:lnTo>
                  <a:lnTo>
                    <a:pt x="0" y="2519684"/>
                  </a:lnTo>
                  <a:lnTo>
                    <a:pt x="2306" y="2568207"/>
                  </a:lnTo>
                  <a:lnTo>
                    <a:pt x="9086" y="2615426"/>
                  </a:lnTo>
                  <a:lnTo>
                    <a:pt x="20128" y="2661131"/>
                  </a:lnTo>
                  <a:lnTo>
                    <a:pt x="35220" y="2705109"/>
                  </a:lnTo>
                  <a:lnTo>
                    <a:pt x="54152" y="2747149"/>
                  </a:lnTo>
                  <a:lnTo>
                    <a:pt x="76713" y="2787040"/>
                  </a:lnTo>
                  <a:lnTo>
                    <a:pt x="102690" y="2824571"/>
                  </a:lnTo>
                  <a:lnTo>
                    <a:pt x="131873" y="2859530"/>
                  </a:lnTo>
                  <a:lnTo>
                    <a:pt x="164051" y="2891706"/>
                  </a:lnTo>
                  <a:lnTo>
                    <a:pt x="199012" y="2920888"/>
                  </a:lnTo>
                  <a:lnTo>
                    <a:pt x="236546" y="2946865"/>
                  </a:lnTo>
                  <a:lnTo>
                    <a:pt x="276441" y="2969425"/>
                  </a:lnTo>
                  <a:lnTo>
                    <a:pt x="318487" y="2988357"/>
                  </a:lnTo>
                  <a:lnTo>
                    <a:pt x="362471" y="3003450"/>
                  </a:lnTo>
                  <a:lnTo>
                    <a:pt x="408182" y="3014492"/>
                  </a:lnTo>
                  <a:lnTo>
                    <a:pt x="455410" y="3021272"/>
                  </a:lnTo>
                  <a:lnTo>
                    <a:pt x="503944" y="3023579"/>
                  </a:lnTo>
                  <a:lnTo>
                    <a:pt x="4488634" y="3023579"/>
                  </a:lnTo>
                  <a:lnTo>
                    <a:pt x="4537180" y="3021272"/>
                  </a:lnTo>
                  <a:lnTo>
                    <a:pt x="4584418" y="3014492"/>
                  </a:lnTo>
                  <a:lnTo>
                    <a:pt x="4630137" y="3003450"/>
                  </a:lnTo>
                  <a:lnTo>
                    <a:pt x="4674126" y="2988357"/>
                  </a:lnTo>
                  <a:lnTo>
                    <a:pt x="4716174" y="2969425"/>
                  </a:lnTo>
                  <a:lnTo>
                    <a:pt x="4756071" y="2946865"/>
                  </a:lnTo>
                  <a:lnTo>
                    <a:pt x="4793604" y="2920888"/>
                  </a:lnTo>
                  <a:lnTo>
                    <a:pt x="4828564" y="2891706"/>
                  </a:lnTo>
                  <a:lnTo>
                    <a:pt x="4860740" y="2859530"/>
                  </a:lnTo>
                  <a:lnTo>
                    <a:pt x="4889920" y="2824571"/>
                  </a:lnTo>
                  <a:lnTo>
                    <a:pt x="4915893" y="2787040"/>
                  </a:lnTo>
                  <a:lnTo>
                    <a:pt x="4938450" y="2747149"/>
                  </a:lnTo>
                  <a:lnTo>
                    <a:pt x="4957378" y="2705109"/>
                  </a:lnTo>
                  <a:lnTo>
                    <a:pt x="4972467" y="2661131"/>
                  </a:lnTo>
                  <a:lnTo>
                    <a:pt x="4983506" y="2615426"/>
                  </a:lnTo>
                  <a:lnTo>
                    <a:pt x="4990284" y="2568207"/>
                  </a:lnTo>
                  <a:lnTo>
                    <a:pt x="4992590" y="2519684"/>
                  </a:lnTo>
                  <a:lnTo>
                    <a:pt x="4992590" y="503925"/>
                  </a:lnTo>
                  <a:lnTo>
                    <a:pt x="4990284" y="455384"/>
                  </a:lnTo>
                  <a:lnTo>
                    <a:pt x="4983506" y="408150"/>
                  </a:lnTo>
                  <a:lnTo>
                    <a:pt x="4972467" y="362435"/>
                  </a:lnTo>
                  <a:lnTo>
                    <a:pt x="4957378" y="318449"/>
                  </a:lnTo>
                  <a:lnTo>
                    <a:pt x="4938450" y="276404"/>
                  </a:lnTo>
                  <a:lnTo>
                    <a:pt x="4915893" y="236510"/>
                  </a:lnTo>
                  <a:lnTo>
                    <a:pt x="4889920" y="198979"/>
                  </a:lnTo>
                  <a:lnTo>
                    <a:pt x="4860740" y="164020"/>
                  </a:lnTo>
                  <a:lnTo>
                    <a:pt x="4828564" y="131846"/>
                  </a:lnTo>
                  <a:lnTo>
                    <a:pt x="4793604" y="102668"/>
                  </a:lnTo>
                  <a:lnTo>
                    <a:pt x="4756071" y="76695"/>
                  </a:lnTo>
                  <a:lnTo>
                    <a:pt x="4716174" y="54139"/>
                  </a:lnTo>
                  <a:lnTo>
                    <a:pt x="4674126" y="35211"/>
                  </a:lnTo>
                  <a:lnTo>
                    <a:pt x="4630137" y="20123"/>
                  </a:lnTo>
                  <a:lnTo>
                    <a:pt x="4584418" y="9084"/>
                  </a:lnTo>
                  <a:lnTo>
                    <a:pt x="4537180" y="2306"/>
                  </a:lnTo>
                  <a:lnTo>
                    <a:pt x="4488634" y="0"/>
                  </a:lnTo>
                  <a:close/>
                </a:path>
              </a:pathLst>
            </a:custGeom>
            <a:solidFill>
              <a:srgbClr val="FFFFFF"/>
            </a:solidFill>
          </p:spPr>
          <p:txBody>
            <a:bodyPr wrap="square" lIns="0" tIns="0" rIns="0" bIns="0" rtlCol="0"/>
            <a:lstStyle/>
            <a:p>
              <a:endParaRPr sz="2400"/>
            </a:p>
          </p:txBody>
        </p:sp>
        <p:sp>
          <p:nvSpPr>
            <p:cNvPr id="5" name="object 5"/>
            <p:cNvSpPr/>
            <p:nvPr/>
          </p:nvSpPr>
          <p:spPr>
            <a:xfrm>
              <a:off x="323517" y="1287018"/>
              <a:ext cx="4993005" cy="3023870"/>
            </a:xfrm>
            <a:custGeom>
              <a:avLst/>
              <a:gdLst/>
              <a:ahLst/>
              <a:cxnLst/>
              <a:rect l="l" t="t" r="r" b="b"/>
              <a:pathLst>
                <a:path w="4993005" h="3023870">
                  <a:moveTo>
                    <a:pt x="0" y="503925"/>
                  </a:moveTo>
                  <a:lnTo>
                    <a:pt x="2306" y="455384"/>
                  </a:lnTo>
                  <a:lnTo>
                    <a:pt x="9086" y="408150"/>
                  </a:lnTo>
                  <a:lnTo>
                    <a:pt x="20128" y="362435"/>
                  </a:lnTo>
                  <a:lnTo>
                    <a:pt x="35220" y="318449"/>
                  </a:lnTo>
                  <a:lnTo>
                    <a:pt x="54152" y="276404"/>
                  </a:lnTo>
                  <a:lnTo>
                    <a:pt x="76713" y="236510"/>
                  </a:lnTo>
                  <a:lnTo>
                    <a:pt x="102690" y="198979"/>
                  </a:lnTo>
                  <a:lnTo>
                    <a:pt x="131873" y="164020"/>
                  </a:lnTo>
                  <a:lnTo>
                    <a:pt x="164051" y="131846"/>
                  </a:lnTo>
                  <a:lnTo>
                    <a:pt x="199012" y="102668"/>
                  </a:lnTo>
                  <a:lnTo>
                    <a:pt x="236546" y="76695"/>
                  </a:lnTo>
                  <a:lnTo>
                    <a:pt x="276441" y="54139"/>
                  </a:lnTo>
                  <a:lnTo>
                    <a:pt x="318487" y="35211"/>
                  </a:lnTo>
                  <a:lnTo>
                    <a:pt x="362471" y="20123"/>
                  </a:lnTo>
                  <a:lnTo>
                    <a:pt x="408182" y="9084"/>
                  </a:lnTo>
                  <a:lnTo>
                    <a:pt x="455410" y="2306"/>
                  </a:lnTo>
                  <a:lnTo>
                    <a:pt x="503944" y="0"/>
                  </a:lnTo>
                  <a:lnTo>
                    <a:pt x="4488634" y="0"/>
                  </a:lnTo>
                  <a:lnTo>
                    <a:pt x="4537180" y="2306"/>
                  </a:lnTo>
                  <a:lnTo>
                    <a:pt x="4584418" y="9084"/>
                  </a:lnTo>
                  <a:lnTo>
                    <a:pt x="4630137" y="20123"/>
                  </a:lnTo>
                  <a:lnTo>
                    <a:pt x="4674126" y="35211"/>
                  </a:lnTo>
                  <a:lnTo>
                    <a:pt x="4716174" y="54139"/>
                  </a:lnTo>
                  <a:lnTo>
                    <a:pt x="4756071" y="76695"/>
                  </a:lnTo>
                  <a:lnTo>
                    <a:pt x="4793604" y="102668"/>
                  </a:lnTo>
                  <a:lnTo>
                    <a:pt x="4828564" y="131846"/>
                  </a:lnTo>
                  <a:lnTo>
                    <a:pt x="4860740" y="164020"/>
                  </a:lnTo>
                  <a:lnTo>
                    <a:pt x="4889920" y="198979"/>
                  </a:lnTo>
                  <a:lnTo>
                    <a:pt x="4915893" y="236510"/>
                  </a:lnTo>
                  <a:lnTo>
                    <a:pt x="4938450" y="276404"/>
                  </a:lnTo>
                  <a:lnTo>
                    <a:pt x="4957378" y="318449"/>
                  </a:lnTo>
                  <a:lnTo>
                    <a:pt x="4972467" y="362435"/>
                  </a:lnTo>
                  <a:lnTo>
                    <a:pt x="4983506" y="408150"/>
                  </a:lnTo>
                  <a:lnTo>
                    <a:pt x="4990284" y="455384"/>
                  </a:lnTo>
                  <a:lnTo>
                    <a:pt x="4992590" y="503925"/>
                  </a:lnTo>
                  <a:lnTo>
                    <a:pt x="4992590" y="2519684"/>
                  </a:lnTo>
                  <a:lnTo>
                    <a:pt x="4990284" y="2568207"/>
                  </a:lnTo>
                  <a:lnTo>
                    <a:pt x="4983506" y="2615426"/>
                  </a:lnTo>
                  <a:lnTo>
                    <a:pt x="4972467" y="2661131"/>
                  </a:lnTo>
                  <a:lnTo>
                    <a:pt x="4957378" y="2705109"/>
                  </a:lnTo>
                  <a:lnTo>
                    <a:pt x="4938450" y="2747149"/>
                  </a:lnTo>
                  <a:lnTo>
                    <a:pt x="4915893" y="2787040"/>
                  </a:lnTo>
                  <a:lnTo>
                    <a:pt x="4889920" y="2824571"/>
                  </a:lnTo>
                  <a:lnTo>
                    <a:pt x="4860740" y="2859530"/>
                  </a:lnTo>
                  <a:lnTo>
                    <a:pt x="4828564" y="2891706"/>
                  </a:lnTo>
                  <a:lnTo>
                    <a:pt x="4793604" y="2920888"/>
                  </a:lnTo>
                  <a:lnTo>
                    <a:pt x="4756071" y="2946865"/>
                  </a:lnTo>
                  <a:lnTo>
                    <a:pt x="4716174" y="2969425"/>
                  </a:lnTo>
                  <a:lnTo>
                    <a:pt x="4674126" y="2988357"/>
                  </a:lnTo>
                  <a:lnTo>
                    <a:pt x="4630137" y="3003450"/>
                  </a:lnTo>
                  <a:lnTo>
                    <a:pt x="4584418" y="3014492"/>
                  </a:lnTo>
                  <a:lnTo>
                    <a:pt x="4537180" y="3021272"/>
                  </a:lnTo>
                  <a:lnTo>
                    <a:pt x="4488634" y="3023579"/>
                  </a:lnTo>
                  <a:lnTo>
                    <a:pt x="503944" y="3023579"/>
                  </a:lnTo>
                  <a:lnTo>
                    <a:pt x="455410" y="3021272"/>
                  </a:lnTo>
                  <a:lnTo>
                    <a:pt x="408182" y="3014492"/>
                  </a:lnTo>
                  <a:lnTo>
                    <a:pt x="362471" y="3003450"/>
                  </a:lnTo>
                  <a:lnTo>
                    <a:pt x="318487" y="2988357"/>
                  </a:lnTo>
                  <a:lnTo>
                    <a:pt x="276441" y="2969425"/>
                  </a:lnTo>
                  <a:lnTo>
                    <a:pt x="236546" y="2946865"/>
                  </a:lnTo>
                  <a:lnTo>
                    <a:pt x="199012" y="2920888"/>
                  </a:lnTo>
                  <a:lnTo>
                    <a:pt x="164051" y="2891706"/>
                  </a:lnTo>
                  <a:lnTo>
                    <a:pt x="131873" y="2859530"/>
                  </a:lnTo>
                  <a:lnTo>
                    <a:pt x="102690" y="2824571"/>
                  </a:lnTo>
                  <a:lnTo>
                    <a:pt x="76713" y="2787040"/>
                  </a:lnTo>
                  <a:lnTo>
                    <a:pt x="54152" y="2747149"/>
                  </a:lnTo>
                  <a:lnTo>
                    <a:pt x="35220" y="2705109"/>
                  </a:lnTo>
                  <a:lnTo>
                    <a:pt x="20128" y="2661131"/>
                  </a:lnTo>
                  <a:lnTo>
                    <a:pt x="9086" y="2615426"/>
                  </a:lnTo>
                  <a:lnTo>
                    <a:pt x="2306" y="2568207"/>
                  </a:lnTo>
                  <a:lnTo>
                    <a:pt x="0" y="2519684"/>
                  </a:lnTo>
                  <a:lnTo>
                    <a:pt x="0" y="50392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8" y="250786"/>
            <a:ext cx="429175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Disadvantages</a:t>
            </a:r>
            <a:r>
              <a:rPr sz="3667" b="1" spc="47" dirty="0">
                <a:solidFill>
                  <a:srgbClr val="5F4778"/>
                </a:solidFill>
                <a:latin typeface="Calibri"/>
                <a:cs typeface="Calibri"/>
              </a:rPr>
              <a:t> </a:t>
            </a:r>
            <a:r>
              <a:rPr sz="3667" b="1" spc="13" dirty="0">
                <a:solidFill>
                  <a:srgbClr val="5F4778"/>
                </a:solidFill>
                <a:latin typeface="Calibri"/>
                <a:cs typeface="Calibri"/>
              </a:rPr>
              <a:t>of</a:t>
            </a:r>
            <a:r>
              <a:rPr sz="3667" b="1" spc="-27" dirty="0">
                <a:solidFill>
                  <a:srgbClr val="5F4778"/>
                </a:solidFill>
                <a:latin typeface="Calibri"/>
                <a:cs typeface="Calibri"/>
              </a:rPr>
              <a:t> </a:t>
            </a:r>
            <a:r>
              <a:rPr sz="3667" b="1" dirty="0">
                <a:solidFill>
                  <a:srgbClr val="5F4778"/>
                </a:solidFill>
                <a:latin typeface="Calibri"/>
                <a:cs typeface="Calibri"/>
              </a:rPr>
              <a:t>SVN</a:t>
            </a:r>
            <a:endParaRPr sz="3667">
              <a:latin typeface="Calibri"/>
              <a:cs typeface="Calibri"/>
            </a:endParaRPr>
          </a:p>
        </p:txBody>
      </p:sp>
      <p:sp>
        <p:nvSpPr>
          <p:cNvPr id="7" name="object 7"/>
          <p:cNvSpPr txBox="1"/>
          <p:nvPr/>
        </p:nvSpPr>
        <p:spPr>
          <a:xfrm>
            <a:off x="1683681" y="2346872"/>
            <a:ext cx="4864947" cy="2766421"/>
          </a:xfrm>
          <a:prstGeom prst="rect">
            <a:avLst/>
          </a:prstGeom>
        </p:spPr>
        <p:txBody>
          <a:bodyPr vert="horz" wrap="square" lIns="0" tIns="31327" rIns="0" bIns="0" rtlCol="0">
            <a:spAutoFit/>
          </a:bodyPr>
          <a:lstStyle/>
          <a:p>
            <a:pPr marL="16933" marR="340351">
              <a:lnSpc>
                <a:spcPts val="2107"/>
              </a:lnSpc>
              <a:spcBef>
                <a:spcPts val="247"/>
              </a:spcBef>
            </a:pPr>
            <a:r>
              <a:rPr spc="-7" dirty="0">
                <a:latin typeface="Calibri"/>
                <a:cs typeface="Calibri"/>
              </a:rPr>
              <a:t>Constantly</a:t>
            </a:r>
            <a:r>
              <a:rPr spc="-27" dirty="0">
                <a:latin typeface="Calibri"/>
                <a:cs typeface="Calibri"/>
              </a:rPr>
              <a:t> </a:t>
            </a:r>
            <a:r>
              <a:rPr spc="-20" dirty="0">
                <a:latin typeface="Calibri"/>
                <a:cs typeface="Calibri"/>
              </a:rPr>
              <a:t>needs</a:t>
            </a:r>
            <a:r>
              <a:rPr spc="93" dirty="0">
                <a:latin typeface="Calibri"/>
                <a:cs typeface="Calibri"/>
              </a:rPr>
              <a:t> </a:t>
            </a:r>
            <a:r>
              <a:rPr spc="13" dirty="0">
                <a:latin typeface="Calibri"/>
                <a:cs typeface="Calibri"/>
              </a:rPr>
              <a:t>an</a:t>
            </a:r>
            <a:r>
              <a:rPr spc="-53" dirty="0">
                <a:latin typeface="Calibri"/>
                <a:cs typeface="Calibri"/>
              </a:rPr>
              <a:t> </a:t>
            </a:r>
            <a:r>
              <a:rPr spc="-13" dirty="0">
                <a:latin typeface="Calibri"/>
                <a:cs typeface="Calibri"/>
              </a:rPr>
              <a:t>Internet</a:t>
            </a:r>
            <a:r>
              <a:rPr spc="-7" dirty="0">
                <a:latin typeface="Calibri"/>
                <a:cs typeface="Calibri"/>
              </a:rPr>
              <a:t> </a:t>
            </a:r>
            <a:r>
              <a:rPr dirty="0">
                <a:latin typeface="Calibri"/>
                <a:cs typeface="Calibri"/>
              </a:rPr>
              <a:t>Connection</a:t>
            </a:r>
            <a:r>
              <a:rPr spc="-60"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any </a:t>
            </a:r>
            <a:r>
              <a:rPr spc="-387" dirty="0">
                <a:latin typeface="Calibri"/>
                <a:cs typeface="Calibri"/>
              </a:rPr>
              <a:t> </a:t>
            </a:r>
            <a:r>
              <a:rPr dirty="0">
                <a:latin typeface="Calibri"/>
                <a:cs typeface="Calibri"/>
              </a:rPr>
              <a:t>operation</a:t>
            </a:r>
            <a:endParaRPr>
              <a:latin typeface="Calibri"/>
              <a:cs typeface="Calibri"/>
            </a:endParaRPr>
          </a:p>
          <a:p>
            <a:pPr>
              <a:spcBef>
                <a:spcPts val="67"/>
              </a:spcBef>
            </a:pPr>
            <a:endParaRPr sz="1733">
              <a:latin typeface="Calibri"/>
              <a:cs typeface="Calibri"/>
            </a:endParaRPr>
          </a:p>
          <a:p>
            <a:pPr marL="16933">
              <a:lnSpc>
                <a:spcPts val="2133"/>
              </a:lnSpc>
            </a:pPr>
            <a:r>
              <a:rPr spc="-20" dirty="0">
                <a:latin typeface="Calibri"/>
                <a:cs typeface="Calibri"/>
              </a:rPr>
              <a:t>Version</a:t>
            </a:r>
            <a:r>
              <a:rPr spc="-60" dirty="0">
                <a:latin typeface="Calibri"/>
                <a:cs typeface="Calibri"/>
              </a:rPr>
              <a:t> </a:t>
            </a:r>
            <a:r>
              <a:rPr spc="-7" dirty="0">
                <a:latin typeface="Calibri"/>
                <a:cs typeface="Calibri"/>
              </a:rPr>
              <a:t>History</a:t>
            </a:r>
            <a:r>
              <a:rPr spc="67" dirty="0">
                <a:latin typeface="Calibri"/>
                <a:cs typeface="Calibri"/>
              </a:rPr>
              <a:t> </a:t>
            </a:r>
            <a:r>
              <a:rPr spc="-13" dirty="0">
                <a:latin typeface="Calibri"/>
                <a:cs typeface="Calibri"/>
              </a:rPr>
              <a:t>is</a:t>
            </a:r>
            <a:r>
              <a:rPr spc="-20" dirty="0">
                <a:latin typeface="Calibri"/>
                <a:cs typeface="Calibri"/>
              </a:rPr>
              <a:t> </a:t>
            </a:r>
            <a:r>
              <a:rPr spc="-7" dirty="0">
                <a:latin typeface="Calibri"/>
                <a:cs typeface="Calibri"/>
              </a:rPr>
              <a:t>not</a:t>
            </a:r>
            <a:r>
              <a:rPr spc="-13" dirty="0">
                <a:latin typeface="Calibri"/>
                <a:cs typeface="Calibri"/>
              </a:rPr>
              <a:t> </a:t>
            </a:r>
            <a:r>
              <a:rPr spc="-7" dirty="0">
                <a:latin typeface="Calibri"/>
                <a:cs typeface="Calibri"/>
              </a:rPr>
              <a:t>downloaded</a:t>
            </a:r>
            <a:r>
              <a:rPr spc="-60" dirty="0">
                <a:latin typeface="Calibri"/>
                <a:cs typeface="Calibri"/>
              </a:rPr>
              <a:t> </a:t>
            </a:r>
            <a:r>
              <a:rPr spc="20" dirty="0">
                <a:latin typeface="Calibri"/>
                <a:cs typeface="Calibri"/>
              </a:rPr>
              <a:t>or</a:t>
            </a:r>
            <a:r>
              <a:rPr spc="-33" dirty="0">
                <a:latin typeface="Calibri"/>
                <a:cs typeface="Calibri"/>
              </a:rPr>
              <a:t> </a:t>
            </a:r>
            <a:r>
              <a:rPr spc="-13" dirty="0">
                <a:latin typeface="Calibri"/>
                <a:cs typeface="Calibri"/>
              </a:rPr>
              <a:t>maintained</a:t>
            </a:r>
            <a:r>
              <a:rPr spc="40" dirty="0">
                <a:latin typeface="Calibri"/>
                <a:cs typeface="Calibri"/>
              </a:rPr>
              <a:t> </a:t>
            </a:r>
            <a:r>
              <a:rPr spc="20" dirty="0">
                <a:latin typeface="Calibri"/>
                <a:cs typeface="Calibri"/>
              </a:rPr>
              <a:t>on</a:t>
            </a:r>
            <a:endParaRPr>
              <a:latin typeface="Calibri"/>
              <a:cs typeface="Calibri"/>
            </a:endParaRPr>
          </a:p>
          <a:p>
            <a:pPr marL="16933">
              <a:lnSpc>
                <a:spcPts val="2133"/>
              </a:lnSpc>
            </a:pPr>
            <a:r>
              <a:rPr spc="-20" dirty="0">
                <a:latin typeface="Calibri"/>
                <a:cs typeface="Calibri"/>
              </a:rPr>
              <a:t>the</a:t>
            </a:r>
            <a:r>
              <a:rPr spc="-27" dirty="0">
                <a:latin typeface="Calibri"/>
                <a:cs typeface="Calibri"/>
              </a:rPr>
              <a:t> </a:t>
            </a:r>
            <a:r>
              <a:rPr spc="13" dirty="0">
                <a:latin typeface="Calibri"/>
                <a:cs typeface="Calibri"/>
              </a:rPr>
              <a:t>local</a:t>
            </a:r>
            <a:r>
              <a:rPr spc="-40" dirty="0">
                <a:latin typeface="Calibri"/>
                <a:cs typeface="Calibri"/>
              </a:rPr>
              <a:t> </a:t>
            </a:r>
            <a:r>
              <a:rPr spc="-13" dirty="0">
                <a:latin typeface="Calibri"/>
                <a:cs typeface="Calibri"/>
              </a:rPr>
              <a:t>system</a:t>
            </a:r>
            <a:endParaRPr>
              <a:latin typeface="Calibri"/>
              <a:cs typeface="Calibri"/>
            </a:endParaRPr>
          </a:p>
          <a:p>
            <a:pPr>
              <a:spcBef>
                <a:spcPts val="73"/>
              </a:spcBef>
            </a:pPr>
            <a:endParaRPr sz="1667">
              <a:latin typeface="Calibri"/>
              <a:cs typeface="Calibri"/>
            </a:endParaRPr>
          </a:p>
          <a:p>
            <a:pPr marL="16933" marR="98211">
              <a:lnSpc>
                <a:spcPct val="102000"/>
              </a:lnSpc>
            </a:pPr>
            <a:r>
              <a:rPr spc="-33" dirty="0">
                <a:latin typeface="Calibri"/>
                <a:cs typeface="Calibri"/>
              </a:rPr>
              <a:t>S</a:t>
            </a:r>
            <a:r>
              <a:rPr spc="-20" dirty="0">
                <a:latin typeface="Calibri"/>
                <a:cs typeface="Calibri"/>
              </a:rPr>
              <a:t>l</a:t>
            </a:r>
            <a:r>
              <a:rPr spc="47" dirty="0">
                <a:latin typeface="Calibri"/>
                <a:cs typeface="Calibri"/>
              </a:rPr>
              <a:t>o</a:t>
            </a:r>
            <a:r>
              <a:rPr spc="7" dirty="0">
                <a:latin typeface="Calibri"/>
                <a:cs typeface="Calibri"/>
              </a:rPr>
              <a:t>w</a:t>
            </a:r>
            <a:r>
              <a:rPr dirty="0">
                <a:latin typeface="Calibri"/>
                <a:cs typeface="Calibri"/>
              </a:rPr>
              <a:t>er</a:t>
            </a:r>
            <a:r>
              <a:rPr spc="-80" dirty="0">
                <a:latin typeface="Times New Roman"/>
                <a:cs typeface="Times New Roman"/>
              </a:rPr>
              <a:t> </a:t>
            </a:r>
            <a:r>
              <a:rPr dirty="0">
                <a:latin typeface="Calibri"/>
                <a:cs typeface="Calibri"/>
              </a:rPr>
              <a:t>t</a:t>
            </a:r>
            <a:r>
              <a:rPr spc="-53" dirty="0">
                <a:latin typeface="Calibri"/>
                <a:cs typeface="Calibri"/>
              </a:rPr>
              <a:t>h</a:t>
            </a:r>
            <a:r>
              <a:rPr spc="33" dirty="0">
                <a:latin typeface="Calibri"/>
                <a:cs typeface="Calibri"/>
              </a:rPr>
              <a:t>a</a:t>
            </a:r>
            <a:r>
              <a:rPr dirty="0">
                <a:latin typeface="Calibri"/>
                <a:cs typeface="Calibri"/>
              </a:rPr>
              <a:t>n</a:t>
            </a:r>
            <a:r>
              <a:rPr dirty="0">
                <a:latin typeface="Times New Roman"/>
                <a:cs typeface="Times New Roman"/>
              </a:rPr>
              <a:t> </a:t>
            </a:r>
            <a:r>
              <a:rPr spc="-13" dirty="0">
                <a:latin typeface="Calibri"/>
                <a:cs typeface="Calibri"/>
              </a:rPr>
              <a:t>D</a:t>
            </a:r>
            <a:r>
              <a:rPr spc="-27" dirty="0">
                <a:latin typeface="Calibri"/>
                <a:cs typeface="Calibri"/>
              </a:rPr>
              <a:t>V</a:t>
            </a:r>
            <a:r>
              <a:rPr spc="33" dirty="0">
                <a:latin typeface="Calibri"/>
                <a:cs typeface="Calibri"/>
              </a:rPr>
              <a:t>C</a:t>
            </a:r>
            <a:r>
              <a:rPr spc="-33" dirty="0">
                <a:latin typeface="Calibri"/>
                <a:cs typeface="Calibri"/>
              </a:rPr>
              <a:t>S</a:t>
            </a:r>
            <a:r>
              <a:rPr dirty="0">
                <a:latin typeface="Calibri"/>
                <a:cs typeface="Calibri"/>
              </a:rPr>
              <a:t>,</a:t>
            </a:r>
            <a:r>
              <a:rPr spc="-100" dirty="0">
                <a:latin typeface="Times New Roman"/>
                <a:cs typeface="Times New Roman"/>
              </a:rPr>
              <a:t> </a:t>
            </a:r>
            <a:r>
              <a:rPr spc="-7" dirty="0">
                <a:latin typeface="Calibri"/>
                <a:cs typeface="Calibri"/>
              </a:rPr>
              <a:t>s</a:t>
            </a:r>
            <a:r>
              <a:rPr spc="-20" dirty="0">
                <a:latin typeface="Calibri"/>
                <a:cs typeface="Calibri"/>
              </a:rPr>
              <a:t>i</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spc="-33" dirty="0">
                <a:latin typeface="Calibri"/>
                <a:cs typeface="Calibri"/>
              </a:rPr>
              <a:t>r</a:t>
            </a:r>
            <a:r>
              <a:rPr dirty="0">
                <a:latin typeface="Calibri"/>
                <a:cs typeface="Calibri"/>
              </a:rPr>
              <a:t>e</a:t>
            </a:r>
            <a:r>
              <a:rPr spc="-47" dirty="0">
                <a:latin typeface="Calibri"/>
                <a:cs typeface="Calibri"/>
              </a:rPr>
              <a:t>q</a:t>
            </a:r>
            <a:r>
              <a:rPr spc="-53" dirty="0">
                <a:latin typeface="Calibri"/>
                <a:cs typeface="Calibri"/>
              </a:rPr>
              <a:t>u</a:t>
            </a:r>
            <a:r>
              <a:rPr spc="-20" dirty="0">
                <a:latin typeface="Calibri"/>
                <a:cs typeface="Calibri"/>
              </a:rPr>
              <a:t>i</a:t>
            </a:r>
            <a:r>
              <a:rPr spc="-33" dirty="0">
                <a:latin typeface="Calibri"/>
                <a:cs typeface="Calibri"/>
              </a:rPr>
              <a:t>r</a:t>
            </a:r>
            <a:r>
              <a:rPr dirty="0">
                <a:latin typeface="Calibri"/>
                <a:cs typeface="Calibri"/>
              </a:rPr>
              <a:t>es</a:t>
            </a:r>
            <a:r>
              <a:rPr spc="147" dirty="0">
                <a:latin typeface="Times New Roman"/>
                <a:cs typeface="Times New Roman"/>
              </a:rPr>
              <a:t> </a:t>
            </a:r>
            <a:r>
              <a:rPr spc="-20" dirty="0">
                <a:latin typeface="Calibri"/>
                <a:cs typeface="Calibri"/>
              </a:rPr>
              <a:t>i</a:t>
            </a:r>
            <a:r>
              <a:rPr spc="-53" dirty="0">
                <a:latin typeface="Calibri"/>
                <a:cs typeface="Calibri"/>
              </a:rPr>
              <a:t>n</a:t>
            </a:r>
            <a:r>
              <a:rPr dirty="0">
                <a:latin typeface="Calibri"/>
                <a:cs typeface="Calibri"/>
              </a:rPr>
              <a:t>te</a:t>
            </a:r>
            <a:r>
              <a:rPr spc="-33" dirty="0">
                <a:latin typeface="Calibri"/>
                <a:cs typeface="Calibri"/>
              </a:rPr>
              <a:t>r</a:t>
            </a:r>
            <a:r>
              <a:rPr spc="-53" dirty="0">
                <a:latin typeface="Calibri"/>
                <a:cs typeface="Calibri"/>
              </a:rPr>
              <a:t>n</a:t>
            </a:r>
            <a:r>
              <a:rPr dirty="0">
                <a:latin typeface="Calibri"/>
                <a:cs typeface="Calibri"/>
              </a:rPr>
              <a:t>et</a:t>
            </a:r>
            <a:r>
              <a:rPr spc="47" dirty="0">
                <a:latin typeface="Times New Roman"/>
                <a:cs typeface="Times New Roman"/>
              </a:rPr>
              <a:t> </a:t>
            </a:r>
            <a:r>
              <a:rPr spc="47" dirty="0">
                <a:latin typeface="Calibri"/>
                <a:cs typeface="Calibri"/>
              </a:rPr>
              <a:t>fo</a:t>
            </a:r>
            <a:r>
              <a:rPr dirty="0">
                <a:latin typeface="Calibri"/>
                <a:cs typeface="Calibri"/>
              </a:rPr>
              <a:t>r</a:t>
            </a:r>
            <a:r>
              <a:rPr spc="-180" dirty="0">
                <a:latin typeface="Times New Roman"/>
                <a:cs typeface="Times New Roman"/>
              </a:rPr>
              <a:t> </a:t>
            </a:r>
            <a:r>
              <a:rPr dirty="0">
                <a:latin typeface="Calibri"/>
                <a:cs typeface="Calibri"/>
              </a:rPr>
              <a:t>e</a:t>
            </a:r>
            <a:r>
              <a:rPr spc="-13"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y </a:t>
            </a:r>
            <a:r>
              <a:rPr dirty="0">
                <a:latin typeface="Times New Roman"/>
                <a:cs typeface="Times New Roman"/>
              </a:rPr>
              <a:t> </a:t>
            </a:r>
            <a:r>
              <a:rPr dirty="0">
                <a:latin typeface="Calibri"/>
                <a:cs typeface="Calibri"/>
              </a:rPr>
              <a:t>operation</a:t>
            </a:r>
            <a:endParaRPr>
              <a:latin typeface="Calibri"/>
              <a:cs typeface="Calibri"/>
            </a:endParaRPr>
          </a:p>
          <a:p>
            <a:pPr>
              <a:spcBef>
                <a:spcPts val="33"/>
              </a:spcBef>
            </a:pPr>
            <a:endParaRPr sz="1733">
              <a:latin typeface="Calibri"/>
              <a:cs typeface="Calibri"/>
            </a:endParaRPr>
          </a:p>
          <a:p>
            <a:pPr marL="16933"/>
            <a:r>
              <a:rPr spc="33" dirty="0">
                <a:latin typeface="Calibri"/>
                <a:cs typeface="Calibri"/>
              </a:rPr>
              <a:t>C</a:t>
            </a:r>
            <a:r>
              <a:rPr spc="47" dirty="0">
                <a:latin typeface="Calibri"/>
                <a:cs typeface="Calibri"/>
              </a:rPr>
              <a:t>o</a:t>
            </a:r>
            <a:r>
              <a:rPr spc="-53" dirty="0">
                <a:latin typeface="Calibri"/>
                <a:cs typeface="Calibri"/>
              </a:rPr>
              <a:t>n</a:t>
            </a:r>
            <a:r>
              <a:rPr spc="47" dirty="0">
                <a:latin typeface="Calibri"/>
                <a:cs typeface="Calibri"/>
              </a:rPr>
              <a:t>f</a:t>
            </a:r>
            <a:r>
              <a:rPr spc="-20" dirty="0">
                <a:latin typeface="Calibri"/>
                <a:cs typeface="Calibri"/>
              </a:rPr>
              <a:t>li</a:t>
            </a:r>
            <a:r>
              <a:rPr spc="33" dirty="0">
                <a:latin typeface="Calibri"/>
                <a:cs typeface="Calibri"/>
              </a:rPr>
              <a:t>c</a:t>
            </a:r>
            <a:r>
              <a:rPr dirty="0">
                <a:latin typeface="Calibri"/>
                <a:cs typeface="Calibri"/>
              </a:rPr>
              <a:t>ts</a:t>
            </a:r>
            <a:r>
              <a:rPr spc="-160"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to</a:t>
            </a:r>
            <a:r>
              <a:rPr spc="-113" dirty="0">
                <a:latin typeface="Times New Roman"/>
                <a:cs typeface="Times New Roman"/>
              </a:rPr>
              <a:t> </a:t>
            </a:r>
            <a:r>
              <a:rPr spc="-53" dirty="0">
                <a:latin typeface="Calibri"/>
                <a:cs typeface="Calibri"/>
              </a:rPr>
              <a:t>b</a:t>
            </a:r>
            <a:r>
              <a:rPr dirty="0">
                <a:latin typeface="Calibri"/>
                <a:cs typeface="Calibri"/>
              </a:rPr>
              <a:t>e</a:t>
            </a:r>
            <a:r>
              <a:rPr spc="47" dirty="0">
                <a:latin typeface="Times New Roman"/>
                <a:cs typeface="Times New Roman"/>
              </a:rPr>
              <a:t> </a:t>
            </a:r>
            <a:r>
              <a:rPr spc="-33" dirty="0">
                <a:latin typeface="Calibri"/>
                <a:cs typeface="Calibri"/>
              </a:rPr>
              <a:t>r</a:t>
            </a:r>
            <a:r>
              <a:rPr dirty="0">
                <a:latin typeface="Calibri"/>
                <a:cs typeface="Calibri"/>
              </a:rPr>
              <a:t>es</a:t>
            </a:r>
            <a:r>
              <a:rPr spc="40" dirty="0">
                <a:latin typeface="Calibri"/>
                <a:cs typeface="Calibri"/>
              </a:rPr>
              <a:t>o</a:t>
            </a:r>
            <a:r>
              <a:rPr spc="-20" dirty="0">
                <a:latin typeface="Calibri"/>
                <a:cs typeface="Calibri"/>
              </a:rPr>
              <a:t>lv</a:t>
            </a:r>
            <a:r>
              <a:rPr dirty="0">
                <a:latin typeface="Calibri"/>
                <a:cs typeface="Calibri"/>
              </a:rPr>
              <a:t>ed</a:t>
            </a:r>
            <a:r>
              <a:rPr spc="-100" dirty="0">
                <a:latin typeface="Times New Roman"/>
                <a:cs typeface="Times New Roman"/>
              </a:rPr>
              <a:t> </a:t>
            </a:r>
            <a:r>
              <a:rPr spc="-47" dirty="0">
                <a:latin typeface="Calibri"/>
                <a:cs typeface="Calibri"/>
              </a:rPr>
              <a:t>m</a:t>
            </a:r>
            <a:r>
              <a:rPr spc="33" dirty="0">
                <a:latin typeface="Calibri"/>
                <a:cs typeface="Calibri"/>
              </a:rPr>
              <a:t>a</a:t>
            </a:r>
            <a:r>
              <a:rPr spc="-53" dirty="0">
                <a:latin typeface="Calibri"/>
                <a:cs typeface="Calibri"/>
              </a:rPr>
              <a:t>nu</a:t>
            </a:r>
            <a:r>
              <a:rPr spc="33" dirty="0">
                <a:latin typeface="Calibri"/>
                <a:cs typeface="Calibri"/>
              </a:rPr>
              <a:t>a</a:t>
            </a:r>
            <a:r>
              <a:rPr spc="-20" dirty="0">
                <a:latin typeface="Calibri"/>
                <a:cs typeface="Calibri"/>
              </a:rPr>
              <a:t>ll</a:t>
            </a:r>
            <a:r>
              <a:rPr dirty="0">
                <a:latin typeface="Calibri"/>
                <a:cs typeface="Calibri"/>
              </a:rPr>
              <a:t>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764996" y="1733410"/>
              <a:ext cx="301129" cy="301129"/>
            </a:xfrm>
            <a:prstGeom prst="rect">
              <a:avLst/>
            </a:prstGeom>
          </p:spPr>
        </p:pic>
        <p:pic>
          <p:nvPicPr>
            <p:cNvPr id="10" name="object 10"/>
            <p:cNvPicPr/>
            <p:nvPr/>
          </p:nvPicPr>
          <p:blipFill>
            <a:blip r:embed="rId3" cstate="print"/>
            <a:stretch>
              <a:fillRect/>
            </a:stretch>
          </p:blipFill>
          <p:spPr>
            <a:xfrm>
              <a:off x="764996" y="2390254"/>
              <a:ext cx="301129" cy="301129"/>
            </a:xfrm>
            <a:prstGeom prst="rect">
              <a:avLst/>
            </a:prstGeom>
          </p:spPr>
        </p:pic>
        <p:pic>
          <p:nvPicPr>
            <p:cNvPr id="11" name="object 11"/>
            <p:cNvPicPr/>
            <p:nvPr/>
          </p:nvPicPr>
          <p:blipFill>
            <a:blip r:embed="rId3" cstate="print"/>
            <a:stretch>
              <a:fillRect/>
            </a:stretch>
          </p:blipFill>
          <p:spPr>
            <a:xfrm>
              <a:off x="766824" y="3041255"/>
              <a:ext cx="301129" cy="301129"/>
            </a:xfrm>
            <a:prstGeom prst="rect">
              <a:avLst/>
            </a:prstGeom>
          </p:spPr>
        </p:pic>
        <p:pic>
          <p:nvPicPr>
            <p:cNvPr id="12" name="object 12"/>
            <p:cNvPicPr/>
            <p:nvPr/>
          </p:nvPicPr>
          <p:blipFill>
            <a:blip r:embed="rId3" cstate="print"/>
            <a:stretch>
              <a:fillRect/>
            </a:stretch>
          </p:blipFill>
          <p:spPr>
            <a:xfrm>
              <a:off x="760729" y="3595433"/>
              <a:ext cx="301129" cy="301129"/>
            </a:xfrm>
            <a:prstGeom prst="rect">
              <a:avLst/>
            </a:prstGeom>
          </p:spPr>
        </p:pic>
        <p:pic>
          <p:nvPicPr>
            <p:cNvPr id="13" name="object 13"/>
            <p:cNvPicPr/>
            <p:nvPr/>
          </p:nvPicPr>
          <p:blipFill>
            <a:blip r:embed="rId4" cstate="print"/>
            <a:stretch>
              <a:fillRect/>
            </a:stretch>
          </p:blipFill>
          <p:spPr>
            <a:xfrm>
              <a:off x="5448284" y="1771649"/>
              <a:ext cx="3438539" cy="2095500"/>
            </a:xfrm>
            <a:prstGeom prst="rect">
              <a:avLst/>
            </a:prstGeom>
          </p:spPr>
        </p:pic>
        <p:pic>
          <p:nvPicPr>
            <p:cNvPr id="14" name="object 14"/>
            <p:cNvPicPr/>
            <p:nvPr/>
          </p:nvPicPr>
          <p:blipFill>
            <a:blip r:embed="rId5" cstate="print"/>
            <a:stretch>
              <a:fillRect/>
            </a:stretch>
          </p:blipFill>
          <p:spPr>
            <a:xfrm>
              <a:off x="5455554" y="1781430"/>
              <a:ext cx="3364991" cy="2013456"/>
            </a:xfrm>
            <a:prstGeom prst="rect">
              <a:avLst/>
            </a:prstGeom>
          </p:spPr>
        </p:pic>
        <p:pic>
          <p:nvPicPr>
            <p:cNvPr id="15" name="object 15"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a:spLocks noGrp="1"/>
          </p:cNvSpPr>
          <p:nvPr>
            <p:ph type="title"/>
          </p:nvPr>
        </p:nvSpPr>
        <p:spPr>
          <a:xfrm>
            <a:off x="341207" y="250786"/>
            <a:ext cx="3532293"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Examples</a:t>
            </a:r>
            <a:r>
              <a:rPr sz="3667" b="1" spc="133" dirty="0">
                <a:solidFill>
                  <a:srgbClr val="5F4778"/>
                </a:solidFill>
                <a:latin typeface="Calibri"/>
                <a:cs typeface="Calibri"/>
              </a:rPr>
              <a:t> </a:t>
            </a:r>
            <a:r>
              <a:rPr sz="3667" b="1" spc="13" dirty="0">
                <a:solidFill>
                  <a:srgbClr val="5F4778"/>
                </a:solidFill>
                <a:latin typeface="Calibri"/>
                <a:cs typeface="Calibri"/>
              </a:rPr>
              <a:t>of</a:t>
            </a:r>
            <a:r>
              <a:rPr sz="3667" b="1" spc="-40" dirty="0">
                <a:solidFill>
                  <a:srgbClr val="5F4778"/>
                </a:solidFill>
                <a:latin typeface="Calibri"/>
                <a:cs typeface="Calibri"/>
              </a:rPr>
              <a:t> </a:t>
            </a:r>
            <a:r>
              <a:rPr sz="3667" b="1" spc="-33" dirty="0">
                <a:solidFill>
                  <a:srgbClr val="5F4778"/>
                </a:solidFill>
                <a:latin typeface="Calibri"/>
                <a:cs typeface="Calibri"/>
              </a:rPr>
              <a:t>DVCS</a:t>
            </a:r>
            <a:endParaRPr sz="3667">
              <a:latin typeface="Calibri"/>
              <a:cs typeface="Calibri"/>
            </a:endParaRPr>
          </a:p>
        </p:txBody>
      </p:sp>
      <p:grpSp>
        <p:nvGrpSpPr>
          <p:cNvPr id="5" name="object 5"/>
          <p:cNvGrpSpPr/>
          <p:nvPr/>
        </p:nvGrpSpPr>
        <p:grpSpPr>
          <a:xfrm>
            <a:off x="1" y="2032"/>
            <a:ext cx="12138660" cy="6856307"/>
            <a:chOff x="0" y="1524"/>
            <a:chExt cx="9103995" cy="5142230"/>
          </a:xfrm>
        </p:grpSpPr>
        <p:pic>
          <p:nvPicPr>
            <p:cNvPr id="6" name="object 6"/>
            <p:cNvPicPr/>
            <p:nvPr/>
          </p:nvPicPr>
          <p:blipFill>
            <a:blip r:embed="rId2" cstate="print"/>
            <a:stretch>
              <a:fillRect/>
            </a:stretch>
          </p:blipFill>
          <p:spPr>
            <a:xfrm>
              <a:off x="1078827" y="692152"/>
              <a:ext cx="1948305" cy="1948305"/>
            </a:xfrm>
            <a:prstGeom prst="rect">
              <a:avLst/>
            </a:prstGeom>
          </p:spPr>
        </p:pic>
        <p:pic>
          <p:nvPicPr>
            <p:cNvPr id="7" name="object 7"/>
            <p:cNvPicPr/>
            <p:nvPr/>
          </p:nvPicPr>
          <p:blipFill>
            <a:blip r:embed="rId3" cstate="print"/>
            <a:stretch>
              <a:fillRect/>
            </a:stretch>
          </p:blipFill>
          <p:spPr>
            <a:xfrm>
              <a:off x="5414771" y="1272500"/>
              <a:ext cx="1886331" cy="787703"/>
            </a:xfrm>
            <a:prstGeom prst="rect">
              <a:avLst/>
            </a:prstGeom>
          </p:spPr>
        </p:pic>
        <p:pic>
          <p:nvPicPr>
            <p:cNvPr id="8" name="object 8"/>
            <p:cNvPicPr/>
            <p:nvPr/>
          </p:nvPicPr>
          <p:blipFill>
            <a:blip r:embed="rId4" cstate="print"/>
            <a:stretch>
              <a:fillRect/>
            </a:stretch>
          </p:blipFill>
          <p:spPr>
            <a:xfrm>
              <a:off x="3726173" y="2603840"/>
              <a:ext cx="1192513" cy="1449134"/>
            </a:xfrm>
            <a:prstGeom prst="rect">
              <a:avLst/>
            </a:prstGeom>
          </p:spPr>
        </p:pic>
        <p:pic>
          <p:nvPicPr>
            <p:cNvPr id="9" name="object 9"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8576" y="3335445"/>
            <a:ext cx="5362787" cy="699336"/>
          </a:xfrm>
          <a:prstGeom prst="rect">
            <a:avLst/>
          </a:prstGeom>
        </p:spPr>
        <p:txBody>
          <a:bodyPr vert="horz" wrap="square" lIns="0" tIns="22013" rIns="0" bIns="0" rtlCol="0" anchor="ctr">
            <a:spAutoFit/>
          </a:bodyPr>
          <a:lstStyle/>
          <a:p>
            <a:pPr marL="16933">
              <a:lnSpc>
                <a:spcPct val="100000"/>
              </a:lnSpc>
              <a:spcBef>
                <a:spcPts val="173"/>
              </a:spcBef>
            </a:pPr>
            <a:r>
              <a:rPr spc="-13" dirty="0"/>
              <a:t>Introduction</a:t>
            </a:r>
            <a:r>
              <a:rPr spc="433" dirty="0"/>
              <a:t> </a:t>
            </a:r>
            <a:r>
              <a:rPr spc="20" dirty="0"/>
              <a:t>to</a:t>
            </a:r>
            <a:r>
              <a:rPr spc="-53" dirty="0"/>
              <a:t> </a:t>
            </a:r>
            <a:r>
              <a:rPr spc="-20" dirty="0"/>
              <a:t>Git</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86100" y="1320779"/>
            <a:ext cx="6007947" cy="889000"/>
            <a:chOff x="2314575" y="990584"/>
            <a:chExt cx="4505960" cy="666750"/>
          </a:xfrm>
        </p:grpSpPr>
        <p:pic>
          <p:nvPicPr>
            <p:cNvPr id="3" name="object 3"/>
            <p:cNvPicPr/>
            <p:nvPr/>
          </p:nvPicPr>
          <p:blipFill>
            <a:blip r:embed="rId2" cstate="print"/>
            <a:stretch>
              <a:fillRect/>
            </a:stretch>
          </p:blipFill>
          <p:spPr>
            <a:xfrm>
              <a:off x="2314575" y="990584"/>
              <a:ext cx="4505340" cy="666750"/>
            </a:xfrm>
            <a:prstGeom prst="rect">
              <a:avLst/>
            </a:prstGeom>
          </p:spPr>
        </p:pic>
        <p:sp>
          <p:nvSpPr>
            <p:cNvPr id="4" name="object 4"/>
            <p:cNvSpPr/>
            <p:nvPr/>
          </p:nvSpPr>
          <p:spPr>
            <a:xfrm>
              <a:off x="2334386" y="1011174"/>
              <a:ext cx="4410710" cy="570230"/>
            </a:xfrm>
            <a:custGeom>
              <a:avLst/>
              <a:gdLst/>
              <a:ahLst/>
              <a:cxnLst/>
              <a:rect l="l" t="t" r="r" b="b"/>
              <a:pathLst>
                <a:path w="4410709" h="570230">
                  <a:moveTo>
                    <a:pt x="4315586" y="0"/>
                  </a:moveTo>
                  <a:lnTo>
                    <a:pt x="95000" y="0"/>
                  </a:lnTo>
                  <a:lnTo>
                    <a:pt x="58025" y="7469"/>
                  </a:lnTo>
                  <a:lnTo>
                    <a:pt x="27827" y="27847"/>
                  </a:lnTo>
                  <a:lnTo>
                    <a:pt x="7466" y="58082"/>
                  </a:lnTo>
                  <a:lnTo>
                    <a:pt x="0" y="95128"/>
                  </a:lnTo>
                  <a:lnTo>
                    <a:pt x="0" y="475244"/>
                  </a:lnTo>
                  <a:lnTo>
                    <a:pt x="7466" y="512201"/>
                  </a:lnTo>
                  <a:lnTo>
                    <a:pt x="27827" y="542391"/>
                  </a:lnTo>
                  <a:lnTo>
                    <a:pt x="58025" y="562752"/>
                  </a:lnTo>
                  <a:lnTo>
                    <a:pt x="95000" y="570219"/>
                  </a:lnTo>
                  <a:lnTo>
                    <a:pt x="4315586" y="570219"/>
                  </a:lnTo>
                  <a:lnTo>
                    <a:pt x="4352632" y="562752"/>
                  </a:lnTo>
                  <a:lnTo>
                    <a:pt x="4382867" y="542391"/>
                  </a:lnTo>
                  <a:lnTo>
                    <a:pt x="4403245" y="512201"/>
                  </a:lnTo>
                  <a:lnTo>
                    <a:pt x="4410714" y="475244"/>
                  </a:lnTo>
                  <a:lnTo>
                    <a:pt x="4410714" y="95128"/>
                  </a:lnTo>
                  <a:lnTo>
                    <a:pt x="4403245" y="58082"/>
                  </a:lnTo>
                  <a:lnTo>
                    <a:pt x="4382867" y="27847"/>
                  </a:lnTo>
                  <a:lnTo>
                    <a:pt x="4352632" y="7469"/>
                  </a:lnTo>
                  <a:lnTo>
                    <a:pt x="4315586" y="0"/>
                  </a:lnTo>
                  <a:close/>
                </a:path>
              </a:pathLst>
            </a:custGeom>
            <a:solidFill>
              <a:srgbClr val="FFFFFF"/>
            </a:solidFill>
          </p:spPr>
          <p:txBody>
            <a:bodyPr wrap="square" lIns="0" tIns="0" rIns="0" bIns="0" rtlCol="0"/>
            <a:lstStyle/>
            <a:p>
              <a:endParaRPr sz="2400"/>
            </a:p>
          </p:txBody>
        </p:sp>
        <p:sp>
          <p:nvSpPr>
            <p:cNvPr id="5" name="object 5"/>
            <p:cNvSpPr/>
            <p:nvPr/>
          </p:nvSpPr>
          <p:spPr>
            <a:xfrm>
              <a:off x="2334386" y="1011174"/>
              <a:ext cx="4410710" cy="570230"/>
            </a:xfrm>
            <a:custGeom>
              <a:avLst/>
              <a:gdLst/>
              <a:ahLst/>
              <a:cxnLst/>
              <a:rect l="l" t="t" r="r" b="b"/>
              <a:pathLst>
                <a:path w="4410709" h="570230">
                  <a:moveTo>
                    <a:pt x="0" y="95128"/>
                  </a:moveTo>
                  <a:lnTo>
                    <a:pt x="7466" y="58082"/>
                  </a:lnTo>
                  <a:lnTo>
                    <a:pt x="27827" y="27847"/>
                  </a:lnTo>
                  <a:lnTo>
                    <a:pt x="58025" y="7469"/>
                  </a:lnTo>
                  <a:lnTo>
                    <a:pt x="95000" y="0"/>
                  </a:lnTo>
                  <a:lnTo>
                    <a:pt x="4315586" y="0"/>
                  </a:lnTo>
                  <a:lnTo>
                    <a:pt x="4352632" y="7469"/>
                  </a:lnTo>
                  <a:lnTo>
                    <a:pt x="4382867" y="27847"/>
                  </a:lnTo>
                  <a:lnTo>
                    <a:pt x="4403245" y="58082"/>
                  </a:lnTo>
                  <a:lnTo>
                    <a:pt x="4410714" y="95128"/>
                  </a:lnTo>
                  <a:lnTo>
                    <a:pt x="4410714" y="475244"/>
                  </a:lnTo>
                  <a:lnTo>
                    <a:pt x="4403245" y="512201"/>
                  </a:lnTo>
                  <a:lnTo>
                    <a:pt x="4382867" y="542391"/>
                  </a:lnTo>
                  <a:lnTo>
                    <a:pt x="4352632" y="562752"/>
                  </a:lnTo>
                  <a:lnTo>
                    <a:pt x="4315586" y="570219"/>
                  </a:lnTo>
                  <a:lnTo>
                    <a:pt x="95000" y="570219"/>
                  </a:lnTo>
                  <a:lnTo>
                    <a:pt x="58025" y="562752"/>
                  </a:lnTo>
                  <a:lnTo>
                    <a:pt x="27827" y="542391"/>
                  </a:lnTo>
                  <a:lnTo>
                    <a:pt x="7466" y="512201"/>
                  </a:lnTo>
                  <a:lnTo>
                    <a:pt x="0" y="475244"/>
                  </a:lnTo>
                  <a:lnTo>
                    <a:pt x="0" y="95128"/>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1838960" cy="586550"/>
          </a:xfrm>
          <a:prstGeom prst="rect">
            <a:avLst/>
          </a:prstGeom>
        </p:spPr>
        <p:txBody>
          <a:bodyPr vert="horz" wrap="square" lIns="0" tIns="22013" rIns="0" bIns="0" rtlCol="0" anchor="ctr">
            <a:spAutoFit/>
          </a:bodyPr>
          <a:lstStyle/>
          <a:p>
            <a:pPr marL="16933">
              <a:lnSpc>
                <a:spcPct val="100000"/>
              </a:lnSpc>
              <a:spcBef>
                <a:spcPts val="173"/>
              </a:spcBef>
            </a:pPr>
            <a:r>
              <a:rPr sz="3667" b="1" dirty="0">
                <a:solidFill>
                  <a:srgbClr val="5F4778"/>
                </a:solidFill>
                <a:latin typeface="Calibri"/>
                <a:cs typeface="Calibri"/>
              </a:rPr>
              <a:t>Why</a:t>
            </a:r>
            <a:r>
              <a:rPr sz="3667" b="1" spc="-87" dirty="0">
                <a:solidFill>
                  <a:srgbClr val="5F4778"/>
                </a:solidFill>
                <a:latin typeface="Calibri"/>
                <a:cs typeface="Calibri"/>
              </a:rPr>
              <a:t> </a:t>
            </a:r>
            <a:r>
              <a:rPr sz="3667" b="1" spc="20" dirty="0">
                <a:solidFill>
                  <a:srgbClr val="5F4778"/>
                </a:solidFill>
                <a:latin typeface="Calibri"/>
                <a:cs typeface="Calibri"/>
              </a:rPr>
              <a:t>Git?</a:t>
            </a:r>
            <a:endParaRPr sz="3667">
              <a:latin typeface="Calibri"/>
              <a:cs typeface="Calibri"/>
            </a:endParaRPr>
          </a:p>
        </p:txBody>
      </p:sp>
      <p:grpSp>
        <p:nvGrpSpPr>
          <p:cNvPr id="7" name="object 7"/>
          <p:cNvGrpSpPr/>
          <p:nvPr/>
        </p:nvGrpSpPr>
        <p:grpSpPr>
          <a:xfrm>
            <a:off x="520701" y="2425700"/>
            <a:ext cx="11227647" cy="3708400"/>
            <a:chOff x="390525" y="1819275"/>
            <a:chExt cx="8420735" cy="2781300"/>
          </a:xfrm>
        </p:grpSpPr>
        <p:pic>
          <p:nvPicPr>
            <p:cNvPr id="8" name="object 8"/>
            <p:cNvPicPr/>
            <p:nvPr/>
          </p:nvPicPr>
          <p:blipFill>
            <a:blip r:embed="rId3" cstate="print"/>
            <a:stretch>
              <a:fillRect/>
            </a:stretch>
          </p:blipFill>
          <p:spPr>
            <a:xfrm>
              <a:off x="390525" y="1819275"/>
              <a:ext cx="8420115" cy="2781300"/>
            </a:xfrm>
            <a:prstGeom prst="rect">
              <a:avLst/>
            </a:prstGeom>
          </p:spPr>
        </p:pic>
        <p:pic>
          <p:nvPicPr>
            <p:cNvPr id="9" name="object 9"/>
            <p:cNvPicPr/>
            <p:nvPr/>
          </p:nvPicPr>
          <p:blipFill>
            <a:blip r:embed="rId4" cstate="print"/>
            <a:stretch>
              <a:fillRect/>
            </a:stretch>
          </p:blipFill>
          <p:spPr>
            <a:xfrm>
              <a:off x="415634" y="1844902"/>
              <a:ext cx="8312779" cy="908456"/>
            </a:xfrm>
            <a:prstGeom prst="rect">
              <a:avLst/>
            </a:prstGeom>
          </p:spPr>
        </p:pic>
        <p:sp>
          <p:nvSpPr>
            <p:cNvPr id="10" name="object 10"/>
            <p:cNvSpPr/>
            <p:nvPr/>
          </p:nvSpPr>
          <p:spPr>
            <a:xfrm>
              <a:off x="410873" y="1840074"/>
              <a:ext cx="8322309" cy="918210"/>
            </a:xfrm>
            <a:custGeom>
              <a:avLst/>
              <a:gdLst/>
              <a:ahLst/>
              <a:cxnLst/>
              <a:rect l="l" t="t" r="r" b="b"/>
              <a:pathLst>
                <a:path w="8322309" h="918210">
                  <a:moveTo>
                    <a:pt x="0" y="917984"/>
                  </a:moveTo>
                  <a:lnTo>
                    <a:pt x="8322289" y="917984"/>
                  </a:lnTo>
                  <a:lnTo>
                    <a:pt x="8322289" y="0"/>
                  </a:lnTo>
                  <a:lnTo>
                    <a:pt x="0" y="0"/>
                  </a:lnTo>
                  <a:lnTo>
                    <a:pt x="0" y="917984"/>
                  </a:lnTo>
                  <a:close/>
                </a:path>
              </a:pathLst>
            </a:custGeom>
            <a:ln w="9534">
              <a:solidFill>
                <a:srgbClr val="1B577B"/>
              </a:solidFill>
            </a:ln>
          </p:spPr>
          <p:txBody>
            <a:bodyPr wrap="square" lIns="0" tIns="0" rIns="0" bIns="0" rtlCol="0"/>
            <a:lstStyle/>
            <a:p>
              <a:endParaRPr sz="2400"/>
            </a:p>
          </p:txBody>
        </p:sp>
        <p:pic>
          <p:nvPicPr>
            <p:cNvPr id="11" name="object 11"/>
            <p:cNvPicPr/>
            <p:nvPr/>
          </p:nvPicPr>
          <p:blipFill>
            <a:blip r:embed="rId5" cstate="print"/>
            <a:stretch>
              <a:fillRect/>
            </a:stretch>
          </p:blipFill>
          <p:spPr>
            <a:xfrm>
              <a:off x="415634" y="2753362"/>
              <a:ext cx="8312779" cy="1771902"/>
            </a:xfrm>
            <a:prstGeom prst="rect">
              <a:avLst/>
            </a:prstGeom>
          </p:spPr>
        </p:pic>
        <p:sp>
          <p:nvSpPr>
            <p:cNvPr id="12" name="object 12"/>
            <p:cNvSpPr/>
            <p:nvPr/>
          </p:nvSpPr>
          <p:spPr>
            <a:xfrm>
              <a:off x="410873" y="2748591"/>
              <a:ext cx="8322309" cy="1781810"/>
            </a:xfrm>
            <a:custGeom>
              <a:avLst/>
              <a:gdLst/>
              <a:ahLst/>
              <a:cxnLst/>
              <a:rect l="l" t="t" r="r" b="b"/>
              <a:pathLst>
                <a:path w="8322309" h="1781810">
                  <a:moveTo>
                    <a:pt x="0" y="1781437"/>
                  </a:moveTo>
                  <a:lnTo>
                    <a:pt x="8322289" y="1781437"/>
                  </a:lnTo>
                  <a:lnTo>
                    <a:pt x="8322289" y="0"/>
                  </a:lnTo>
                  <a:lnTo>
                    <a:pt x="0" y="0"/>
                  </a:lnTo>
                  <a:lnTo>
                    <a:pt x="0" y="1781437"/>
                  </a:lnTo>
                  <a:close/>
                </a:path>
              </a:pathLst>
            </a:custGeom>
            <a:ln w="9534">
              <a:solidFill>
                <a:srgbClr val="1B577B"/>
              </a:solidFill>
            </a:ln>
          </p:spPr>
          <p:txBody>
            <a:bodyPr wrap="square" lIns="0" tIns="0" rIns="0" bIns="0" rtlCol="0"/>
            <a:lstStyle/>
            <a:p>
              <a:endParaRPr sz="2400"/>
            </a:p>
          </p:txBody>
        </p:sp>
      </p:grpSp>
      <p:sp>
        <p:nvSpPr>
          <p:cNvPr id="13" name="object 13"/>
          <p:cNvSpPr txBox="1"/>
          <p:nvPr/>
        </p:nvSpPr>
        <p:spPr>
          <a:xfrm>
            <a:off x="3470490" y="1567599"/>
            <a:ext cx="5019039" cy="294097"/>
          </a:xfrm>
          <a:prstGeom prst="rect">
            <a:avLst/>
          </a:prstGeom>
        </p:spPr>
        <p:txBody>
          <a:bodyPr vert="horz" wrap="square" lIns="0" tIns="16933" rIns="0" bIns="0" rtlCol="0">
            <a:spAutoFit/>
          </a:bodyPr>
          <a:lstStyle/>
          <a:p>
            <a:pPr marL="16933">
              <a:spcBef>
                <a:spcPts val="133"/>
              </a:spcBef>
            </a:pPr>
            <a:r>
              <a:rPr spc="-40" dirty="0">
                <a:latin typeface="Calibri"/>
                <a:cs typeface="Calibri"/>
              </a:rPr>
              <a:t>G</a:t>
            </a:r>
            <a:r>
              <a:rPr spc="-20" dirty="0">
                <a:latin typeface="Calibri"/>
                <a:cs typeface="Calibri"/>
              </a:rPr>
              <a:t>i</a:t>
            </a:r>
            <a:r>
              <a:rPr dirty="0">
                <a:latin typeface="Calibri"/>
                <a:cs typeface="Calibri"/>
              </a:rPr>
              <a:t>t</a:t>
            </a:r>
            <a:r>
              <a:rPr spc="-53" dirty="0">
                <a:latin typeface="Times New Roman"/>
                <a:cs typeface="Times New Roman"/>
              </a:rPr>
              <a:t> </a:t>
            </a:r>
            <a:r>
              <a:rPr spc="-20" dirty="0">
                <a:latin typeface="Calibri"/>
                <a:cs typeface="Calibri"/>
              </a:rPr>
              <a:t>i</a:t>
            </a:r>
            <a:r>
              <a:rPr dirty="0">
                <a:latin typeface="Calibri"/>
                <a:cs typeface="Calibri"/>
              </a:rPr>
              <a:t>s</a:t>
            </a:r>
            <a:r>
              <a:rPr spc="4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m</a:t>
            </a:r>
            <a:r>
              <a:rPr spc="47" dirty="0">
                <a:latin typeface="Calibri"/>
                <a:cs typeface="Calibri"/>
              </a:rPr>
              <a:t>o</a:t>
            </a:r>
            <a:r>
              <a:rPr spc="-7" dirty="0">
                <a:latin typeface="Calibri"/>
                <a:cs typeface="Calibri"/>
              </a:rPr>
              <a:t>s</a:t>
            </a:r>
            <a:r>
              <a:rPr dirty="0">
                <a:latin typeface="Calibri"/>
                <a:cs typeface="Calibri"/>
              </a:rPr>
              <a:t>t</a:t>
            </a:r>
            <a:r>
              <a:rPr spc="-60" dirty="0">
                <a:latin typeface="Times New Roman"/>
                <a:cs typeface="Times New Roman"/>
              </a:rPr>
              <a:t> </a:t>
            </a:r>
            <a:r>
              <a:rPr spc="-53" dirty="0">
                <a:latin typeface="Calibri"/>
                <a:cs typeface="Calibri"/>
              </a:rPr>
              <a:t>p</a:t>
            </a:r>
            <a:r>
              <a:rPr spc="47" dirty="0">
                <a:latin typeface="Calibri"/>
                <a:cs typeface="Calibri"/>
              </a:rPr>
              <a:t>o</a:t>
            </a:r>
            <a:r>
              <a:rPr spc="-53" dirty="0">
                <a:latin typeface="Calibri"/>
                <a:cs typeface="Calibri"/>
              </a:rPr>
              <a:t>pu</a:t>
            </a:r>
            <a:r>
              <a:rPr spc="-20" dirty="0">
                <a:latin typeface="Calibri"/>
                <a:cs typeface="Calibri"/>
              </a:rPr>
              <a:t>l</a:t>
            </a:r>
            <a:r>
              <a:rPr spc="33" dirty="0">
                <a:latin typeface="Calibri"/>
                <a:cs typeface="Calibri"/>
              </a:rPr>
              <a:t>a</a:t>
            </a:r>
            <a:r>
              <a:rPr dirty="0">
                <a:latin typeface="Calibri"/>
                <a:cs typeface="Calibri"/>
              </a:rPr>
              <a:t>r</a:t>
            </a:r>
            <a:r>
              <a:rPr spc="13"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dirty="0">
                <a:latin typeface="Calibri"/>
                <a:cs typeface="Calibri"/>
              </a:rPr>
              <a:t>l</a:t>
            </a:r>
            <a:r>
              <a:rPr spc="-167" dirty="0">
                <a:latin typeface="Times New Roman"/>
                <a:cs typeface="Times New Roman"/>
              </a:rPr>
              <a:t> </a:t>
            </a:r>
            <a:r>
              <a:rPr spc="33" dirty="0">
                <a:latin typeface="Calibri"/>
                <a:cs typeface="Calibri"/>
              </a:rPr>
              <a:t>a</a:t>
            </a:r>
            <a:r>
              <a:rPr spc="-47" dirty="0">
                <a:latin typeface="Calibri"/>
                <a:cs typeface="Calibri"/>
              </a:rPr>
              <a:t>m</a:t>
            </a:r>
            <a:r>
              <a:rPr spc="47" dirty="0">
                <a:latin typeface="Calibri"/>
                <a:cs typeface="Calibri"/>
              </a:rPr>
              <a:t>o</a:t>
            </a:r>
            <a:r>
              <a:rPr spc="-53" dirty="0">
                <a:latin typeface="Calibri"/>
                <a:cs typeface="Calibri"/>
              </a:rPr>
              <a:t>n</a:t>
            </a:r>
            <a:r>
              <a:rPr dirty="0">
                <a:latin typeface="Calibri"/>
                <a:cs typeface="Calibri"/>
              </a:rPr>
              <a:t>g</a:t>
            </a:r>
            <a:r>
              <a:rPr spc="-100" dirty="0">
                <a:latin typeface="Times New Roman"/>
                <a:cs typeface="Times New Roman"/>
              </a:rPr>
              <a:t> </a:t>
            </a:r>
            <a:r>
              <a:rPr spc="33" dirty="0">
                <a:latin typeface="Calibri"/>
                <a:cs typeface="Calibri"/>
              </a:rPr>
              <a:t>a</a:t>
            </a:r>
            <a:r>
              <a:rPr spc="-20" dirty="0">
                <a:latin typeface="Calibri"/>
                <a:cs typeface="Calibri"/>
              </a:rPr>
              <a:t>l</a:t>
            </a:r>
            <a:r>
              <a:rPr dirty="0">
                <a:latin typeface="Calibri"/>
                <a:cs typeface="Calibri"/>
              </a:rPr>
              <a:t>l</a:t>
            </a:r>
            <a:r>
              <a:rPr spc="-6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D</a:t>
            </a:r>
            <a:r>
              <a:rPr spc="-27" dirty="0">
                <a:latin typeface="Calibri"/>
                <a:cs typeface="Calibri"/>
              </a:rPr>
              <a:t>V</a:t>
            </a:r>
            <a:r>
              <a:rPr spc="33" dirty="0">
                <a:latin typeface="Calibri"/>
                <a:cs typeface="Calibri"/>
              </a:rPr>
              <a:t>C</a:t>
            </a:r>
            <a:r>
              <a:rPr dirty="0">
                <a:latin typeface="Calibri"/>
                <a:cs typeface="Calibri"/>
              </a:rPr>
              <a:t>S</a:t>
            </a:r>
            <a:r>
              <a:rPr spc="-80" dirty="0">
                <a:latin typeface="Times New Roman"/>
                <a:cs typeface="Times New Roman"/>
              </a:rPr>
              <a:t> </a:t>
            </a:r>
            <a:r>
              <a:rPr dirty="0">
                <a:latin typeface="Calibri"/>
                <a:cs typeface="Calibri"/>
              </a:rPr>
              <a:t>t</a:t>
            </a:r>
            <a:r>
              <a:rPr spc="40" dirty="0">
                <a:latin typeface="Calibri"/>
                <a:cs typeface="Calibri"/>
              </a:rPr>
              <a:t>o</a:t>
            </a:r>
            <a:r>
              <a:rPr spc="47" dirty="0">
                <a:latin typeface="Calibri"/>
                <a:cs typeface="Calibri"/>
              </a:rPr>
              <a:t>o</a:t>
            </a:r>
            <a:r>
              <a:rPr spc="-20" dirty="0">
                <a:latin typeface="Calibri"/>
                <a:cs typeface="Calibri"/>
              </a:rPr>
              <a:t>l</a:t>
            </a:r>
            <a:r>
              <a:rPr spc="-7" dirty="0">
                <a:latin typeface="Calibri"/>
                <a:cs typeface="Calibri"/>
              </a:rPr>
              <a:t>s.</a:t>
            </a:r>
            <a:endParaRPr>
              <a:latin typeface="Calibri"/>
              <a:cs typeface="Calibri"/>
            </a:endParaRPr>
          </a:p>
        </p:txBody>
      </p:sp>
      <p:pic>
        <p:nvPicPr>
          <p:cNvPr id="14" name="object 14"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300" y="1320821"/>
            <a:ext cx="10769600" cy="1435100"/>
            <a:chOff x="561975" y="990615"/>
            <a:chExt cx="8077200" cy="1076325"/>
          </a:xfrm>
        </p:grpSpPr>
        <p:pic>
          <p:nvPicPr>
            <p:cNvPr id="3" name="object 3"/>
            <p:cNvPicPr/>
            <p:nvPr/>
          </p:nvPicPr>
          <p:blipFill>
            <a:blip r:embed="rId2" cstate="print"/>
            <a:stretch>
              <a:fillRect/>
            </a:stretch>
          </p:blipFill>
          <p:spPr>
            <a:xfrm>
              <a:off x="561975" y="990615"/>
              <a:ext cx="8077200" cy="1076324"/>
            </a:xfrm>
            <a:prstGeom prst="rect">
              <a:avLst/>
            </a:prstGeom>
          </p:spPr>
        </p:pic>
        <p:sp>
          <p:nvSpPr>
            <p:cNvPr id="4" name="object 4"/>
            <p:cNvSpPr/>
            <p:nvPr/>
          </p:nvSpPr>
          <p:spPr>
            <a:xfrm>
              <a:off x="577608" y="1011174"/>
              <a:ext cx="7988934" cy="979169"/>
            </a:xfrm>
            <a:custGeom>
              <a:avLst/>
              <a:gdLst/>
              <a:ahLst/>
              <a:cxnLst/>
              <a:rect l="l" t="t" r="r" b="b"/>
              <a:pathLst>
                <a:path w="7988934" h="979169">
                  <a:moveTo>
                    <a:pt x="7825605" y="0"/>
                  </a:moveTo>
                  <a:lnTo>
                    <a:pt x="163162" y="0"/>
                  </a:lnTo>
                  <a:lnTo>
                    <a:pt x="119789" y="5835"/>
                  </a:lnTo>
                  <a:lnTo>
                    <a:pt x="80814" y="22300"/>
                  </a:lnTo>
                  <a:lnTo>
                    <a:pt x="47791" y="47830"/>
                  </a:lnTo>
                  <a:lnTo>
                    <a:pt x="22278" y="80864"/>
                  </a:lnTo>
                  <a:lnTo>
                    <a:pt x="5828" y="119838"/>
                  </a:lnTo>
                  <a:lnTo>
                    <a:pt x="0" y="163189"/>
                  </a:lnTo>
                  <a:lnTo>
                    <a:pt x="0" y="815858"/>
                  </a:lnTo>
                  <a:lnTo>
                    <a:pt x="5828" y="859209"/>
                  </a:lnTo>
                  <a:lnTo>
                    <a:pt x="22278" y="898183"/>
                  </a:lnTo>
                  <a:lnTo>
                    <a:pt x="47791" y="931217"/>
                  </a:lnTo>
                  <a:lnTo>
                    <a:pt x="80814" y="956747"/>
                  </a:lnTo>
                  <a:lnTo>
                    <a:pt x="119789" y="973212"/>
                  </a:lnTo>
                  <a:lnTo>
                    <a:pt x="163162" y="979048"/>
                  </a:lnTo>
                  <a:lnTo>
                    <a:pt x="7825605" y="979048"/>
                  </a:lnTo>
                  <a:lnTo>
                    <a:pt x="7868999" y="973212"/>
                  </a:lnTo>
                  <a:lnTo>
                    <a:pt x="7907985" y="956747"/>
                  </a:lnTo>
                  <a:lnTo>
                    <a:pt x="7941010" y="931217"/>
                  </a:lnTo>
                  <a:lnTo>
                    <a:pt x="7966522" y="898183"/>
                  </a:lnTo>
                  <a:lnTo>
                    <a:pt x="7982968" y="859209"/>
                  </a:lnTo>
                  <a:lnTo>
                    <a:pt x="7988795" y="815858"/>
                  </a:lnTo>
                  <a:lnTo>
                    <a:pt x="7988795" y="163189"/>
                  </a:lnTo>
                  <a:lnTo>
                    <a:pt x="7982968" y="119838"/>
                  </a:lnTo>
                  <a:lnTo>
                    <a:pt x="7966522" y="80864"/>
                  </a:lnTo>
                  <a:lnTo>
                    <a:pt x="7941010" y="47830"/>
                  </a:lnTo>
                  <a:lnTo>
                    <a:pt x="7907985" y="22300"/>
                  </a:lnTo>
                  <a:lnTo>
                    <a:pt x="7868999" y="5835"/>
                  </a:lnTo>
                  <a:lnTo>
                    <a:pt x="7825605" y="0"/>
                  </a:lnTo>
                  <a:close/>
                </a:path>
              </a:pathLst>
            </a:custGeom>
            <a:solidFill>
              <a:srgbClr val="FFFFFF"/>
            </a:solidFill>
          </p:spPr>
          <p:txBody>
            <a:bodyPr wrap="square" lIns="0" tIns="0" rIns="0" bIns="0" rtlCol="0"/>
            <a:lstStyle/>
            <a:p>
              <a:endParaRPr sz="2400"/>
            </a:p>
          </p:txBody>
        </p:sp>
        <p:sp>
          <p:nvSpPr>
            <p:cNvPr id="5" name="object 5"/>
            <p:cNvSpPr/>
            <p:nvPr/>
          </p:nvSpPr>
          <p:spPr>
            <a:xfrm>
              <a:off x="577608" y="1011174"/>
              <a:ext cx="7988934" cy="979169"/>
            </a:xfrm>
            <a:custGeom>
              <a:avLst/>
              <a:gdLst/>
              <a:ahLst/>
              <a:cxnLst/>
              <a:rect l="l" t="t" r="r" b="b"/>
              <a:pathLst>
                <a:path w="7988934" h="979169">
                  <a:moveTo>
                    <a:pt x="0" y="163189"/>
                  </a:moveTo>
                  <a:lnTo>
                    <a:pt x="5828" y="119838"/>
                  </a:lnTo>
                  <a:lnTo>
                    <a:pt x="22278" y="80864"/>
                  </a:lnTo>
                  <a:lnTo>
                    <a:pt x="47791" y="47830"/>
                  </a:lnTo>
                  <a:lnTo>
                    <a:pt x="80814" y="22300"/>
                  </a:lnTo>
                  <a:lnTo>
                    <a:pt x="119789" y="5835"/>
                  </a:lnTo>
                  <a:lnTo>
                    <a:pt x="163162" y="0"/>
                  </a:lnTo>
                  <a:lnTo>
                    <a:pt x="7825605" y="0"/>
                  </a:lnTo>
                  <a:lnTo>
                    <a:pt x="7868999" y="5835"/>
                  </a:lnTo>
                  <a:lnTo>
                    <a:pt x="7907985" y="22300"/>
                  </a:lnTo>
                  <a:lnTo>
                    <a:pt x="7941010" y="47830"/>
                  </a:lnTo>
                  <a:lnTo>
                    <a:pt x="7966522" y="80864"/>
                  </a:lnTo>
                  <a:lnTo>
                    <a:pt x="7982968" y="119838"/>
                  </a:lnTo>
                  <a:lnTo>
                    <a:pt x="7988795" y="163189"/>
                  </a:lnTo>
                  <a:lnTo>
                    <a:pt x="7988795" y="815858"/>
                  </a:lnTo>
                  <a:lnTo>
                    <a:pt x="7982968" y="859209"/>
                  </a:lnTo>
                  <a:lnTo>
                    <a:pt x="7966522" y="898183"/>
                  </a:lnTo>
                  <a:lnTo>
                    <a:pt x="7941010" y="931217"/>
                  </a:lnTo>
                  <a:lnTo>
                    <a:pt x="7907985" y="956747"/>
                  </a:lnTo>
                  <a:lnTo>
                    <a:pt x="7868999" y="973212"/>
                  </a:lnTo>
                  <a:lnTo>
                    <a:pt x="7825605" y="979048"/>
                  </a:lnTo>
                  <a:lnTo>
                    <a:pt x="163162" y="979048"/>
                  </a:lnTo>
                  <a:lnTo>
                    <a:pt x="119789" y="973212"/>
                  </a:lnTo>
                  <a:lnTo>
                    <a:pt x="80814" y="956747"/>
                  </a:lnTo>
                  <a:lnTo>
                    <a:pt x="47791" y="931217"/>
                  </a:lnTo>
                  <a:lnTo>
                    <a:pt x="22278" y="898183"/>
                  </a:lnTo>
                  <a:lnTo>
                    <a:pt x="5828" y="859209"/>
                  </a:lnTo>
                  <a:lnTo>
                    <a:pt x="0" y="815858"/>
                  </a:lnTo>
                  <a:lnTo>
                    <a:pt x="0" y="163189"/>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24350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33" dirty="0">
                <a:solidFill>
                  <a:srgbClr val="5F4778"/>
                </a:solidFill>
                <a:latin typeface="Calibri"/>
                <a:cs typeface="Calibri"/>
              </a:rPr>
              <a:t> </a:t>
            </a:r>
            <a:r>
              <a:rPr sz="3667" b="1" spc="20" dirty="0">
                <a:solidFill>
                  <a:srgbClr val="5F4778"/>
                </a:solidFill>
                <a:latin typeface="Calibri"/>
                <a:cs typeface="Calibri"/>
              </a:rPr>
              <a:t>Git?</a:t>
            </a:r>
            <a:endParaRPr sz="3667">
              <a:latin typeface="Calibri"/>
              <a:cs typeface="Calibri"/>
            </a:endParaRPr>
          </a:p>
        </p:txBody>
      </p:sp>
      <p:sp>
        <p:nvSpPr>
          <p:cNvPr id="7" name="object 7"/>
          <p:cNvSpPr txBox="1"/>
          <p:nvPr/>
        </p:nvSpPr>
        <p:spPr>
          <a:xfrm>
            <a:off x="1413088" y="1558201"/>
            <a:ext cx="9371753" cy="848095"/>
          </a:xfrm>
          <a:prstGeom prst="rect">
            <a:avLst/>
          </a:prstGeom>
        </p:spPr>
        <p:txBody>
          <a:bodyPr vert="horz" wrap="square" lIns="0" tIns="16933" rIns="0" bIns="0" rtlCol="0">
            <a:spAutoFit/>
          </a:bodyPr>
          <a:lstStyle/>
          <a:p>
            <a:pPr marL="16086" marR="6773" algn="ctr">
              <a:lnSpc>
                <a:spcPct val="99800"/>
              </a:lnSpc>
              <a:spcBef>
                <a:spcPts val="133"/>
              </a:spcBef>
            </a:pPr>
            <a:r>
              <a:rPr spc="-20" dirty="0">
                <a:latin typeface="Calibri"/>
                <a:cs typeface="Calibri"/>
              </a:rPr>
              <a:t>Git </a:t>
            </a:r>
            <a:r>
              <a:rPr spc="-13" dirty="0">
                <a:latin typeface="Calibri"/>
                <a:cs typeface="Calibri"/>
              </a:rPr>
              <a:t>is </a:t>
            </a:r>
            <a:r>
              <a:rPr dirty="0">
                <a:latin typeface="Calibri"/>
                <a:cs typeface="Calibri"/>
              </a:rPr>
              <a:t>a version-control </a:t>
            </a:r>
            <a:r>
              <a:rPr spc="-7" dirty="0">
                <a:latin typeface="Calibri"/>
                <a:cs typeface="Calibri"/>
              </a:rPr>
              <a:t>system </a:t>
            </a:r>
            <a:r>
              <a:rPr spc="27" dirty="0">
                <a:latin typeface="Calibri"/>
                <a:cs typeface="Calibri"/>
              </a:rPr>
              <a:t>for </a:t>
            </a:r>
            <a:r>
              <a:rPr spc="-7" dirty="0">
                <a:latin typeface="Calibri"/>
                <a:cs typeface="Calibri"/>
              </a:rPr>
              <a:t>tracking </a:t>
            </a:r>
            <a:r>
              <a:rPr spc="-13" dirty="0">
                <a:latin typeface="Calibri"/>
                <a:cs typeface="Calibri"/>
              </a:rPr>
              <a:t>changes in </a:t>
            </a:r>
            <a:r>
              <a:rPr spc="-7" dirty="0">
                <a:latin typeface="Calibri"/>
                <a:cs typeface="Calibri"/>
              </a:rPr>
              <a:t>computer </a:t>
            </a:r>
            <a:r>
              <a:rPr dirty="0">
                <a:latin typeface="Calibri"/>
                <a:cs typeface="Calibri"/>
              </a:rPr>
              <a:t>files </a:t>
            </a:r>
            <a:r>
              <a:rPr spc="-7" dirty="0">
                <a:latin typeface="Calibri"/>
                <a:cs typeface="Calibri"/>
              </a:rPr>
              <a:t>and coordinating </a:t>
            </a:r>
            <a:r>
              <a:rPr spc="7" dirty="0">
                <a:latin typeface="Calibri"/>
                <a:cs typeface="Calibri"/>
              </a:rPr>
              <a:t>work </a:t>
            </a:r>
            <a:r>
              <a:rPr spc="20" dirty="0">
                <a:latin typeface="Calibri"/>
                <a:cs typeface="Calibri"/>
              </a:rPr>
              <a:t>on </a:t>
            </a:r>
            <a:r>
              <a:rPr spc="-7" dirty="0">
                <a:latin typeface="Calibri"/>
                <a:cs typeface="Calibri"/>
              </a:rPr>
              <a:t>those </a:t>
            </a:r>
            <a:r>
              <a:rPr spc="-393" dirty="0">
                <a:latin typeface="Calibri"/>
                <a:cs typeface="Calibri"/>
              </a:rPr>
              <a:t> </a:t>
            </a:r>
            <a:r>
              <a:rPr dirty="0">
                <a:latin typeface="Calibri"/>
                <a:cs typeface="Calibri"/>
              </a:rPr>
              <a:t>files among </a:t>
            </a:r>
            <a:r>
              <a:rPr spc="-27" dirty="0">
                <a:latin typeface="Calibri"/>
                <a:cs typeface="Calibri"/>
              </a:rPr>
              <a:t>multiple</a:t>
            </a:r>
            <a:r>
              <a:rPr spc="-20" dirty="0">
                <a:latin typeface="Calibri"/>
                <a:cs typeface="Calibri"/>
              </a:rPr>
              <a:t> </a:t>
            </a:r>
            <a:r>
              <a:rPr spc="-13" dirty="0">
                <a:latin typeface="Calibri"/>
                <a:cs typeface="Calibri"/>
              </a:rPr>
              <a:t>people. </a:t>
            </a:r>
            <a:r>
              <a:rPr spc="20" dirty="0">
                <a:latin typeface="Calibri"/>
                <a:cs typeface="Calibri"/>
              </a:rPr>
              <a:t>It </a:t>
            </a:r>
            <a:r>
              <a:rPr spc="-13" dirty="0">
                <a:latin typeface="Calibri"/>
                <a:cs typeface="Calibri"/>
              </a:rPr>
              <a:t>is </a:t>
            </a:r>
            <a:r>
              <a:rPr spc="-20" dirty="0">
                <a:latin typeface="Calibri"/>
                <a:cs typeface="Calibri"/>
              </a:rPr>
              <a:t>primarily </a:t>
            </a:r>
            <a:r>
              <a:rPr spc="-13" dirty="0">
                <a:latin typeface="Calibri"/>
                <a:cs typeface="Calibri"/>
              </a:rPr>
              <a:t>used </a:t>
            </a:r>
            <a:r>
              <a:rPr spc="27" dirty="0">
                <a:latin typeface="Calibri"/>
                <a:cs typeface="Calibri"/>
              </a:rPr>
              <a:t>for </a:t>
            </a:r>
            <a:r>
              <a:rPr dirty="0">
                <a:latin typeface="Calibri"/>
                <a:cs typeface="Calibri"/>
              </a:rPr>
              <a:t>source-code </a:t>
            </a:r>
            <a:r>
              <a:rPr spc="-13" dirty="0">
                <a:latin typeface="Calibri"/>
                <a:cs typeface="Calibri"/>
              </a:rPr>
              <a:t>management in </a:t>
            </a:r>
            <a:r>
              <a:rPr spc="7" dirty="0">
                <a:latin typeface="Calibri"/>
                <a:cs typeface="Calibri"/>
              </a:rPr>
              <a:t>software </a:t>
            </a:r>
            <a:r>
              <a:rPr spc="13" dirty="0">
                <a:latin typeface="Calibri"/>
                <a:cs typeface="Calibri"/>
              </a:rPr>
              <a:t> </a:t>
            </a:r>
            <a:r>
              <a:rPr spc="-13" dirty="0">
                <a:latin typeface="Calibri"/>
                <a:cs typeface="Calibri"/>
              </a:rPr>
              <a:t>development,</a:t>
            </a:r>
            <a:r>
              <a:rPr spc="133" dirty="0">
                <a:latin typeface="Calibri"/>
                <a:cs typeface="Calibri"/>
              </a:rPr>
              <a:t> </a:t>
            </a:r>
            <a:r>
              <a:rPr spc="-33" dirty="0">
                <a:latin typeface="Calibri"/>
                <a:cs typeface="Calibri"/>
              </a:rPr>
              <a:t>but</a:t>
            </a:r>
            <a:r>
              <a:rPr spc="87" dirty="0">
                <a:latin typeface="Calibri"/>
                <a:cs typeface="Calibri"/>
              </a:rPr>
              <a:t> </a:t>
            </a:r>
            <a:r>
              <a:rPr spc="-13" dirty="0">
                <a:latin typeface="Calibri"/>
                <a:cs typeface="Calibri"/>
              </a:rPr>
              <a:t>it </a:t>
            </a:r>
            <a:r>
              <a:rPr spc="20" dirty="0">
                <a:latin typeface="Calibri"/>
                <a:cs typeface="Calibri"/>
              </a:rPr>
              <a:t>can</a:t>
            </a:r>
            <a:r>
              <a:rPr spc="-53" dirty="0">
                <a:latin typeface="Calibri"/>
                <a:cs typeface="Calibri"/>
              </a:rPr>
              <a:t> </a:t>
            </a:r>
            <a:r>
              <a:rPr spc="-27" dirty="0">
                <a:latin typeface="Calibri"/>
                <a:cs typeface="Calibri"/>
              </a:rPr>
              <a:t>be</a:t>
            </a:r>
            <a:r>
              <a:rPr spc="-7" dirty="0">
                <a:latin typeface="Calibri"/>
                <a:cs typeface="Calibri"/>
              </a:rPr>
              <a:t> </a:t>
            </a:r>
            <a:r>
              <a:rPr spc="-13" dirty="0">
                <a:latin typeface="Calibri"/>
                <a:cs typeface="Calibri"/>
              </a:rPr>
              <a:t>used</a:t>
            </a:r>
            <a:r>
              <a:rPr spc="53" dirty="0">
                <a:latin typeface="Calibri"/>
                <a:cs typeface="Calibri"/>
              </a:rPr>
              <a:t> </a:t>
            </a:r>
            <a:r>
              <a:rPr dirty="0">
                <a:latin typeface="Calibri"/>
                <a:cs typeface="Calibri"/>
              </a:rPr>
              <a:t>to</a:t>
            </a:r>
            <a:r>
              <a:rPr spc="-67" dirty="0">
                <a:latin typeface="Calibri"/>
                <a:cs typeface="Calibri"/>
              </a:rPr>
              <a:t> </a:t>
            </a:r>
            <a:r>
              <a:rPr spc="-27" dirty="0">
                <a:latin typeface="Calibri"/>
                <a:cs typeface="Calibri"/>
              </a:rPr>
              <a:t>keep</a:t>
            </a:r>
            <a:r>
              <a:rPr spc="147" dirty="0">
                <a:latin typeface="Calibri"/>
                <a:cs typeface="Calibri"/>
              </a:rPr>
              <a:t> </a:t>
            </a:r>
            <a:r>
              <a:rPr spc="7" dirty="0">
                <a:latin typeface="Calibri"/>
                <a:cs typeface="Calibri"/>
              </a:rPr>
              <a:t>track</a:t>
            </a:r>
            <a:r>
              <a:rPr spc="-127" dirty="0">
                <a:latin typeface="Calibri"/>
                <a:cs typeface="Calibri"/>
              </a:rPr>
              <a:t> </a:t>
            </a:r>
            <a:r>
              <a:rPr spc="20" dirty="0">
                <a:latin typeface="Calibri"/>
                <a:cs typeface="Calibri"/>
              </a:rPr>
              <a:t>of</a:t>
            </a:r>
            <a:r>
              <a:rPr spc="-67"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in</a:t>
            </a:r>
            <a:r>
              <a:rPr spc="-60" dirty="0">
                <a:latin typeface="Calibri"/>
                <a:cs typeface="Calibri"/>
              </a:rPr>
              <a:t> </a:t>
            </a:r>
            <a:r>
              <a:rPr spc="-7" dirty="0">
                <a:latin typeface="Calibri"/>
                <a:cs typeface="Calibri"/>
              </a:rPr>
              <a:t>any</a:t>
            </a:r>
            <a:r>
              <a:rPr spc="-20" dirty="0">
                <a:latin typeface="Calibri"/>
                <a:cs typeface="Calibri"/>
              </a:rPr>
              <a:t> </a:t>
            </a:r>
            <a:r>
              <a:rPr spc="-7" dirty="0">
                <a:latin typeface="Calibri"/>
                <a:cs typeface="Calibri"/>
              </a:rPr>
              <a:t>set</a:t>
            </a:r>
            <a:r>
              <a:rPr spc="-13" dirty="0">
                <a:latin typeface="Calibri"/>
                <a:cs typeface="Calibri"/>
              </a:rPr>
              <a:t> </a:t>
            </a:r>
            <a:r>
              <a:rPr spc="20" dirty="0">
                <a:latin typeface="Calibri"/>
                <a:cs typeface="Calibri"/>
              </a:rPr>
              <a:t>of</a:t>
            </a:r>
            <a:r>
              <a:rPr spc="-60" dirty="0">
                <a:latin typeface="Calibri"/>
                <a:cs typeface="Calibri"/>
              </a:rPr>
              <a:t> </a:t>
            </a:r>
            <a:r>
              <a:rPr dirty="0">
                <a:latin typeface="Calibri"/>
                <a:cs typeface="Calibri"/>
              </a:rPr>
              <a:t>files.</a:t>
            </a:r>
            <a:endParaRPr>
              <a:latin typeface="Calibri"/>
              <a:cs typeface="Calibri"/>
            </a:endParaRPr>
          </a:p>
        </p:txBody>
      </p:sp>
      <p:pic>
        <p:nvPicPr>
          <p:cNvPr id="9" name="object 9"/>
          <p:cNvPicPr/>
          <p:nvPr/>
        </p:nvPicPr>
        <p:blipFill>
          <a:blip r:embed="rId3" cstate="print"/>
          <a:stretch>
            <a:fillRect/>
          </a:stretch>
        </p:blipFill>
        <p:spPr>
          <a:xfrm>
            <a:off x="3915835" y="4010778"/>
            <a:ext cx="3887044" cy="16231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9" y="4066965"/>
            <a:ext cx="3673687" cy="699336"/>
          </a:xfrm>
          <a:prstGeom prst="rect">
            <a:avLst/>
          </a:prstGeom>
        </p:spPr>
        <p:txBody>
          <a:bodyPr vert="horz" wrap="square" lIns="0" tIns="22013" rIns="0" bIns="0" rtlCol="0" anchor="ctr">
            <a:spAutoFit/>
          </a:bodyPr>
          <a:lstStyle/>
          <a:p>
            <a:pPr marL="16933">
              <a:lnSpc>
                <a:spcPct val="100000"/>
              </a:lnSpc>
              <a:spcBef>
                <a:spcPts val="173"/>
              </a:spcBef>
            </a:pPr>
            <a:r>
              <a:rPr spc="-20" dirty="0"/>
              <a:t>Git</a:t>
            </a:r>
            <a:r>
              <a:rPr spc="40" dirty="0"/>
              <a:t> </a:t>
            </a:r>
            <a:r>
              <a:rPr spc="-20" dirty="0"/>
              <a:t>Lifecycle</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87701" y="1384279"/>
            <a:ext cx="4965700" cy="622300"/>
            <a:chOff x="2390775" y="1038209"/>
            <a:chExt cx="3724275" cy="466725"/>
          </a:xfrm>
        </p:grpSpPr>
        <p:pic>
          <p:nvPicPr>
            <p:cNvPr id="3" name="object 3"/>
            <p:cNvPicPr/>
            <p:nvPr/>
          </p:nvPicPr>
          <p:blipFill>
            <a:blip r:embed="rId2" cstate="print"/>
            <a:stretch>
              <a:fillRect/>
            </a:stretch>
          </p:blipFill>
          <p:spPr>
            <a:xfrm>
              <a:off x="2390775" y="1038209"/>
              <a:ext cx="3724275" cy="466725"/>
            </a:xfrm>
            <a:prstGeom prst="rect">
              <a:avLst/>
            </a:prstGeom>
          </p:spPr>
        </p:pic>
        <p:sp>
          <p:nvSpPr>
            <p:cNvPr id="4" name="object 4"/>
            <p:cNvSpPr/>
            <p:nvPr/>
          </p:nvSpPr>
          <p:spPr>
            <a:xfrm>
              <a:off x="2414528" y="1058418"/>
              <a:ext cx="3625215" cy="375920"/>
            </a:xfrm>
            <a:custGeom>
              <a:avLst/>
              <a:gdLst/>
              <a:ahLst/>
              <a:cxnLst/>
              <a:rect l="l" t="t" r="r" b="b"/>
              <a:pathLst>
                <a:path w="3625215" h="375919">
                  <a:moveTo>
                    <a:pt x="3562234" y="0"/>
                  </a:moveTo>
                  <a:lnTo>
                    <a:pt x="62602" y="0"/>
                  </a:lnTo>
                  <a:lnTo>
                    <a:pt x="38249" y="4925"/>
                  </a:lnTo>
                  <a:lnTo>
                    <a:pt x="18348" y="18352"/>
                  </a:lnTo>
                  <a:lnTo>
                    <a:pt x="4924" y="38254"/>
                  </a:lnTo>
                  <a:lnTo>
                    <a:pt x="0" y="62605"/>
                  </a:lnTo>
                  <a:lnTo>
                    <a:pt x="0" y="312938"/>
                  </a:lnTo>
                  <a:lnTo>
                    <a:pt x="4924" y="337340"/>
                  </a:lnTo>
                  <a:lnTo>
                    <a:pt x="18348" y="357237"/>
                  </a:lnTo>
                  <a:lnTo>
                    <a:pt x="38249" y="370635"/>
                  </a:lnTo>
                  <a:lnTo>
                    <a:pt x="62602" y="375544"/>
                  </a:lnTo>
                  <a:lnTo>
                    <a:pt x="3562234" y="375544"/>
                  </a:lnTo>
                  <a:lnTo>
                    <a:pt x="3586566" y="370635"/>
                  </a:lnTo>
                  <a:lnTo>
                    <a:pt x="3606426" y="357237"/>
                  </a:lnTo>
                  <a:lnTo>
                    <a:pt x="3619811" y="337340"/>
                  </a:lnTo>
                  <a:lnTo>
                    <a:pt x="3624718" y="312938"/>
                  </a:lnTo>
                  <a:lnTo>
                    <a:pt x="3624718" y="62605"/>
                  </a:lnTo>
                  <a:lnTo>
                    <a:pt x="3619811" y="38254"/>
                  </a:lnTo>
                  <a:lnTo>
                    <a:pt x="3606426" y="18352"/>
                  </a:lnTo>
                  <a:lnTo>
                    <a:pt x="3586566" y="4925"/>
                  </a:lnTo>
                  <a:lnTo>
                    <a:pt x="3562234" y="0"/>
                  </a:lnTo>
                  <a:close/>
                </a:path>
              </a:pathLst>
            </a:custGeom>
            <a:solidFill>
              <a:srgbClr val="FFFFFF"/>
            </a:solidFill>
          </p:spPr>
          <p:txBody>
            <a:bodyPr wrap="square" lIns="0" tIns="0" rIns="0" bIns="0" rtlCol="0"/>
            <a:lstStyle/>
            <a:p>
              <a:endParaRPr sz="2400"/>
            </a:p>
          </p:txBody>
        </p:sp>
        <p:sp>
          <p:nvSpPr>
            <p:cNvPr id="5" name="object 5"/>
            <p:cNvSpPr/>
            <p:nvPr/>
          </p:nvSpPr>
          <p:spPr>
            <a:xfrm>
              <a:off x="2414528" y="1058418"/>
              <a:ext cx="3625215" cy="375920"/>
            </a:xfrm>
            <a:custGeom>
              <a:avLst/>
              <a:gdLst/>
              <a:ahLst/>
              <a:cxnLst/>
              <a:rect l="l" t="t" r="r" b="b"/>
              <a:pathLst>
                <a:path w="3625215" h="375919">
                  <a:moveTo>
                    <a:pt x="0" y="62605"/>
                  </a:moveTo>
                  <a:lnTo>
                    <a:pt x="4924" y="38254"/>
                  </a:lnTo>
                  <a:lnTo>
                    <a:pt x="18348" y="18352"/>
                  </a:lnTo>
                  <a:lnTo>
                    <a:pt x="38249" y="4925"/>
                  </a:lnTo>
                  <a:lnTo>
                    <a:pt x="62602" y="0"/>
                  </a:lnTo>
                  <a:lnTo>
                    <a:pt x="3562234" y="0"/>
                  </a:lnTo>
                  <a:lnTo>
                    <a:pt x="3586566" y="4925"/>
                  </a:lnTo>
                  <a:lnTo>
                    <a:pt x="3606426" y="18352"/>
                  </a:lnTo>
                  <a:lnTo>
                    <a:pt x="3619811" y="38254"/>
                  </a:lnTo>
                  <a:lnTo>
                    <a:pt x="3624718" y="62605"/>
                  </a:lnTo>
                  <a:lnTo>
                    <a:pt x="3624718" y="312938"/>
                  </a:lnTo>
                  <a:lnTo>
                    <a:pt x="3619811" y="337340"/>
                  </a:lnTo>
                  <a:lnTo>
                    <a:pt x="3606426" y="357237"/>
                  </a:lnTo>
                  <a:lnTo>
                    <a:pt x="3586566" y="370635"/>
                  </a:lnTo>
                  <a:lnTo>
                    <a:pt x="3562234" y="375544"/>
                  </a:lnTo>
                  <a:lnTo>
                    <a:pt x="62602" y="375544"/>
                  </a:lnTo>
                  <a:lnTo>
                    <a:pt x="38249" y="370635"/>
                  </a:lnTo>
                  <a:lnTo>
                    <a:pt x="18348" y="357237"/>
                  </a:lnTo>
                  <a:lnTo>
                    <a:pt x="4924" y="337340"/>
                  </a:lnTo>
                  <a:lnTo>
                    <a:pt x="0" y="312938"/>
                  </a:lnTo>
                  <a:lnTo>
                    <a:pt x="0" y="6260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7" name="object 7"/>
          <p:cNvSpPr txBox="1"/>
          <p:nvPr/>
        </p:nvSpPr>
        <p:spPr>
          <a:xfrm>
            <a:off x="3477263" y="1495632"/>
            <a:ext cx="4290060"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F</a:t>
            </a:r>
            <a:r>
              <a:rPr spc="47" dirty="0">
                <a:latin typeface="Calibri"/>
                <a:cs typeface="Calibri"/>
              </a:rPr>
              <a:t>o</a:t>
            </a:r>
            <a:r>
              <a:rPr spc="-20" dirty="0">
                <a:latin typeface="Calibri"/>
                <a:cs typeface="Calibri"/>
              </a:rPr>
              <a:t>ll</a:t>
            </a:r>
            <a:r>
              <a:rPr spc="47" dirty="0">
                <a:latin typeface="Calibri"/>
                <a:cs typeface="Calibri"/>
              </a:rPr>
              <a:t>o</a:t>
            </a:r>
            <a:r>
              <a:rPr spc="7" dirty="0">
                <a:latin typeface="Calibri"/>
                <a:cs typeface="Calibri"/>
              </a:rPr>
              <a:t>w</a:t>
            </a:r>
            <a:r>
              <a:rPr spc="-20"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20" dirty="0">
                <a:latin typeface="Calibri"/>
                <a:cs typeface="Calibri"/>
              </a:rPr>
              <a:t>li</a:t>
            </a:r>
            <a:r>
              <a:rPr spc="47" dirty="0">
                <a:latin typeface="Calibri"/>
                <a:cs typeface="Calibri"/>
              </a:rPr>
              <a:t>f</a:t>
            </a:r>
            <a:r>
              <a:rPr dirty="0">
                <a:latin typeface="Calibri"/>
                <a:cs typeface="Calibri"/>
              </a:rPr>
              <a:t>e</a:t>
            </a:r>
            <a:r>
              <a:rPr spc="33" dirty="0">
                <a:latin typeface="Calibri"/>
                <a:cs typeface="Calibri"/>
              </a:rPr>
              <a:t>c</a:t>
            </a:r>
            <a:r>
              <a:rPr spc="-20" dirty="0">
                <a:latin typeface="Calibri"/>
                <a:cs typeface="Calibri"/>
              </a:rPr>
              <a:t>y</a:t>
            </a:r>
            <a:r>
              <a:rPr spc="33" dirty="0">
                <a:latin typeface="Calibri"/>
                <a:cs typeface="Calibri"/>
              </a:rPr>
              <a:t>c</a:t>
            </a:r>
            <a:r>
              <a:rPr spc="-20" dirty="0">
                <a:latin typeface="Calibri"/>
                <a:cs typeface="Calibri"/>
              </a:rPr>
              <a:t>l</a:t>
            </a:r>
            <a:r>
              <a:rPr dirty="0">
                <a:latin typeface="Calibri"/>
                <a:cs typeface="Calibri"/>
              </a:rPr>
              <a:t>e</a:t>
            </a:r>
            <a:r>
              <a:rPr spc="-152" dirty="0">
                <a:latin typeface="Times New Roman"/>
                <a:cs typeface="Times New Roman"/>
              </a:rPr>
              <a:t> </a:t>
            </a:r>
            <a:r>
              <a:rPr spc="-7" dirty="0">
                <a:latin typeface="Calibri"/>
                <a:cs typeface="Calibri"/>
              </a:rPr>
              <a:t>s</a:t>
            </a:r>
            <a:r>
              <a:rPr spc="-13" dirty="0">
                <a:latin typeface="Calibri"/>
                <a:cs typeface="Calibri"/>
              </a:rPr>
              <a:t>t</a:t>
            </a:r>
            <a:r>
              <a:rPr spc="33" dirty="0">
                <a:latin typeface="Calibri"/>
                <a:cs typeface="Calibri"/>
              </a:rPr>
              <a:t>a</a:t>
            </a:r>
            <a:r>
              <a:rPr spc="-53" dirty="0">
                <a:latin typeface="Calibri"/>
                <a:cs typeface="Calibri"/>
              </a:rPr>
              <a:t>g</a:t>
            </a:r>
            <a:r>
              <a:rPr dirty="0">
                <a:latin typeface="Calibri"/>
                <a:cs typeface="Calibri"/>
              </a:rPr>
              <a:t>es</a:t>
            </a:r>
            <a:r>
              <a:rPr spc="-152"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es</a:t>
            </a:r>
            <a:r>
              <a:rPr spc="-53" dirty="0">
                <a:latin typeface="Times New Roman"/>
                <a:cs typeface="Times New Roman"/>
              </a:rPr>
              <a:t> </a:t>
            </a:r>
            <a:r>
              <a:rPr spc="-20" dirty="0">
                <a:latin typeface="Calibri"/>
                <a:cs typeface="Calibri"/>
              </a:rPr>
              <a:t>i</a:t>
            </a:r>
            <a:r>
              <a:rPr dirty="0">
                <a:latin typeface="Calibri"/>
                <a:cs typeface="Calibri"/>
              </a:rPr>
              <a:t>n</a:t>
            </a:r>
            <a:r>
              <a:rPr dirty="0">
                <a:latin typeface="Times New Roman"/>
                <a:cs typeface="Times New Roman"/>
              </a:rPr>
              <a:t> </a:t>
            </a:r>
            <a:r>
              <a:rPr spc="-40" dirty="0">
                <a:latin typeface="Calibri"/>
                <a:cs typeface="Calibri"/>
              </a:rPr>
              <a:t>G</a:t>
            </a:r>
            <a:r>
              <a:rPr spc="-20" dirty="0">
                <a:latin typeface="Calibri"/>
                <a:cs typeface="Calibri"/>
              </a:rPr>
              <a:t>i</a:t>
            </a:r>
            <a:r>
              <a:rPr dirty="0">
                <a:latin typeface="Calibri"/>
                <a:cs typeface="Calibri"/>
              </a:rPr>
              <a:t>t</a:t>
            </a:r>
            <a:endParaRPr>
              <a:latin typeface="Calibri"/>
              <a:cs typeface="Calibri"/>
            </a:endParaRPr>
          </a:p>
        </p:txBody>
      </p:sp>
      <p:grpSp>
        <p:nvGrpSpPr>
          <p:cNvPr id="8" name="object 8"/>
          <p:cNvGrpSpPr/>
          <p:nvPr/>
        </p:nvGrpSpPr>
        <p:grpSpPr>
          <a:xfrm>
            <a:off x="1625601" y="2946401"/>
            <a:ext cx="1968500" cy="1028700"/>
            <a:chOff x="1219200" y="2209800"/>
            <a:chExt cx="1476375" cy="771525"/>
          </a:xfrm>
        </p:grpSpPr>
        <p:pic>
          <p:nvPicPr>
            <p:cNvPr id="9" name="object 9"/>
            <p:cNvPicPr/>
            <p:nvPr/>
          </p:nvPicPr>
          <p:blipFill>
            <a:blip r:embed="rId3" cstate="print"/>
            <a:stretch>
              <a:fillRect/>
            </a:stretch>
          </p:blipFill>
          <p:spPr>
            <a:xfrm>
              <a:off x="1219200" y="2209800"/>
              <a:ext cx="1476375" cy="771525"/>
            </a:xfrm>
            <a:prstGeom prst="rect">
              <a:avLst/>
            </a:prstGeom>
          </p:spPr>
        </p:pic>
        <p:sp>
          <p:nvSpPr>
            <p:cNvPr id="10" name="object 10"/>
            <p:cNvSpPr/>
            <p:nvPr/>
          </p:nvSpPr>
          <p:spPr>
            <a:xfrm>
              <a:off x="1237798" y="2232410"/>
              <a:ext cx="1388110" cy="669925"/>
            </a:xfrm>
            <a:custGeom>
              <a:avLst/>
              <a:gdLst/>
              <a:ahLst/>
              <a:cxnLst/>
              <a:rect l="l" t="t" r="r" b="b"/>
              <a:pathLst>
                <a:path w="1388110" h="669925">
                  <a:moveTo>
                    <a:pt x="1275908" y="0"/>
                  </a:moveTo>
                  <a:lnTo>
                    <a:pt x="111703" y="0"/>
                  </a:lnTo>
                  <a:lnTo>
                    <a:pt x="68210" y="8779"/>
                  </a:lnTo>
                  <a:lnTo>
                    <a:pt x="32705" y="32715"/>
                  </a:lnTo>
                  <a:lnTo>
                    <a:pt x="8773" y="68201"/>
                  </a:lnTo>
                  <a:lnTo>
                    <a:pt x="0" y="111632"/>
                  </a:lnTo>
                  <a:lnTo>
                    <a:pt x="0" y="558283"/>
                  </a:lnTo>
                  <a:lnTo>
                    <a:pt x="8773" y="601715"/>
                  </a:lnTo>
                  <a:lnTo>
                    <a:pt x="32705" y="637201"/>
                  </a:lnTo>
                  <a:lnTo>
                    <a:pt x="68210" y="661137"/>
                  </a:lnTo>
                  <a:lnTo>
                    <a:pt x="111703" y="669916"/>
                  </a:lnTo>
                  <a:lnTo>
                    <a:pt x="1275908" y="669916"/>
                  </a:lnTo>
                  <a:lnTo>
                    <a:pt x="1319339" y="661137"/>
                  </a:lnTo>
                  <a:lnTo>
                    <a:pt x="1354825" y="637201"/>
                  </a:lnTo>
                  <a:lnTo>
                    <a:pt x="1378761" y="601715"/>
                  </a:lnTo>
                  <a:lnTo>
                    <a:pt x="1387541" y="558283"/>
                  </a:lnTo>
                  <a:lnTo>
                    <a:pt x="1387541" y="111632"/>
                  </a:lnTo>
                  <a:lnTo>
                    <a:pt x="1378761" y="68201"/>
                  </a:lnTo>
                  <a:lnTo>
                    <a:pt x="1354825" y="32715"/>
                  </a:lnTo>
                  <a:lnTo>
                    <a:pt x="1319339" y="8779"/>
                  </a:lnTo>
                  <a:lnTo>
                    <a:pt x="1275908" y="0"/>
                  </a:lnTo>
                  <a:close/>
                </a:path>
              </a:pathLst>
            </a:custGeom>
            <a:solidFill>
              <a:srgbClr val="5F4778"/>
            </a:solidFill>
          </p:spPr>
          <p:txBody>
            <a:bodyPr wrap="square" lIns="0" tIns="0" rIns="0" bIns="0" rtlCol="0"/>
            <a:lstStyle/>
            <a:p>
              <a:endParaRPr sz="2400"/>
            </a:p>
          </p:txBody>
        </p:sp>
        <p:sp>
          <p:nvSpPr>
            <p:cNvPr id="11" name="object 11"/>
            <p:cNvSpPr/>
            <p:nvPr/>
          </p:nvSpPr>
          <p:spPr>
            <a:xfrm>
              <a:off x="1237798" y="2232410"/>
              <a:ext cx="1388110" cy="669925"/>
            </a:xfrm>
            <a:custGeom>
              <a:avLst/>
              <a:gdLst/>
              <a:ahLst/>
              <a:cxnLst/>
              <a:rect l="l" t="t" r="r" b="b"/>
              <a:pathLst>
                <a:path w="1388110" h="669925">
                  <a:moveTo>
                    <a:pt x="0" y="111632"/>
                  </a:moveTo>
                  <a:lnTo>
                    <a:pt x="8773" y="68201"/>
                  </a:lnTo>
                  <a:lnTo>
                    <a:pt x="32705" y="32715"/>
                  </a:lnTo>
                  <a:lnTo>
                    <a:pt x="68210" y="8779"/>
                  </a:lnTo>
                  <a:lnTo>
                    <a:pt x="111703" y="0"/>
                  </a:lnTo>
                  <a:lnTo>
                    <a:pt x="1275908" y="0"/>
                  </a:lnTo>
                  <a:lnTo>
                    <a:pt x="1319339" y="8779"/>
                  </a:lnTo>
                  <a:lnTo>
                    <a:pt x="1354825" y="32715"/>
                  </a:lnTo>
                  <a:lnTo>
                    <a:pt x="1378761" y="68201"/>
                  </a:lnTo>
                  <a:lnTo>
                    <a:pt x="1387541" y="111632"/>
                  </a:lnTo>
                  <a:lnTo>
                    <a:pt x="1387541" y="558283"/>
                  </a:lnTo>
                  <a:lnTo>
                    <a:pt x="1378761" y="601715"/>
                  </a:lnTo>
                  <a:lnTo>
                    <a:pt x="1354825" y="637201"/>
                  </a:lnTo>
                  <a:lnTo>
                    <a:pt x="1319339" y="661137"/>
                  </a:lnTo>
                  <a:lnTo>
                    <a:pt x="1275908" y="669916"/>
                  </a:lnTo>
                  <a:lnTo>
                    <a:pt x="111703" y="669916"/>
                  </a:lnTo>
                  <a:lnTo>
                    <a:pt x="68210" y="661137"/>
                  </a:lnTo>
                  <a:lnTo>
                    <a:pt x="32705" y="637201"/>
                  </a:lnTo>
                  <a:lnTo>
                    <a:pt x="8773" y="601715"/>
                  </a:lnTo>
                  <a:lnTo>
                    <a:pt x="0" y="558283"/>
                  </a:lnTo>
                  <a:lnTo>
                    <a:pt x="0" y="111632"/>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2114975" y="3114460"/>
            <a:ext cx="905087" cy="570242"/>
          </a:xfrm>
          <a:prstGeom prst="rect">
            <a:avLst/>
          </a:prstGeom>
        </p:spPr>
        <p:txBody>
          <a:bodyPr vert="horz" wrap="square" lIns="0" tIns="31327" rIns="0" bIns="0" rtlCol="0">
            <a:spAutoFit/>
          </a:bodyPr>
          <a:lstStyle/>
          <a:p>
            <a:pPr marL="16933" marR="6773" indent="38099">
              <a:lnSpc>
                <a:spcPts val="2107"/>
              </a:lnSpc>
              <a:spcBef>
                <a:spcPts val="247"/>
              </a:spcBef>
            </a:pPr>
            <a:r>
              <a:rPr b="1" spc="-27" dirty="0">
                <a:solidFill>
                  <a:srgbClr val="FFFFFF"/>
                </a:solidFill>
                <a:latin typeface="Calibri"/>
                <a:cs typeface="Calibri"/>
              </a:rPr>
              <a:t>Working </a:t>
            </a:r>
            <a:r>
              <a:rPr b="1" spc="-393" dirty="0">
                <a:solidFill>
                  <a:srgbClr val="FFFFFF"/>
                </a:solidFill>
                <a:latin typeface="Calibri"/>
                <a:cs typeface="Calibri"/>
              </a:rPr>
              <a:t> </a:t>
            </a:r>
            <a:r>
              <a:rPr b="1" spc="-40" dirty="0">
                <a:solidFill>
                  <a:srgbClr val="FFFFFF"/>
                </a:solidFill>
                <a:latin typeface="Calibri"/>
                <a:cs typeface="Calibri"/>
              </a:rPr>
              <a:t>D</a:t>
            </a:r>
            <a:r>
              <a:rPr b="1" spc="-47" dirty="0">
                <a:solidFill>
                  <a:srgbClr val="FFFFFF"/>
                </a:solidFill>
                <a:latin typeface="Calibri"/>
                <a:cs typeface="Calibri"/>
              </a:rPr>
              <a:t>ir</a:t>
            </a:r>
            <a:r>
              <a:rPr b="1" spc="-13" dirty="0">
                <a:solidFill>
                  <a:srgbClr val="FFFFFF"/>
                </a:solidFill>
                <a:latin typeface="Calibri"/>
                <a:cs typeface="Calibri"/>
              </a:rPr>
              <a:t>e</a:t>
            </a:r>
            <a:r>
              <a:rPr b="1" spc="40" dirty="0">
                <a:solidFill>
                  <a:srgbClr val="FFFFFF"/>
                </a:solidFill>
                <a:latin typeface="Calibri"/>
                <a:cs typeface="Calibri"/>
              </a:rPr>
              <a:t>c</a:t>
            </a:r>
            <a:r>
              <a:rPr b="1" spc="-27" dirty="0">
                <a:solidFill>
                  <a:srgbClr val="FFFFFF"/>
                </a:solidFill>
                <a:latin typeface="Calibri"/>
                <a:cs typeface="Calibri"/>
              </a:rPr>
              <a:t>t</a:t>
            </a:r>
            <a:r>
              <a:rPr b="1" spc="27" dirty="0">
                <a:solidFill>
                  <a:srgbClr val="FFFFFF"/>
                </a:solidFill>
                <a:latin typeface="Calibri"/>
                <a:cs typeface="Calibri"/>
              </a:rPr>
              <a:t>o</a:t>
            </a:r>
            <a:r>
              <a:rPr b="1" spc="-47" dirty="0">
                <a:solidFill>
                  <a:srgbClr val="FFFFFF"/>
                </a:solidFill>
                <a:latin typeface="Calibri"/>
                <a:cs typeface="Calibri"/>
              </a:rPr>
              <a:t>r</a:t>
            </a:r>
            <a:r>
              <a:rPr b="1" dirty="0">
                <a:solidFill>
                  <a:srgbClr val="FFFFFF"/>
                </a:solidFill>
                <a:latin typeface="Calibri"/>
                <a:cs typeface="Calibri"/>
              </a:rPr>
              <a:t>y</a:t>
            </a:r>
            <a:endParaRPr>
              <a:latin typeface="Calibri"/>
              <a:cs typeface="Calibri"/>
            </a:endParaRPr>
          </a:p>
        </p:txBody>
      </p:sp>
      <p:grpSp>
        <p:nvGrpSpPr>
          <p:cNvPr id="13" name="object 13"/>
          <p:cNvGrpSpPr/>
          <p:nvPr/>
        </p:nvGrpSpPr>
        <p:grpSpPr>
          <a:xfrm>
            <a:off x="4927620" y="2946401"/>
            <a:ext cx="1981200" cy="1028700"/>
            <a:chOff x="3695715" y="2209800"/>
            <a:chExt cx="1485900" cy="771525"/>
          </a:xfrm>
        </p:grpSpPr>
        <p:pic>
          <p:nvPicPr>
            <p:cNvPr id="14" name="object 14"/>
            <p:cNvPicPr/>
            <p:nvPr/>
          </p:nvPicPr>
          <p:blipFill>
            <a:blip r:embed="rId4" cstate="print"/>
            <a:stretch>
              <a:fillRect/>
            </a:stretch>
          </p:blipFill>
          <p:spPr>
            <a:xfrm>
              <a:off x="3695715" y="2209800"/>
              <a:ext cx="1485900" cy="771525"/>
            </a:xfrm>
            <a:prstGeom prst="rect">
              <a:avLst/>
            </a:prstGeom>
          </p:spPr>
        </p:pic>
        <p:sp>
          <p:nvSpPr>
            <p:cNvPr id="15" name="object 15"/>
            <p:cNvSpPr/>
            <p:nvPr/>
          </p:nvSpPr>
          <p:spPr>
            <a:xfrm>
              <a:off x="3714993" y="2232410"/>
              <a:ext cx="1387475" cy="669925"/>
            </a:xfrm>
            <a:custGeom>
              <a:avLst/>
              <a:gdLst/>
              <a:ahLst/>
              <a:cxnLst/>
              <a:rect l="l" t="t" r="r" b="b"/>
              <a:pathLst>
                <a:path w="1387475" h="669925">
                  <a:moveTo>
                    <a:pt x="1275862" y="0"/>
                  </a:moveTo>
                  <a:lnTo>
                    <a:pt x="111648" y="0"/>
                  </a:lnTo>
                  <a:lnTo>
                    <a:pt x="68215" y="8779"/>
                  </a:lnTo>
                  <a:lnTo>
                    <a:pt x="32724" y="32715"/>
                  </a:lnTo>
                  <a:lnTo>
                    <a:pt x="8782" y="68201"/>
                  </a:lnTo>
                  <a:lnTo>
                    <a:pt x="0" y="111632"/>
                  </a:lnTo>
                  <a:lnTo>
                    <a:pt x="0" y="558283"/>
                  </a:lnTo>
                  <a:lnTo>
                    <a:pt x="8782" y="601715"/>
                  </a:lnTo>
                  <a:lnTo>
                    <a:pt x="32724" y="637201"/>
                  </a:lnTo>
                  <a:lnTo>
                    <a:pt x="68215" y="661137"/>
                  </a:lnTo>
                  <a:lnTo>
                    <a:pt x="111648" y="669916"/>
                  </a:lnTo>
                  <a:lnTo>
                    <a:pt x="1275862" y="669916"/>
                  </a:lnTo>
                  <a:lnTo>
                    <a:pt x="1319341" y="661137"/>
                  </a:lnTo>
                  <a:lnTo>
                    <a:pt x="1354816" y="637201"/>
                  </a:lnTo>
                  <a:lnTo>
                    <a:pt x="1378719" y="601715"/>
                  </a:lnTo>
                  <a:lnTo>
                    <a:pt x="1387480" y="558283"/>
                  </a:lnTo>
                  <a:lnTo>
                    <a:pt x="1387480" y="111632"/>
                  </a:lnTo>
                  <a:lnTo>
                    <a:pt x="1378719" y="68201"/>
                  </a:lnTo>
                  <a:lnTo>
                    <a:pt x="1354816" y="32715"/>
                  </a:lnTo>
                  <a:lnTo>
                    <a:pt x="1319341" y="8779"/>
                  </a:lnTo>
                  <a:lnTo>
                    <a:pt x="1275862" y="0"/>
                  </a:lnTo>
                  <a:close/>
                </a:path>
              </a:pathLst>
            </a:custGeom>
            <a:solidFill>
              <a:srgbClr val="5F4778"/>
            </a:solidFill>
          </p:spPr>
          <p:txBody>
            <a:bodyPr wrap="square" lIns="0" tIns="0" rIns="0" bIns="0" rtlCol="0"/>
            <a:lstStyle/>
            <a:p>
              <a:endParaRPr sz="2400"/>
            </a:p>
          </p:txBody>
        </p:sp>
        <p:sp>
          <p:nvSpPr>
            <p:cNvPr id="16" name="object 16"/>
            <p:cNvSpPr/>
            <p:nvPr/>
          </p:nvSpPr>
          <p:spPr>
            <a:xfrm>
              <a:off x="3714993" y="2232410"/>
              <a:ext cx="1387475" cy="669925"/>
            </a:xfrm>
            <a:custGeom>
              <a:avLst/>
              <a:gdLst/>
              <a:ahLst/>
              <a:cxnLst/>
              <a:rect l="l" t="t" r="r" b="b"/>
              <a:pathLst>
                <a:path w="1387475" h="669925">
                  <a:moveTo>
                    <a:pt x="0" y="111632"/>
                  </a:moveTo>
                  <a:lnTo>
                    <a:pt x="8782" y="68201"/>
                  </a:lnTo>
                  <a:lnTo>
                    <a:pt x="32724" y="32715"/>
                  </a:lnTo>
                  <a:lnTo>
                    <a:pt x="68215" y="8779"/>
                  </a:lnTo>
                  <a:lnTo>
                    <a:pt x="111648" y="0"/>
                  </a:lnTo>
                  <a:lnTo>
                    <a:pt x="1275862" y="0"/>
                  </a:lnTo>
                  <a:lnTo>
                    <a:pt x="1319341" y="8779"/>
                  </a:lnTo>
                  <a:lnTo>
                    <a:pt x="1354816" y="32715"/>
                  </a:lnTo>
                  <a:lnTo>
                    <a:pt x="1378719" y="68201"/>
                  </a:lnTo>
                  <a:lnTo>
                    <a:pt x="1387480" y="111632"/>
                  </a:lnTo>
                  <a:lnTo>
                    <a:pt x="1387480" y="558283"/>
                  </a:lnTo>
                  <a:lnTo>
                    <a:pt x="1378719" y="601715"/>
                  </a:lnTo>
                  <a:lnTo>
                    <a:pt x="1354816" y="637201"/>
                  </a:lnTo>
                  <a:lnTo>
                    <a:pt x="1319341" y="661137"/>
                  </a:lnTo>
                  <a:lnTo>
                    <a:pt x="1275862" y="669916"/>
                  </a:lnTo>
                  <a:lnTo>
                    <a:pt x="111648" y="669916"/>
                  </a:lnTo>
                  <a:lnTo>
                    <a:pt x="68215" y="661137"/>
                  </a:lnTo>
                  <a:lnTo>
                    <a:pt x="32724" y="637201"/>
                  </a:lnTo>
                  <a:lnTo>
                    <a:pt x="8782" y="601715"/>
                  </a:lnTo>
                  <a:lnTo>
                    <a:pt x="0" y="558283"/>
                  </a:lnTo>
                  <a:lnTo>
                    <a:pt x="0" y="111632"/>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5507233" y="3121572"/>
            <a:ext cx="739140" cy="570242"/>
          </a:xfrm>
          <a:prstGeom prst="rect">
            <a:avLst/>
          </a:prstGeom>
        </p:spPr>
        <p:txBody>
          <a:bodyPr vert="horz" wrap="square" lIns="0" tIns="31327" rIns="0" bIns="0" rtlCol="0">
            <a:spAutoFit/>
          </a:bodyPr>
          <a:lstStyle/>
          <a:p>
            <a:pPr marL="156629" marR="6773" indent="-140543">
              <a:lnSpc>
                <a:spcPts val="2107"/>
              </a:lnSpc>
              <a:spcBef>
                <a:spcPts val="247"/>
              </a:spcBef>
            </a:pPr>
            <a:r>
              <a:rPr b="1" spc="40" dirty="0">
                <a:solidFill>
                  <a:srgbClr val="FFFFFF"/>
                </a:solidFill>
                <a:latin typeface="Calibri"/>
                <a:cs typeface="Calibri"/>
              </a:rPr>
              <a:t>S</a:t>
            </a:r>
            <a:r>
              <a:rPr b="1" spc="-27" dirty="0">
                <a:solidFill>
                  <a:srgbClr val="FFFFFF"/>
                </a:solidFill>
                <a:latin typeface="Calibri"/>
                <a:cs typeface="Calibri"/>
              </a:rPr>
              <a:t>t</a:t>
            </a:r>
            <a:r>
              <a:rPr b="1" spc="7" dirty="0">
                <a:solidFill>
                  <a:srgbClr val="FFFFFF"/>
                </a:solidFill>
                <a:latin typeface="Calibri"/>
                <a:cs typeface="Calibri"/>
              </a:rPr>
              <a:t>a</a:t>
            </a:r>
            <a:r>
              <a:rPr b="1" spc="40" dirty="0">
                <a:solidFill>
                  <a:srgbClr val="FFFFFF"/>
                </a:solidFill>
                <a:latin typeface="Calibri"/>
                <a:cs typeface="Calibri"/>
              </a:rPr>
              <a:t>g</a:t>
            </a:r>
            <a:r>
              <a:rPr b="1" spc="-47" dirty="0">
                <a:solidFill>
                  <a:srgbClr val="FFFFFF"/>
                </a:solidFill>
                <a:latin typeface="Calibri"/>
                <a:cs typeface="Calibri"/>
              </a:rPr>
              <a:t>i</a:t>
            </a:r>
            <a:r>
              <a:rPr b="1" spc="27" dirty="0">
                <a:solidFill>
                  <a:srgbClr val="FFFFFF"/>
                </a:solidFill>
                <a:latin typeface="Calibri"/>
                <a:cs typeface="Calibri"/>
              </a:rPr>
              <a:t>n</a:t>
            </a:r>
            <a:r>
              <a:rPr b="1" dirty="0">
                <a:solidFill>
                  <a:srgbClr val="FFFFFF"/>
                </a:solidFill>
                <a:latin typeface="Calibri"/>
                <a:cs typeface="Calibri"/>
              </a:rPr>
              <a:t>g </a:t>
            </a:r>
            <a:r>
              <a:rPr dirty="0">
                <a:solidFill>
                  <a:srgbClr val="FFFFFF"/>
                </a:solidFill>
                <a:latin typeface="Times New Roman"/>
                <a:cs typeface="Times New Roman"/>
              </a:rPr>
              <a:t> </a:t>
            </a:r>
            <a:r>
              <a:rPr b="1" spc="-13" dirty="0">
                <a:solidFill>
                  <a:srgbClr val="FFFFFF"/>
                </a:solidFill>
                <a:latin typeface="Calibri"/>
                <a:cs typeface="Calibri"/>
              </a:rPr>
              <a:t>Area</a:t>
            </a:r>
            <a:endParaRPr>
              <a:latin typeface="Calibri"/>
              <a:cs typeface="Calibri"/>
            </a:endParaRPr>
          </a:p>
        </p:txBody>
      </p:sp>
      <p:grpSp>
        <p:nvGrpSpPr>
          <p:cNvPr id="18" name="object 18"/>
          <p:cNvGrpSpPr/>
          <p:nvPr/>
        </p:nvGrpSpPr>
        <p:grpSpPr>
          <a:xfrm>
            <a:off x="8229579" y="2959100"/>
            <a:ext cx="1981200" cy="1016000"/>
            <a:chOff x="6172184" y="2219325"/>
            <a:chExt cx="1485900" cy="762000"/>
          </a:xfrm>
        </p:grpSpPr>
        <p:pic>
          <p:nvPicPr>
            <p:cNvPr id="19" name="object 19"/>
            <p:cNvPicPr/>
            <p:nvPr/>
          </p:nvPicPr>
          <p:blipFill>
            <a:blip r:embed="rId5" cstate="print"/>
            <a:stretch>
              <a:fillRect/>
            </a:stretch>
          </p:blipFill>
          <p:spPr>
            <a:xfrm>
              <a:off x="6172184" y="2219325"/>
              <a:ext cx="1485900" cy="762000"/>
            </a:xfrm>
            <a:prstGeom prst="rect">
              <a:avLst/>
            </a:prstGeom>
          </p:spPr>
        </p:pic>
        <p:sp>
          <p:nvSpPr>
            <p:cNvPr id="20" name="object 20"/>
            <p:cNvSpPr/>
            <p:nvPr/>
          </p:nvSpPr>
          <p:spPr>
            <a:xfrm>
              <a:off x="6192255" y="2236851"/>
              <a:ext cx="1387475" cy="669925"/>
            </a:xfrm>
            <a:custGeom>
              <a:avLst/>
              <a:gdLst/>
              <a:ahLst/>
              <a:cxnLst/>
              <a:rect l="l" t="t" r="r" b="b"/>
              <a:pathLst>
                <a:path w="1387475" h="669925">
                  <a:moveTo>
                    <a:pt x="1275862" y="0"/>
                  </a:moveTo>
                  <a:lnTo>
                    <a:pt x="111648" y="0"/>
                  </a:lnTo>
                  <a:lnTo>
                    <a:pt x="68164" y="8762"/>
                  </a:lnTo>
                  <a:lnTo>
                    <a:pt x="32678" y="32670"/>
                  </a:lnTo>
                  <a:lnTo>
                    <a:pt x="8765" y="68151"/>
                  </a:lnTo>
                  <a:lnTo>
                    <a:pt x="0" y="111632"/>
                  </a:lnTo>
                  <a:lnTo>
                    <a:pt x="0" y="558164"/>
                  </a:lnTo>
                  <a:lnTo>
                    <a:pt x="8765" y="601646"/>
                  </a:lnTo>
                  <a:lnTo>
                    <a:pt x="32678" y="637127"/>
                  </a:lnTo>
                  <a:lnTo>
                    <a:pt x="68164" y="661034"/>
                  </a:lnTo>
                  <a:lnTo>
                    <a:pt x="111648" y="669797"/>
                  </a:lnTo>
                  <a:lnTo>
                    <a:pt x="1275862" y="669797"/>
                  </a:lnTo>
                  <a:lnTo>
                    <a:pt x="1319290" y="661034"/>
                  </a:lnTo>
                  <a:lnTo>
                    <a:pt x="1354771" y="637127"/>
                  </a:lnTo>
                  <a:lnTo>
                    <a:pt x="1378702" y="601646"/>
                  </a:lnTo>
                  <a:lnTo>
                    <a:pt x="1387480" y="558164"/>
                  </a:lnTo>
                  <a:lnTo>
                    <a:pt x="1387480" y="111632"/>
                  </a:lnTo>
                  <a:lnTo>
                    <a:pt x="1378702" y="68151"/>
                  </a:lnTo>
                  <a:lnTo>
                    <a:pt x="1354771" y="32670"/>
                  </a:lnTo>
                  <a:lnTo>
                    <a:pt x="1319290" y="8762"/>
                  </a:lnTo>
                  <a:lnTo>
                    <a:pt x="1275862" y="0"/>
                  </a:lnTo>
                  <a:close/>
                </a:path>
              </a:pathLst>
            </a:custGeom>
            <a:solidFill>
              <a:srgbClr val="5F4778"/>
            </a:solidFill>
          </p:spPr>
          <p:txBody>
            <a:bodyPr wrap="square" lIns="0" tIns="0" rIns="0" bIns="0" rtlCol="0"/>
            <a:lstStyle/>
            <a:p>
              <a:endParaRPr sz="2400"/>
            </a:p>
          </p:txBody>
        </p:sp>
        <p:sp>
          <p:nvSpPr>
            <p:cNvPr id="21" name="object 21"/>
            <p:cNvSpPr/>
            <p:nvPr/>
          </p:nvSpPr>
          <p:spPr>
            <a:xfrm>
              <a:off x="6192255" y="2236851"/>
              <a:ext cx="1387475" cy="669925"/>
            </a:xfrm>
            <a:custGeom>
              <a:avLst/>
              <a:gdLst/>
              <a:ahLst/>
              <a:cxnLst/>
              <a:rect l="l" t="t" r="r" b="b"/>
              <a:pathLst>
                <a:path w="1387475" h="669925">
                  <a:moveTo>
                    <a:pt x="0" y="111632"/>
                  </a:moveTo>
                  <a:lnTo>
                    <a:pt x="8765" y="68151"/>
                  </a:lnTo>
                  <a:lnTo>
                    <a:pt x="32678" y="32670"/>
                  </a:lnTo>
                  <a:lnTo>
                    <a:pt x="68164" y="8762"/>
                  </a:lnTo>
                  <a:lnTo>
                    <a:pt x="111648" y="0"/>
                  </a:lnTo>
                  <a:lnTo>
                    <a:pt x="1275862" y="0"/>
                  </a:lnTo>
                  <a:lnTo>
                    <a:pt x="1319290" y="8762"/>
                  </a:lnTo>
                  <a:lnTo>
                    <a:pt x="1354771" y="32670"/>
                  </a:lnTo>
                  <a:lnTo>
                    <a:pt x="1378702" y="68151"/>
                  </a:lnTo>
                  <a:lnTo>
                    <a:pt x="1387480" y="111632"/>
                  </a:lnTo>
                  <a:lnTo>
                    <a:pt x="1387480" y="558164"/>
                  </a:lnTo>
                  <a:lnTo>
                    <a:pt x="1378702" y="601646"/>
                  </a:lnTo>
                  <a:lnTo>
                    <a:pt x="1354771" y="637127"/>
                  </a:lnTo>
                  <a:lnTo>
                    <a:pt x="1319290" y="661034"/>
                  </a:lnTo>
                  <a:lnTo>
                    <a:pt x="1275862" y="669797"/>
                  </a:lnTo>
                  <a:lnTo>
                    <a:pt x="111648" y="669797"/>
                  </a:lnTo>
                  <a:lnTo>
                    <a:pt x="68164" y="661034"/>
                  </a:lnTo>
                  <a:lnTo>
                    <a:pt x="32678" y="637127"/>
                  </a:lnTo>
                  <a:lnTo>
                    <a:pt x="8765" y="601646"/>
                  </a:lnTo>
                  <a:lnTo>
                    <a:pt x="0" y="558164"/>
                  </a:lnTo>
                  <a:lnTo>
                    <a:pt x="0" y="111632"/>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8799075" y="3258901"/>
            <a:ext cx="800947"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27" dirty="0">
                <a:solidFill>
                  <a:srgbClr val="FFFFFF"/>
                </a:solidFill>
                <a:latin typeface="Calibri"/>
                <a:cs typeface="Calibri"/>
              </a:rPr>
              <a:t>o</a:t>
            </a:r>
            <a:r>
              <a:rPr b="1" spc="33" dirty="0">
                <a:solidFill>
                  <a:srgbClr val="FFFFFF"/>
                </a:solidFill>
                <a:latin typeface="Calibri"/>
                <a:cs typeface="Calibri"/>
              </a:rPr>
              <a:t>mm</a:t>
            </a:r>
            <a:r>
              <a:rPr b="1" spc="-40" dirty="0">
                <a:solidFill>
                  <a:srgbClr val="FFFFFF"/>
                </a:solidFill>
                <a:latin typeface="Calibri"/>
                <a:cs typeface="Calibri"/>
              </a:rPr>
              <a:t>i</a:t>
            </a:r>
            <a:r>
              <a:rPr b="1" dirty="0">
                <a:solidFill>
                  <a:srgbClr val="FFFFFF"/>
                </a:solidFill>
                <a:latin typeface="Calibri"/>
                <a:cs typeface="Calibri"/>
              </a:rPr>
              <a:t>t</a:t>
            </a:r>
            <a:endParaRPr>
              <a:latin typeface="Calibri"/>
              <a:cs typeface="Calibri"/>
            </a:endParaRPr>
          </a:p>
        </p:txBody>
      </p:sp>
      <p:grpSp>
        <p:nvGrpSpPr>
          <p:cNvPr id="23" name="object 23"/>
          <p:cNvGrpSpPr/>
          <p:nvPr/>
        </p:nvGrpSpPr>
        <p:grpSpPr>
          <a:xfrm>
            <a:off x="1" y="2032"/>
            <a:ext cx="12138660" cy="6856307"/>
            <a:chOff x="0" y="1524"/>
            <a:chExt cx="9103995" cy="5142230"/>
          </a:xfrm>
        </p:grpSpPr>
        <p:pic>
          <p:nvPicPr>
            <p:cNvPr id="24" name="object 24"/>
            <p:cNvPicPr/>
            <p:nvPr/>
          </p:nvPicPr>
          <p:blipFill>
            <a:blip r:embed="rId6" cstate="print"/>
            <a:stretch>
              <a:fillRect/>
            </a:stretch>
          </p:blipFill>
          <p:spPr>
            <a:xfrm>
              <a:off x="1561466" y="3111489"/>
              <a:ext cx="589291" cy="589291"/>
            </a:xfrm>
            <a:prstGeom prst="rect">
              <a:avLst/>
            </a:prstGeom>
          </p:spPr>
        </p:pic>
        <p:pic>
          <p:nvPicPr>
            <p:cNvPr id="25" name="object 25"/>
            <p:cNvPicPr/>
            <p:nvPr/>
          </p:nvPicPr>
          <p:blipFill>
            <a:blip r:embed="rId7" cstate="print"/>
            <a:stretch>
              <a:fillRect/>
            </a:stretch>
          </p:blipFill>
          <p:spPr>
            <a:xfrm>
              <a:off x="1819275" y="3467100"/>
              <a:ext cx="523875" cy="523875"/>
            </a:xfrm>
            <a:prstGeom prst="rect">
              <a:avLst/>
            </a:prstGeom>
          </p:spPr>
        </p:pic>
        <p:pic>
          <p:nvPicPr>
            <p:cNvPr id="26" name="object 26"/>
            <p:cNvPicPr/>
            <p:nvPr/>
          </p:nvPicPr>
          <p:blipFill>
            <a:blip r:embed="rId8" cstate="print"/>
            <a:stretch>
              <a:fillRect/>
            </a:stretch>
          </p:blipFill>
          <p:spPr>
            <a:xfrm>
              <a:off x="1856103" y="3506355"/>
              <a:ext cx="388748" cy="388748"/>
            </a:xfrm>
            <a:prstGeom prst="rect">
              <a:avLst/>
            </a:prstGeom>
          </p:spPr>
        </p:pic>
        <p:pic>
          <p:nvPicPr>
            <p:cNvPr id="27" name="object 27"/>
            <p:cNvPicPr/>
            <p:nvPr/>
          </p:nvPicPr>
          <p:blipFill>
            <a:blip r:embed="rId9" cstate="print"/>
            <a:stretch>
              <a:fillRect/>
            </a:stretch>
          </p:blipFill>
          <p:spPr>
            <a:xfrm>
              <a:off x="4157483" y="3155694"/>
              <a:ext cx="601977" cy="703073"/>
            </a:xfrm>
            <a:prstGeom prst="rect">
              <a:avLst/>
            </a:prstGeom>
          </p:spPr>
        </p:pic>
        <p:pic>
          <p:nvPicPr>
            <p:cNvPr id="28" name="object 28"/>
            <p:cNvPicPr/>
            <p:nvPr/>
          </p:nvPicPr>
          <p:blipFill>
            <a:blip r:embed="rId6" cstate="print"/>
            <a:stretch>
              <a:fillRect/>
            </a:stretch>
          </p:blipFill>
          <p:spPr>
            <a:xfrm>
              <a:off x="6678290" y="3111489"/>
              <a:ext cx="589291" cy="589291"/>
            </a:xfrm>
            <a:prstGeom prst="rect">
              <a:avLst/>
            </a:prstGeom>
          </p:spPr>
        </p:pic>
        <p:pic>
          <p:nvPicPr>
            <p:cNvPr id="29" name="object 29"/>
            <p:cNvPicPr/>
            <p:nvPr/>
          </p:nvPicPr>
          <p:blipFill>
            <a:blip r:embed="rId10" cstate="print"/>
            <a:stretch>
              <a:fillRect/>
            </a:stretch>
          </p:blipFill>
          <p:spPr>
            <a:xfrm>
              <a:off x="6934200" y="3467100"/>
              <a:ext cx="523875" cy="523875"/>
            </a:xfrm>
            <a:prstGeom prst="rect">
              <a:avLst/>
            </a:prstGeom>
          </p:spPr>
        </p:pic>
        <p:pic>
          <p:nvPicPr>
            <p:cNvPr id="30" name="object 30"/>
            <p:cNvPicPr/>
            <p:nvPr/>
          </p:nvPicPr>
          <p:blipFill>
            <a:blip r:embed="rId8" cstate="print"/>
            <a:stretch>
              <a:fillRect/>
            </a:stretch>
          </p:blipFill>
          <p:spPr>
            <a:xfrm>
              <a:off x="6972940" y="3506355"/>
              <a:ext cx="388748" cy="388748"/>
            </a:xfrm>
            <a:prstGeom prst="rect">
              <a:avLst/>
            </a:prstGeom>
          </p:spPr>
        </p:pic>
        <p:pic>
          <p:nvPicPr>
            <p:cNvPr id="31" name="object 31"/>
            <p:cNvPicPr/>
            <p:nvPr/>
          </p:nvPicPr>
          <p:blipFill>
            <a:blip r:embed="rId11" cstate="print"/>
            <a:stretch>
              <a:fillRect/>
            </a:stretch>
          </p:blipFill>
          <p:spPr>
            <a:xfrm>
              <a:off x="6549907" y="3506355"/>
              <a:ext cx="388748" cy="388748"/>
            </a:xfrm>
            <a:prstGeom prst="rect">
              <a:avLst/>
            </a:prstGeom>
          </p:spPr>
        </p:pic>
        <p:pic>
          <p:nvPicPr>
            <p:cNvPr id="32" name="object 32" hidden="1"/>
            <p:cNvPicPr/>
            <p:nvPr/>
          </p:nvPicPr>
          <p:blipFill>
            <a:blip r:embed="rId12" cstate="print"/>
            <a:stretch>
              <a:fillRect/>
            </a:stretch>
          </p:blipFill>
          <p:spPr>
            <a:xfrm>
              <a:off x="0" y="1524"/>
              <a:ext cx="9103613" cy="5141975"/>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9401" y="939800"/>
            <a:ext cx="11595100" cy="5923280"/>
            <a:chOff x="209550" y="704850"/>
            <a:chExt cx="869632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9550" y="1571625"/>
              <a:ext cx="2266950" cy="781050"/>
            </a:xfrm>
            <a:prstGeom prst="rect">
              <a:avLst/>
            </a:prstGeom>
          </p:spPr>
        </p:pic>
        <p:sp>
          <p:nvSpPr>
            <p:cNvPr id="6" name="object 6"/>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FFFFFF"/>
            </a:solidFill>
          </p:spPr>
          <p:txBody>
            <a:bodyPr wrap="square" lIns="0" tIns="0" rIns="0" bIns="0" rtlCol="0"/>
            <a:lstStyle/>
            <a:p>
              <a:endParaRPr sz="2400"/>
            </a:p>
          </p:txBody>
        </p:sp>
        <p:sp>
          <p:nvSpPr>
            <p:cNvPr id="7" name="object 7"/>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857500" y="1104900"/>
              <a:ext cx="6048375" cy="3581400"/>
            </a:xfrm>
            <a:prstGeom prst="rect">
              <a:avLst/>
            </a:prstGeom>
          </p:spPr>
        </p:pic>
        <p:sp>
          <p:nvSpPr>
            <p:cNvPr id="9" name="object 9"/>
            <p:cNvSpPr/>
            <p:nvPr/>
          </p:nvSpPr>
          <p:spPr>
            <a:xfrm>
              <a:off x="2881371" y="1119896"/>
              <a:ext cx="5954395" cy="3491865"/>
            </a:xfrm>
            <a:custGeom>
              <a:avLst/>
              <a:gdLst/>
              <a:ahLst/>
              <a:cxnLst/>
              <a:rect l="l" t="t" r="r" b="b"/>
              <a:pathLst>
                <a:path w="5954395" h="3491865">
                  <a:moveTo>
                    <a:pt x="5372246" y="0"/>
                  </a:moveTo>
                  <a:lnTo>
                    <a:pt x="582039" y="0"/>
                  </a:lnTo>
                  <a:lnTo>
                    <a:pt x="534304" y="1928"/>
                  </a:lnTo>
                  <a:lnTo>
                    <a:pt x="487632" y="7614"/>
                  </a:lnTo>
                  <a:lnTo>
                    <a:pt x="442172" y="16907"/>
                  </a:lnTo>
                  <a:lnTo>
                    <a:pt x="398074" y="29658"/>
                  </a:lnTo>
                  <a:lnTo>
                    <a:pt x="355487" y="45718"/>
                  </a:lnTo>
                  <a:lnTo>
                    <a:pt x="314563" y="64936"/>
                  </a:lnTo>
                  <a:lnTo>
                    <a:pt x="275450" y="87164"/>
                  </a:lnTo>
                  <a:lnTo>
                    <a:pt x="238298" y="112251"/>
                  </a:lnTo>
                  <a:lnTo>
                    <a:pt x="203258" y="140048"/>
                  </a:lnTo>
                  <a:lnTo>
                    <a:pt x="170479" y="170406"/>
                  </a:lnTo>
                  <a:lnTo>
                    <a:pt x="140110" y="203174"/>
                  </a:lnTo>
                  <a:lnTo>
                    <a:pt x="112302" y="238204"/>
                  </a:lnTo>
                  <a:lnTo>
                    <a:pt x="87205" y="275345"/>
                  </a:lnTo>
                  <a:lnTo>
                    <a:pt x="64968" y="314448"/>
                  </a:lnTo>
                  <a:lnTo>
                    <a:pt x="45740" y="355364"/>
                  </a:lnTo>
                  <a:lnTo>
                    <a:pt x="29673" y="397942"/>
                  </a:lnTo>
                  <a:lnTo>
                    <a:pt x="16916" y="442034"/>
                  </a:lnTo>
                  <a:lnTo>
                    <a:pt x="7618" y="487490"/>
                  </a:lnTo>
                  <a:lnTo>
                    <a:pt x="1929" y="534159"/>
                  </a:lnTo>
                  <a:lnTo>
                    <a:pt x="0" y="581893"/>
                  </a:lnTo>
                  <a:lnTo>
                    <a:pt x="0" y="2909834"/>
                  </a:lnTo>
                  <a:lnTo>
                    <a:pt x="1929" y="2957567"/>
                  </a:lnTo>
                  <a:lnTo>
                    <a:pt x="7618" y="3004238"/>
                  </a:lnTo>
                  <a:lnTo>
                    <a:pt x="16916" y="3049696"/>
                  </a:lnTo>
                  <a:lnTo>
                    <a:pt x="29673" y="3093792"/>
                  </a:lnTo>
                  <a:lnTo>
                    <a:pt x="45740" y="3136376"/>
                  </a:lnTo>
                  <a:lnTo>
                    <a:pt x="64968" y="3177298"/>
                  </a:lnTo>
                  <a:lnTo>
                    <a:pt x="87205" y="3216408"/>
                  </a:lnTo>
                  <a:lnTo>
                    <a:pt x="112302" y="3253557"/>
                  </a:lnTo>
                  <a:lnTo>
                    <a:pt x="140110" y="3288594"/>
                  </a:lnTo>
                  <a:lnTo>
                    <a:pt x="170479" y="3321371"/>
                  </a:lnTo>
                  <a:lnTo>
                    <a:pt x="203258" y="3351737"/>
                  </a:lnTo>
                  <a:lnTo>
                    <a:pt x="238298" y="3379543"/>
                  </a:lnTo>
                  <a:lnTo>
                    <a:pt x="275450" y="3404638"/>
                  </a:lnTo>
                  <a:lnTo>
                    <a:pt x="314563" y="3426873"/>
                  </a:lnTo>
                  <a:lnTo>
                    <a:pt x="355487" y="3446098"/>
                  </a:lnTo>
                  <a:lnTo>
                    <a:pt x="398074" y="3462163"/>
                  </a:lnTo>
                  <a:lnTo>
                    <a:pt x="442172" y="3474920"/>
                  </a:lnTo>
                  <a:lnTo>
                    <a:pt x="487632" y="3484217"/>
                  </a:lnTo>
                  <a:lnTo>
                    <a:pt x="534304" y="3489905"/>
                  </a:lnTo>
                  <a:lnTo>
                    <a:pt x="582039" y="3491834"/>
                  </a:lnTo>
                  <a:lnTo>
                    <a:pt x="5372246" y="3491834"/>
                  </a:lnTo>
                  <a:lnTo>
                    <a:pt x="5419976" y="3489905"/>
                  </a:lnTo>
                  <a:lnTo>
                    <a:pt x="5466645" y="3484217"/>
                  </a:lnTo>
                  <a:lnTo>
                    <a:pt x="5512102" y="3474920"/>
                  </a:lnTo>
                  <a:lnTo>
                    <a:pt x="5556197" y="3462163"/>
                  </a:lnTo>
                  <a:lnTo>
                    <a:pt x="5598781" y="3446098"/>
                  </a:lnTo>
                  <a:lnTo>
                    <a:pt x="5639704" y="3426873"/>
                  </a:lnTo>
                  <a:lnTo>
                    <a:pt x="5678815" y="3404638"/>
                  </a:lnTo>
                  <a:lnTo>
                    <a:pt x="5715965" y="3379543"/>
                  </a:lnTo>
                  <a:lnTo>
                    <a:pt x="5751004" y="3351737"/>
                  </a:lnTo>
                  <a:lnTo>
                    <a:pt x="5783783" y="3321371"/>
                  </a:lnTo>
                  <a:lnTo>
                    <a:pt x="5814151" y="3288594"/>
                  </a:lnTo>
                  <a:lnTo>
                    <a:pt x="5841958" y="3253557"/>
                  </a:lnTo>
                  <a:lnTo>
                    <a:pt x="5867056" y="3216408"/>
                  </a:lnTo>
                  <a:lnTo>
                    <a:pt x="5889293" y="3177298"/>
                  </a:lnTo>
                  <a:lnTo>
                    <a:pt x="5908520" y="3136376"/>
                  </a:lnTo>
                  <a:lnTo>
                    <a:pt x="5924587" y="3093792"/>
                  </a:lnTo>
                  <a:lnTo>
                    <a:pt x="5937345" y="3049696"/>
                  </a:lnTo>
                  <a:lnTo>
                    <a:pt x="5946643" y="3004238"/>
                  </a:lnTo>
                  <a:lnTo>
                    <a:pt x="5952332" y="2957567"/>
                  </a:lnTo>
                  <a:lnTo>
                    <a:pt x="5954261" y="2909834"/>
                  </a:lnTo>
                  <a:lnTo>
                    <a:pt x="5954261" y="581893"/>
                  </a:lnTo>
                  <a:lnTo>
                    <a:pt x="5952332" y="534159"/>
                  </a:lnTo>
                  <a:lnTo>
                    <a:pt x="5946643" y="487490"/>
                  </a:lnTo>
                  <a:lnTo>
                    <a:pt x="5937345" y="442034"/>
                  </a:lnTo>
                  <a:lnTo>
                    <a:pt x="5924587" y="397942"/>
                  </a:lnTo>
                  <a:lnTo>
                    <a:pt x="5908520" y="355364"/>
                  </a:lnTo>
                  <a:lnTo>
                    <a:pt x="5889293" y="314448"/>
                  </a:lnTo>
                  <a:lnTo>
                    <a:pt x="5867056" y="275345"/>
                  </a:lnTo>
                  <a:lnTo>
                    <a:pt x="5841958" y="238204"/>
                  </a:lnTo>
                  <a:lnTo>
                    <a:pt x="5814151" y="203174"/>
                  </a:lnTo>
                  <a:lnTo>
                    <a:pt x="5783783" y="170406"/>
                  </a:lnTo>
                  <a:lnTo>
                    <a:pt x="5751004" y="140048"/>
                  </a:lnTo>
                  <a:lnTo>
                    <a:pt x="5715965" y="112251"/>
                  </a:lnTo>
                  <a:lnTo>
                    <a:pt x="5678815" y="87164"/>
                  </a:lnTo>
                  <a:lnTo>
                    <a:pt x="5639704" y="64936"/>
                  </a:lnTo>
                  <a:lnTo>
                    <a:pt x="5598781" y="45718"/>
                  </a:lnTo>
                  <a:lnTo>
                    <a:pt x="5556197" y="29658"/>
                  </a:lnTo>
                  <a:lnTo>
                    <a:pt x="5512102" y="16907"/>
                  </a:lnTo>
                  <a:lnTo>
                    <a:pt x="5466645" y="7614"/>
                  </a:lnTo>
                  <a:lnTo>
                    <a:pt x="5419976" y="1928"/>
                  </a:lnTo>
                  <a:lnTo>
                    <a:pt x="5372246" y="0"/>
                  </a:lnTo>
                  <a:close/>
                </a:path>
              </a:pathLst>
            </a:custGeom>
            <a:solidFill>
              <a:srgbClr val="FFFFFF"/>
            </a:solidFill>
          </p:spPr>
          <p:txBody>
            <a:bodyPr wrap="square" lIns="0" tIns="0" rIns="0" bIns="0" rtlCol="0"/>
            <a:lstStyle/>
            <a:p>
              <a:endParaRPr sz="2400"/>
            </a:p>
          </p:txBody>
        </p:sp>
        <p:sp>
          <p:nvSpPr>
            <p:cNvPr id="10" name="object 10"/>
            <p:cNvSpPr/>
            <p:nvPr/>
          </p:nvSpPr>
          <p:spPr>
            <a:xfrm>
              <a:off x="2881371" y="1119896"/>
              <a:ext cx="5954395" cy="3491865"/>
            </a:xfrm>
            <a:custGeom>
              <a:avLst/>
              <a:gdLst/>
              <a:ahLst/>
              <a:cxnLst/>
              <a:rect l="l" t="t" r="r" b="b"/>
              <a:pathLst>
                <a:path w="5954395" h="3491865">
                  <a:moveTo>
                    <a:pt x="0" y="581893"/>
                  </a:moveTo>
                  <a:lnTo>
                    <a:pt x="1929" y="534159"/>
                  </a:lnTo>
                  <a:lnTo>
                    <a:pt x="7618" y="487490"/>
                  </a:lnTo>
                  <a:lnTo>
                    <a:pt x="16916" y="442034"/>
                  </a:lnTo>
                  <a:lnTo>
                    <a:pt x="29673" y="397942"/>
                  </a:lnTo>
                  <a:lnTo>
                    <a:pt x="45740" y="355364"/>
                  </a:lnTo>
                  <a:lnTo>
                    <a:pt x="64968" y="314448"/>
                  </a:lnTo>
                  <a:lnTo>
                    <a:pt x="87205" y="275345"/>
                  </a:lnTo>
                  <a:lnTo>
                    <a:pt x="112302" y="238204"/>
                  </a:lnTo>
                  <a:lnTo>
                    <a:pt x="140110" y="203174"/>
                  </a:lnTo>
                  <a:lnTo>
                    <a:pt x="170479" y="170406"/>
                  </a:lnTo>
                  <a:lnTo>
                    <a:pt x="203258" y="140048"/>
                  </a:lnTo>
                  <a:lnTo>
                    <a:pt x="238298" y="112251"/>
                  </a:lnTo>
                  <a:lnTo>
                    <a:pt x="275450" y="87164"/>
                  </a:lnTo>
                  <a:lnTo>
                    <a:pt x="314563" y="64936"/>
                  </a:lnTo>
                  <a:lnTo>
                    <a:pt x="355487" y="45718"/>
                  </a:lnTo>
                  <a:lnTo>
                    <a:pt x="398074" y="29658"/>
                  </a:lnTo>
                  <a:lnTo>
                    <a:pt x="442172" y="16907"/>
                  </a:lnTo>
                  <a:lnTo>
                    <a:pt x="487632" y="7614"/>
                  </a:lnTo>
                  <a:lnTo>
                    <a:pt x="534304" y="1928"/>
                  </a:lnTo>
                  <a:lnTo>
                    <a:pt x="582039" y="0"/>
                  </a:lnTo>
                  <a:lnTo>
                    <a:pt x="5372246" y="0"/>
                  </a:lnTo>
                  <a:lnTo>
                    <a:pt x="5419976" y="1928"/>
                  </a:lnTo>
                  <a:lnTo>
                    <a:pt x="5466645" y="7614"/>
                  </a:lnTo>
                  <a:lnTo>
                    <a:pt x="5512102" y="16907"/>
                  </a:lnTo>
                  <a:lnTo>
                    <a:pt x="5556197" y="29658"/>
                  </a:lnTo>
                  <a:lnTo>
                    <a:pt x="5598781" y="45718"/>
                  </a:lnTo>
                  <a:lnTo>
                    <a:pt x="5639704" y="64936"/>
                  </a:lnTo>
                  <a:lnTo>
                    <a:pt x="5678815" y="87164"/>
                  </a:lnTo>
                  <a:lnTo>
                    <a:pt x="5715965" y="112251"/>
                  </a:lnTo>
                  <a:lnTo>
                    <a:pt x="5751004" y="140048"/>
                  </a:lnTo>
                  <a:lnTo>
                    <a:pt x="5783783" y="170406"/>
                  </a:lnTo>
                  <a:lnTo>
                    <a:pt x="5814151" y="203174"/>
                  </a:lnTo>
                  <a:lnTo>
                    <a:pt x="5841958" y="238204"/>
                  </a:lnTo>
                  <a:lnTo>
                    <a:pt x="5867056" y="275345"/>
                  </a:lnTo>
                  <a:lnTo>
                    <a:pt x="5889293" y="314448"/>
                  </a:lnTo>
                  <a:lnTo>
                    <a:pt x="5908520" y="355364"/>
                  </a:lnTo>
                  <a:lnTo>
                    <a:pt x="5924587" y="397942"/>
                  </a:lnTo>
                  <a:lnTo>
                    <a:pt x="5937345" y="442034"/>
                  </a:lnTo>
                  <a:lnTo>
                    <a:pt x="5946643" y="487490"/>
                  </a:lnTo>
                  <a:lnTo>
                    <a:pt x="5952332" y="534159"/>
                  </a:lnTo>
                  <a:lnTo>
                    <a:pt x="5954261" y="581893"/>
                  </a:lnTo>
                  <a:lnTo>
                    <a:pt x="5954261" y="2909834"/>
                  </a:lnTo>
                  <a:lnTo>
                    <a:pt x="5952332" y="2957567"/>
                  </a:lnTo>
                  <a:lnTo>
                    <a:pt x="5946643" y="3004238"/>
                  </a:lnTo>
                  <a:lnTo>
                    <a:pt x="5937345" y="3049696"/>
                  </a:lnTo>
                  <a:lnTo>
                    <a:pt x="5924587" y="3093792"/>
                  </a:lnTo>
                  <a:lnTo>
                    <a:pt x="5908520" y="3136376"/>
                  </a:lnTo>
                  <a:lnTo>
                    <a:pt x="5889293" y="3177298"/>
                  </a:lnTo>
                  <a:lnTo>
                    <a:pt x="5867056" y="3216408"/>
                  </a:lnTo>
                  <a:lnTo>
                    <a:pt x="5841958" y="3253557"/>
                  </a:lnTo>
                  <a:lnTo>
                    <a:pt x="5814151" y="3288594"/>
                  </a:lnTo>
                  <a:lnTo>
                    <a:pt x="5783783" y="3321371"/>
                  </a:lnTo>
                  <a:lnTo>
                    <a:pt x="5751004" y="3351737"/>
                  </a:lnTo>
                  <a:lnTo>
                    <a:pt x="5715965" y="3379543"/>
                  </a:lnTo>
                  <a:lnTo>
                    <a:pt x="5678815" y="3404638"/>
                  </a:lnTo>
                  <a:lnTo>
                    <a:pt x="5639704" y="3426873"/>
                  </a:lnTo>
                  <a:lnTo>
                    <a:pt x="5598781" y="3446098"/>
                  </a:lnTo>
                  <a:lnTo>
                    <a:pt x="5556197" y="3462163"/>
                  </a:lnTo>
                  <a:lnTo>
                    <a:pt x="5512102" y="3474920"/>
                  </a:lnTo>
                  <a:lnTo>
                    <a:pt x="5466645" y="3484217"/>
                  </a:lnTo>
                  <a:lnTo>
                    <a:pt x="5419976" y="3489905"/>
                  </a:lnTo>
                  <a:lnTo>
                    <a:pt x="5372246" y="3491834"/>
                  </a:lnTo>
                  <a:lnTo>
                    <a:pt x="582039" y="3491834"/>
                  </a:lnTo>
                  <a:lnTo>
                    <a:pt x="534304" y="3489905"/>
                  </a:lnTo>
                  <a:lnTo>
                    <a:pt x="487632" y="3484217"/>
                  </a:lnTo>
                  <a:lnTo>
                    <a:pt x="442172" y="3474920"/>
                  </a:lnTo>
                  <a:lnTo>
                    <a:pt x="398074" y="3462163"/>
                  </a:lnTo>
                  <a:lnTo>
                    <a:pt x="355487" y="3446098"/>
                  </a:lnTo>
                  <a:lnTo>
                    <a:pt x="314563" y="3426873"/>
                  </a:lnTo>
                  <a:lnTo>
                    <a:pt x="275450" y="3404638"/>
                  </a:lnTo>
                  <a:lnTo>
                    <a:pt x="238298" y="3379543"/>
                  </a:lnTo>
                  <a:lnTo>
                    <a:pt x="203258" y="3351737"/>
                  </a:lnTo>
                  <a:lnTo>
                    <a:pt x="170479" y="3321371"/>
                  </a:lnTo>
                  <a:lnTo>
                    <a:pt x="140110" y="3288594"/>
                  </a:lnTo>
                  <a:lnTo>
                    <a:pt x="112302" y="3253557"/>
                  </a:lnTo>
                  <a:lnTo>
                    <a:pt x="87205" y="3216408"/>
                  </a:lnTo>
                  <a:lnTo>
                    <a:pt x="64968" y="3177298"/>
                  </a:lnTo>
                  <a:lnTo>
                    <a:pt x="45740" y="3136376"/>
                  </a:lnTo>
                  <a:lnTo>
                    <a:pt x="29673" y="3093792"/>
                  </a:lnTo>
                  <a:lnTo>
                    <a:pt x="16916" y="3049696"/>
                  </a:lnTo>
                  <a:lnTo>
                    <a:pt x="7618" y="3004238"/>
                  </a:lnTo>
                  <a:lnTo>
                    <a:pt x="1929" y="2957567"/>
                  </a:lnTo>
                  <a:lnTo>
                    <a:pt x="0" y="2909834"/>
                  </a:lnTo>
                  <a:lnTo>
                    <a:pt x="0" y="58189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12" name="object 12"/>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5F4778"/>
                </a:solidFill>
                <a:latin typeface="Calibri"/>
                <a:cs typeface="Calibri"/>
              </a:rPr>
              <a:t>Working</a:t>
            </a:r>
            <a:r>
              <a:rPr spc="-40" dirty="0">
                <a:solidFill>
                  <a:srgbClr val="5F4778"/>
                </a:solidFill>
                <a:latin typeface="Calibri"/>
                <a:cs typeface="Calibri"/>
              </a:rPr>
              <a:t> </a:t>
            </a:r>
            <a:r>
              <a:rPr dirty="0">
                <a:solidFill>
                  <a:srgbClr val="5F4778"/>
                </a:solidFill>
                <a:latin typeface="Calibri"/>
                <a:cs typeface="Calibri"/>
              </a:rPr>
              <a:t>Directory</a:t>
            </a:r>
            <a:endParaRPr>
              <a:latin typeface="Calibri"/>
              <a:cs typeface="Calibri"/>
            </a:endParaRPr>
          </a:p>
        </p:txBody>
      </p:sp>
      <p:grpSp>
        <p:nvGrpSpPr>
          <p:cNvPr id="13" name="object 13"/>
          <p:cNvGrpSpPr/>
          <p:nvPr/>
        </p:nvGrpSpPr>
        <p:grpSpPr>
          <a:xfrm>
            <a:off x="445209" y="3492161"/>
            <a:ext cx="2700019" cy="714587"/>
            <a:chOff x="333907" y="2619121"/>
            <a:chExt cx="2025014" cy="535940"/>
          </a:xfrm>
        </p:grpSpPr>
        <p:sp>
          <p:nvSpPr>
            <p:cNvPr id="14" name="object 14"/>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5" name="object 15"/>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6" name="object 16"/>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FFFFFF"/>
                </a:solidFill>
                <a:latin typeface="Calibri"/>
                <a:cs typeface="Calibri"/>
              </a:rPr>
              <a:t>Staging</a:t>
            </a:r>
            <a:r>
              <a:rPr spc="-47" dirty="0">
                <a:solidFill>
                  <a:srgbClr val="FFFFFF"/>
                </a:solidFill>
                <a:latin typeface="Calibri"/>
                <a:cs typeface="Calibri"/>
              </a:rPr>
              <a:t> </a:t>
            </a:r>
            <a:r>
              <a:rPr spc="-20" dirty="0">
                <a:solidFill>
                  <a:srgbClr val="FFFFFF"/>
                </a:solidFill>
                <a:latin typeface="Calibri"/>
                <a:cs typeface="Calibri"/>
              </a:rPr>
              <a:t>Area</a:t>
            </a:r>
            <a:endParaRPr>
              <a:latin typeface="Calibri"/>
              <a:cs typeface="Calibri"/>
            </a:endParaRPr>
          </a:p>
        </p:txBody>
      </p:sp>
      <p:grpSp>
        <p:nvGrpSpPr>
          <p:cNvPr id="17" name="object 17"/>
          <p:cNvGrpSpPr/>
          <p:nvPr/>
        </p:nvGrpSpPr>
        <p:grpSpPr>
          <a:xfrm>
            <a:off x="445209" y="4721521"/>
            <a:ext cx="2700019" cy="714587"/>
            <a:chOff x="333907" y="3541141"/>
            <a:chExt cx="2025014" cy="535940"/>
          </a:xfrm>
        </p:grpSpPr>
        <p:sp>
          <p:nvSpPr>
            <p:cNvPr id="18" name="object 18"/>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9" name="object 19"/>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FFFFFF"/>
                </a:solidFill>
                <a:latin typeface="Calibri"/>
                <a:cs typeface="Calibri"/>
              </a:rPr>
              <a:t>Commit</a:t>
            </a:r>
            <a:endParaRPr>
              <a:latin typeface="Calibri"/>
              <a:cs typeface="Calibri"/>
            </a:endParaRPr>
          </a:p>
        </p:txBody>
      </p:sp>
      <p:pic>
        <p:nvPicPr>
          <p:cNvPr id="21" name="object 21"/>
          <p:cNvPicPr/>
          <p:nvPr/>
        </p:nvPicPr>
        <p:blipFill>
          <a:blip r:embed="rId5" cstate="print"/>
          <a:stretch>
            <a:fillRect/>
          </a:stretch>
        </p:blipFill>
        <p:spPr>
          <a:xfrm>
            <a:off x="4356933" y="2030716"/>
            <a:ext cx="347031" cy="347048"/>
          </a:xfrm>
          <a:prstGeom prst="rect">
            <a:avLst/>
          </a:prstGeom>
        </p:spPr>
      </p:pic>
      <p:sp>
        <p:nvSpPr>
          <p:cNvPr id="22" name="object 22"/>
          <p:cNvSpPr txBox="1"/>
          <p:nvPr/>
        </p:nvSpPr>
        <p:spPr>
          <a:xfrm>
            <a:off x="5114717" y="2065777"/>
            <a:ext cx="5052905"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a:t>
            </a:r>
            <a:r>
              <a:rPr dirty="0">
                <a:latin typeface="Calibri"/>
                <a:cs typeface="Calibri"/>
              </a:rPr>
              <a:t>place </a:t>
            </a:r>
            <a:r>
              <a:rPr spc="-13" dirty="0">
                <a:latin typeface="Calibri"/>
                <a:cs typeface="Calibri"/>
              </a:rPr>
              <a:t>where</a:t>
            </a:r>
            <a:r>
              <a:rPr spc="93" dirty="0">
                <a:latin typeface="Calibri"/>
                <a:cs typeface="Calibri"/>
              </a:rPr>
              <a:t> </a:t>
            </a:r>
            <a:r>
              <a:rPr spc="-7" dirty="0">
                <a:latin typeface="Calibri"/>
                <a:cs typeface="Calibri"/>
              </a:rPr>
              <a:t>your</a:t>
            </a:r>
            <a:r>
              <a:rPr spc="-40" dirty="0">
                <a:latin typeface="Calibri"/>
                <a:cs typeface="Calibri"/>
              </a:rPr>
              <a:t> </a:t>
            </a:r>
            <a:r>
              <a:rPr spc="-7" dirty="0">
                <a:latin typeface="Calibri"/>
                <a:cs typeface="Calibri"/>
              </a:rPr>
              <a:t>project </a:t>
            </a:r>
            <a:r>
              <a:rPr spc="-20" dirty="0">
                <a:latin typeface="Calibri"/>
                <a:cs typeface="Calibri"/>
              </a:rPr>
              <a:t>resides</a:t>
            </a:r>
            <a:r>
              <a:rPr spc="9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your</a:t>
            </a:r>
            <a:r>
              <a:rPr spc="-33" dirty="0">
                <a:latin typeface="Calibri"/>
                <a:cs typeface="Calibri"/>
              </a:rPr>
              <a:t> </a:t>
            </a:r>
            <a:r>
              <a:rPr spc="13" dirty="0">
                <a:latin typeface="Calibri"/>
                <a:cs typeface="Calibri"/>
              </a:rPr>
              <a:t>local</a:t>
            </a:r>
            <a:r>
              <a:rPr spc="-127" dirty="0">
                <a:latin typeface="Calibri"/>
                <a:cs typeface="Calibri"/>
              </a:rPr>
              <a:t> </a:t>
            </a:r>
            <a:r>
              <a:rPr spc="-27" dirty="0">
                <a:latin typeface="Calibri"/>
                <a:cs typeface="Calibri"/>
              </a:rPr>
              <a:t>disk</a:t>
            </a:r>
            <a:endParaRPr>
              <a:latin typeface="Calibri"/>
              <a:cs typeface="Calibri"/>
            </a:endParaRPr>
          </a:p>
        </p:txBody>
      </p:sp>
      <p:sp>
        <p:nvSpPr>
          <p:cNvPr id="23" name="object 23"/>
          <p:cNvSpPr txBox="1"/>
          <p:nvPr/>
        </p:nvSpPr>
        <p:spPr>
          <a:xfrm>
            <a:off x="5114716" y="2892976"/>
            <a:ext cx="42113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r>
              <a:rPr spc="-60" dirty="0">
                <a:latin typeface="Times New Roman"/>
                <a:cs typeface="Times New Roman"/>
              </a:rPr>
              <a:t> </a:t>
            </a:r>
            <a:r>
              <a:rPr spc="-53" dirty="0">
                <a:latin typeface="Calibri"/>
                <a:cs typeface="Calibri"/>
              </a:rPr>
              <a:t>p</a:t>
            </a:r>
            <a:r>
              <a:rPr spc="-33" dirty="0">
                <a:latin typeface="Calibri"/>
                <a:cs typeface="Calibri"/>
              </a:rPr>
              <a:t>r</a:t>
            </a:r>
            <a:r>
              <a:rPr spc="47" dirty="0">
                <a:latin typeface="Calibri"/>
                <a:cs typeface="Calibri"/>
              </a:rPr>
              <a:t>o</a:t>
            </a:r>
            <a:r>
              <a:rPr spc="-33" dirty="0">
                <a:latin typeface="Calibri"/>
                <a:cs typeface="Calibri"/>
              </a:rPr>
              <a:t>j</a:t>
            </a:r>
            <a:r>
              <a:rPr dirty="0">
                <a:latin typeface="Calibri"/>
                <a:cs typeface="Calibri"/>
              </a:rPr>
              <a:t>e</a:t>
            </a:r>
            <a:r>
              <a:rPr spc="33" dirty="0">
                <a:latin typeface="Calibri"/>
                <a:cs typeface="Calibri"/>
              </a:rPr>
              <a:t>c</a:t>
            </a:r>
            <a:r>
              <a:rPr dirty="0">
                <a:latin typeface="Calibri"/>
                <a:cs typeface="Calibri"/>
              </a:rPr>
              <a:t>t</a:t>
            </a:r>
            <a:r>
              <a:rPr spc="40" dirty="0">
                <a:latin typeface="Times New Roman"/>
                <a:cs typeface="Times New Roman"/>
              </a:rPr>
              <a:t> </a:t>
            </a:r>
            <a:r>
              <a:rPr spc="-47" dirty="0">
                <a:latin typeface="Calibri"/>
                <a:cs typeface="Calibri"/>
              </a:rPr>
              <a:t>m</a:t>
            </a:r>
            <a:r>
              <a:rPr spc="33" dirty="0">
                <a:latin typeface="Calibri"/>
                <a:cs typeface="Calibri"/>
              </a:rPr>
              <a:t>a</a:t>
            </a:r>
            <a:r>
              <a:rPr dirty="0">
                <a:latin typeface="Calibri"/>
                <a:cs typeface="Calibri"/>
              </a:rPr>
              <a:t>y</a:t>
            </a:r>
            <a:r>
              <a:rPr spc="-167" dirty="0">
                <a:latin typeface="Times New Roman"/>
                <a:cs typeface="Times New Roman"/>
              </a:rPr>
              <a:t> </a:t>
            </a:r>
            <a:r>
              <a:rPr spc="47" dirty="0">
                <a:latin typeface="Calibri"/>
                <a:cs typeface="Calibri"/>
              </a:rPr>
              <a:t>o</a:t>
            </a:r>
            <a:r>
              <a:rPr dirty="0">
                <a:latin typeface="Calibri"/>
                <a:cs typeface="Calibri"/>
              </a:rPr>
              <a:t>r</a:t>
            </a:r>
            <a:r>
              <a:rPr spc="-80" dirty="0">
                <a:latin typeface="Times New Roman"/>
                <a:cs typeface="Times New Roman"/>
              </a:rPr>
              <a:t> </a:t>
            </a:r>
            <a:r>
              <a:rPr spc="-47" dirty="0">
                <a:latin typeface="Calibri"/>
                <a:cs typeface="Calibri"/>
              </a:rPr>
              <a:t>m</a:t>
            </a:r>
            <a:r>
              <a:rPr spc="33" dirty="0">
                <a:latin typeface="Calibri"/>
                <a:cs typeface="Calibri"/>
              </a:rPr>
              <a:t>a</a:t>
            </a:r>
            <a:r>
              <a:rPr dirty="0">
                <a:latin typeface="Calibri"/>
                <a:cs typeface="Calibri"/>
              </a:rPr>
              <a:t>y</a:t>
            </a:r>
            <a:r>
              <a:rPr spc="-67"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t</a:t>
            </a:r>
            <a:r>
              <a:rPr spc="-53" dirty="0">
                <a:latin typeface="Times New Roman"/>
                <a:cs typeface="Times New Roman"/>
              </a:rPr>
              <a:t> </a:t>
            </a:r>
            <a:r>
              <a:rPr spc="-53" dirty="0">
                <a:latin typeface="Calibri"/>
                <a:cs typeface="Calibri"/>
              </a:rPr>
              <a:t>b</a:t>
            </a:r>
            <a:r>
              <a:rPr dirty="0">
                <a:latin typeface="Calibri"/>
                <a:cs typeface="Calibri"/>
              </a:rPr>
              <a:t>e</a:t>
            </a:r>
            <a:r>
              <a:rPr spc="47" dirty="0">
                <a:latin typeface="Times New Roman"/>
                <a:cs typeface="Times New Roman"/>
              </a:rPr>
              <a:t> </a:t>
            </a:r>
            <a:r>
              <a:rPr dirty="0">
                <a:latin typeface="Calibri"/>
                <a:cs typeface="Calibri"/>
              </a:rPr>
              <a:t>t</a:t>
            </a:r>
            <a:r>
              <a:rPr spc="-40" dirty="0">
                <a:latin typeface="Calibri"/>
                <a:cs typeface="Calibri"/>
              </a:rPr>
              <a:t>r</a:t>
            </a:r>
            <a:r>
              <a:rPr spc="33" dirty="0">
                <a:latin typeface="Calibri"/>
                <a:cs typeface="Calibri"/>
              </a:rPr>
              <a:t>ac</a:t>
            </a:r>
            <a:r>
              <a:rPr spc="-120" dirty="0">
                <a:latin typeface="Calibri"/>
                <a:cs typeface="Calibri"/>
              </a:rPr>
              <a:t>k</a:t>
            </a:r>
            <a:r>
              <a:rPr dirty="0">
                <a:latin typeface="Calibri"/>
                <a:cs typeface="Calibri"/>
              </a:rPr>
              <a:t>ed</a:t>
            </a:r>
            <a:r>
              <a:rPr spc="-100" dirty="0">
                <a:latin typeface="Times New Roman"/>
                <a:cs typeface="Times New Roman"/>
              </a:rPr>
              <a:t> </a:t>
            </a:r>
            <a:r>
              <a:rPr spc="-53" dirty="0">
                <a:latin typeface="Calibri"/>
                <a:cs typeface="Calibri"/>
              </a:rPr>
              <a:t>b</a:t>
            </a:r>
            <a:r>
              <a:rPr dirty="0">
                <a:latin typeface="Calibri"/>
                <a:cs typeface="Calibri"/>
              </a:rPr>
              <a:t>y</a:t>
            </a:r>
            <a:r>
              <a:rPr spc="27" dirty="0">
                <a:latin typeface="Times New Roman"/>
                <a:cs typeface="Times New Roman"/>
              </a:rPr>
              <a:t> </a:t>
            </a:r>
            <a:r>
              <a:rPr spc="-53" dirty="0">
                <a:latin typeface="Calibri"/>
                <a:cs typeface="Calibri"/>
              </a:rPr>
              <a:t>g</a:t>
            </a:r>
            <a:r>
              <a:rPr spc="-20" dirty="0">
                <a:latin typeface="Calibri"/>
                <a:cs typeface="Calibri"/>
              </a:rPr>
              <a:t>i</a:t>
            </a:r>
            <a:r>
              <a:rPr dirty="0">
                <a:latin typeface="Calibri"/>
                <a:cs typeface="Calibri"/>
              </a:rPr>
              <a:t>t</a:t>
            </a:r>
            <a:endParaRPr>
              <a:latin typeface="Calibri"/>
              <a:cs typeface="Calibri"/>
            </a:endParaRPr>
          </a:p>
        </p:txBody>
      </p:sp>
      <p:sp>
        <p:nvSpPr>
          <p:cNvPr id="24" name="object 24"/>
          <p:cNvSpPr txBox="1"/>
          <p:nvPr/>
        </p:nvSpPr>
        <p:spPr>
          <a:xfrm>
            <a:off x="5114717" y="3707127"/>
            <a:ext cx="543306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In</a:t>
            </a:r>
            <a:r>
              <a:rPr spc="-60" dirty="0">
                <a:latin typeface="Calibri"/>
                <a:cs typeface="Calibri"/>
              </a:rPr>
              <a:t> </a:t>
            </a:r>
            <a:r>
              <a:rPr spc="-13" dirty="0">
                <a:latin typeface="Calibri"/>
                <a:cs typeface="Calibri"/>
              </a:rPr>
              <a:t>either</a:t>
            </a:r>
            <a:r>
              <a:rPr spc="67" dirty="0">
                <a:latin typeface="Calibri"/>
                <a:cs typeface="Calibri"/>
              </a:rPr>
              <a:t> </a:t>
            </a:r>
            <a:r>
              <a:rPr spc="7" dirty="0">
                <a:latin typeface="Calibri"/>
                <a:cs typeface="Calibri"/>
              </a:rPr>
              <a:t>case,</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directory</a:t>
            </a:r>
            <a:r>
              <a:rPr spc="73" dirty="0">
                <a:latin typeface="Calibri"/>
                <a:cs typeface="Calibri"/>
              </a:rPr>
              <a:t> </a:t>
            </a:r>
            <a:r>
              <a:rPr spc="-13" dirty="0">
                <a:latin typeface="Calibri"/>
                <a:cs typeface="Calibri"/>
              </a:rPr>
              <a:t>is </a:t>
            </a:r>
            <a:r>
              <a:rPr dirty="0">
                <a:latin typeface="Calibri"/>
                <a:cs typeface="Calibri"/>
              </a:rPr>
              <a:t>called</a:t>
            </a:r>
            <a:r>
              <a:rPr spc="-60"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working</a:t>
            </a:r>
            <a:r>
              <a:rPr spc="40" dirty="0">
                <a:latin typeface="Calibri"/>
                <a:cs typeface="Calibri"/>
              </a:rPr>
              <a:t> </a:t>
            </a:r>
            <a:r>
              <a:rPr spc="-7" dirty="0">
                <a:latin typeface="Calibri"/>
                <a:cs typeface="Calibri"/>
              </a:rPr>
              <a:t>directory</a:t>
            </a:r>
            <a:endParaRPr>
              <a:latin typeface="Calibri"/>
              <a:cs typeface="Calibri"/>
            </a:endParaRPr>
          </a:p>
        </p:txBody>
      </p:sp>
      <p:sp>
        <p:nvSpPr>
          <p:cNvPr id="25" name="object 25"/>
          <p:cNvSpPr txBox="1"/>
          <p:nvPr/>
        </p:nvSpPr>
        <p:spPr>
          <a:xfrm>
            <a:off x="5114717" y="4534325"/>
            <a:ext cx="592074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project</a:t>
            </a:r>
            <a:r>
              <a:rPr spc="-13"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spc="87" dirty="0">
                <a:latin typeface="Calibri"/>
                <a:cs typeface="Calibri"/>
              </a:rPr>
              <a:t> </a:t>
            </a:r>
            <a:r>
              <a:rPr spc="-13" dirty="0">
                <a:latin typeface="Calibri"/>
                <a:cs typeface="Calibri"/>
              </a:rPr>
              <a:t>tracked</a:t>
            </a:r>
            <a:r>
              <a:rPr spc="-53" dirty="0">
                <a:latin typeface="Calibri"/>
                <a:cs typeface="Calibri"/>
              </a:rPr>
              <a:t> </a:t>
            </a:r>
            <a:r>
              <a:rPr spc="-27" dirty="0">
                <a:latin typeface="Calibri"/>
                <a:cs typeface="Calibri"/>
              </a:rPr>
              <a:t>by</a:t>
            </a:r>
            <a:r>
              <a:rPr spc="67" dirty="0">
                <a:latin typeface="Calibri"/>
                <a:cs typeface="Calibri"/>
              </a:rPr>
              <a:t> </a:t>
            </a:r>
            <a:r>
              <a:rPr spc="-20" dirty="0">
                <a:latin typeface="Calibri"/>
                <a:cs typeface="Calibri"/>
              </a:rPr>
              <a:t>git,</a:t>
            </a:r>
            <a:r>
              <a:rPr spc="33" dirty="0">
                <a:latin typeface="Calibri"/>
                <a:cs typeface="Calibri"/>
              </a:rPr>
              <a:t> </a:t>
            </a:r>
            <a:r>
              <a:rPr spc="-27" dirty="0">
                <a:latin typeface="Calibri"/>
                <a:cs typeface="Calibri"/>
              </a:rPr>
              <a:t>by</a:t>
            </a:r>
            <a:r>
              <a:rPr spc="-20" dirty="0">
                <a:latin typeface="Calibri"/>
                <a:cs typeface="Calibri"/>
              </a:rPr>
              <a:t> </a:t>
            </a:r>
            <a:r>
              <a:rPr spc="-27" dirty="0">
                <a:latin typeface="Calibri"/>
                <a:cs typeface="Calibri"/>
              </a:rPr>
              <a:t>using</a:t>
            </a:r>
            <a:r>
              <a:rPr spc="14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r>
              <a:rPr spc="100" dirty="0">
                <a:latin typeface="Calibri"/>
                <a:cs typeface="Calibri"/>
              </a:rPr>
              <a:t> </a:t>
            </a:r>
            <a:r>
              <a:rPr i="1" spc="-20" dirty="0">
                <a:latin typeface="Calibri"/>
                <a:cs typeface="Calibri"/>
              </a:rPr>
              <a:t>git</a:t>
            </a:r>
            <a:r>
              <a:rPr i="1" spc="-13" dirty="0">
                <a:latin typeface="Calibri"/>
                <a:cs typeface="Calibri"/>
              </a:rPr>
              <a:t> </a:t>
            </a:r>
            <a:r>
              <a:rPr i="1" spc="-20" dirty="0">
                <a:latin typeface="Calibri"/>
                <a:cs typeface="Calibri"/>
              </a:rPr>
              <a:t>init</a:t>
            </a:r>
            <a:endParaRPr>
              <a:latin typeface="Calibri"/>
              <a:cs typeface="Calibri"/>
            </a:endParaRPr>
          </a:p>
        </p:txBody>
      </p:sp>
      <p:sp>
        <p:nvSpPr>
          <p:cNvPr id="26" name="object 26"/>
          <p:cNvSpPr txBox="1"/>
          <p:nvPr/>
        </p:nvSpPr>
        <p:spPr>
          <a:xfrm>
            <a:off x="5114716" y="5361096"/>
            <a:ext cx="557445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By</a:t>
            </a:r>
            <a:r>
              <a:rPr spc="-20" dirty="0">
                <a:latin typeface="Calibri"/>
                <a:cs typeface="Calibri"/>
              </a:rPr>
              <a:t> doing</a:t>
            </a:r>
            <a:r>
              <a:rPr spc="60" dirty="0">
                <a:latin typeface="Calibri"/>
                <a:cs typeface="Calibri"/>
              </a:rPr>
              <a:t> </a:t>
            </a:r>
            <a:r>
              <a:rPr i="1" spc="-20" dirty="0">
                <a:latin typeface="Calibri"/>
                <a:cs typeface="Calibri"/>
              </a:rPr>
              <a:t>git</a:t>
            </a:r>
            <a:r>
              <a:rPr i="1" dirty="0">
                <a:latin typeface="Calibri"/>
                <a:cs typeface="Calibri"/>
              </a:rPr>
              <a:t> </a:t>
            </a:r>
            <a:r>
              <a:rPr i="1" spc="-20" dirty="0">
                <a:latin typeface="Calibri"/>
                <a:cs typeface="Calibri"/>
              </a:rPr>
              <a:t>init</a:t>
            </a:r>
            <a:r>
              <a:rPr spc="-20" dirty="0">
                <a:latin typeface="Calibri"/>
                <a:cs typeface="Calibri"/>
              </a:rPr>
              <a:t>,</a:t>
            </a:r>
            <a:r>
              <a:rPr spc="147" dirty="0">
                <a:latin typeface="Calibri"/>
                <a:cs typeface="Calibri"/>
              </a:rPr>
              <a:t> </a:t>
            </a:r>
            <a:r>
              <a:rPr spc="-13" dirty="0">
                <a:latin typeface="Calibri"/>
                <a:cs typeface="Calibri"/>
              </a:rPr>
              <a:t>it</a:t>
            </a:r>
            <a:r>
              <a:rPr dirty="0">
                <a:latin typeface="Calibri"/>
                <a:cs typeface="Calibri"/>
              </a:rPr>
              <a:t> automatically</a:t>
            </a:r>
            <a:r>
              <a:rPr spc="-113" dirty="0">
                <a:latin typeface="Calibri"/>
                <a:cs typeface="Calibri"/>
              </a:rPr>
              <a:t> </a:t>
            </a:r>
            <a:r>
              <a:rPr dirty="0">
                <a:latin typeface="Calibri"/>
                <a:cs typeface="Calibri"/>
              </a:rPr>
              <a:t>creates</a:t>
            </a:r>
            <a:r>
              <a:rPr spc="-113" dirty="0">
                <a:latin typeface="Calibri"/>
                <a:cs typeface="Calibri"/>
              </a:rPr>
              <a:t> </a:t>
            </a:r>
            <a:r>
              <a:rPr dirty="0">
                <a:latin typeface="Calibri"/>
                <a:cs typeface="Calibri"/>
              </a:rPr>
              <a:t>a</a:t>
            </a:r>
            <a:r>
              <a:rPr spc="33" dirty="0">
                <a:latin typeface="Calibri"/>
                <a:cs typeface="Calibri"/>
              </a:rPr>
              <a:t> </a:t>
            </a:r>
            <a:r>
              <a:rPr spc="-33" dirty="0">
                <a:latin typeface="Calibri"/>
                <a:cs typeface="Calibri"/>
              </a:rPr>
              <a:t>hidden</a:t>
            </a:r>
            <a:r>
              <a:rPr spc="152" dirty="0">
                <a:latin typeface="Calibri"/>
                <a:cs typeface="Calibri"/>
              </a:rPr>
              <a:t> </a:t>
            </a:r>
            <a:r>
              <a:rPr spc="-13" dirty="0">
                <a:latin typeface="Calibri"/>
                <a:cs typeface="Calibri"/>
              </a:rPr>
              <a:t>.git</a:t>
            </a:r>
            <a:r>
              <a:rPr dirty="0">
                <a:latin typeface="Calibri"/>
                <a:cs typeface="Calibri"/>
              </a:rPr>
              <a:t> folder</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5" cstate="print"/>
            <a:stretch>
              <a:fillRect/>
            </a:stretch>
          </p:blipFill>
          <p:spPr>
            <a:xfrm>
              <a:off x="3278002" y="2125039"/>
              <a:ext cx="260273" cy="260273"/>
            </a:xfrm>
            <a:prstGeom prst="rect">
              <a:avLst/>
            </a:prstGeom>
          </p:spPr>
        </p:pic>
        <p:pic>
          <p:nvPicPr>
            <p:cNvPr id="29" name="object 29"/>
            <p:cNvPicPr/>
            <p:nvPr/>
          </p:nvPicPr>
          <p:blipFill>
            <a:blip r:embed="rId5" cstate="print"/>
            <a:stretch>
              <a:fillRect/>
            </a:stretch>
          </p:blipFill>
          <p:spPr>
            <a:xfrm>
              <a:off x="3278002" y="2756993"/>
              <a:ext cx="260273" cy="260273"/>
            </a:xfrm>
            <a:prstGeom prst="rect">
              <a:avLst/>
            </a:prstGeom>
          </p:spPr>
        </p:pic>
        <p:pic>
          <p:nvPicPr>
            <p:cNvPr id="30" name="object 30"/>
            <p:cNvPicPr/>
            <p:nvPr/>
          </p:nvPicPr>
          <p:blipFill>
            <a:blip r:embed="rId5" cstate="print"/>
            <a:stretch>
              <a:fillRect/>
            </a:stretch>
          </p:blipFill>
          <p:spPr>
            <a:xfrm>
              <a:off x="3273795" y="3389071"/>
              <a:ext cx="260273" cy="260273"/>
            </a:xfrm>
            <a:prstGeom prst="rect">
              <a:avLst/>
            </a:prstGeom>
          </p:spPr>
        </p:pic>
        <p:pic>
          <p:nvPicPr>
            <p:cNvPr id="31" name="object 31"/>
            <p:cNvPicPr/>
            <p:nvPr/>
          </p:nvPicPr>
          <p:blipFill>
            <a:blip r:embed="rId5" cstate="print"/>
            <a:stretch>
              <a:fillRect/>
            </a:stretch>
          </p:blipFill>
          <p:spPr>
            <a:xfrm>
              <a:off x="3273795" y="3992003"/>
              <a:ext cx="260273" cy="260273"/>
            </a:xfrm>
            <a:prstGeom prst="rect">
              <a:avLst/>
            </a:prstGeom>
          </p:spPr>
        </p:pic>
        <p:pic>
          <p:nvPicPr>
            <p:cNvPr id="32" name="object 32"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39800"/>
            <a:ext cx="11429153" cy="5923280"/>
            <a:chOff x="288036" y="704850"/>
            <a:chExt cx="857186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sp>
          <p:nvSpPr>
            <p:cNvPr id="5" name="object 5"/>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5F4778"/>
            </a:solidFill>
          </p:spPr>
          <p:txBody>
            <a:bodyPr wrap="square" lIns="0" tIns="0" rIns="0" bIns="0" rtlCol="0"/>
            <a:lstStyle/>
            <a:p>
              <a:endParaRPr sz="2400"/>
            </a:p>
          </p:txBody>
        </p:sp>
        <p:sp>
          <p:nvSpPr>
            <p:cNvPr id="6" name="object 6"/>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grpSp>
      <p:grpSp>
        <p:nvGrpSpPr>
          <p:cNvPr id="7" name="object 7"/>
          <p:cNvGrpSpPr/>
          <p:nvPr/>
        </p:nvGrpSpPr>
        <p:grpSpPr>
          <a:xfrm>
            <a:off x="3810001" y="1663700"/>
            <a:ext cx="8064500" cy="3860800"/>
            <a:chOff x="2857500" y="1247775"/>
            <a:chExt cx="6048375" cy="2895600"/>
          </a:xfrm>
        </p:grpSpPr>
        <p:pic>
          <p:nvPicPr>
            <p:cNvPr id="8" name="object 8"/>
            <p:cNvPicPr/>
            <p:nvPr/>
          </p:nvPicPr>
          <p:blipFill>
            <a:blip r:embed="rId3" cstate="print"/>
            <a:stretch>
              <a:fillRect/>
            </a:stretch>
          </p:blipFill>
          <p:spPr>
            <a:xfrm>
              <a:off x="2857500" y="1247775"/>
              <a:ext cx="6048375" cy="2895600"/>
            </a:xfrm>
            <a:prstGeom prst="rect">
              <a:avLst/>
            </a:prstGeom>
          </p:spPr>
        </p:pic>
        <p:sp>
          <p:nvSpPr>
            <p:cNvPr id="9" name="object 9"/>
            <p:cNvSpPr/>
            <p:nvPr/>
          </p:nvSpPr>
          <p:spPr>
            <a:xfrm>
              <a:off x="2881371" y="1265285"/>
              <a:ext cx="5954395" cy="2805430"/>
            </a:xfrm>
            <a:custGeom>
              <a:avLst/>
              <a:gdLst/>
              <a:ahLst/>
              <a:cxnLst/>
              <a:rect l="l" t="t" r="r" b="b"/>
              <a:pathLst>
                <a:path w="5954395" h="2805429">
                  <a:moveTo>
                    <a:pt x="5486668" y="0"/>
                  </a:moveTo>
                  <a:lnTo>
                    <a:pt x="467618" y="0"/>
                  </a:lnTo>
                  <a:lnTo>
                    <a:pt x="419817" y="2413"/>
                  </a:lnTo>
                  <a:lnTo>
                    <a:pt x="373394" y="9497"/>
                  </a:lnTo>
                  <a:lnTo>
                    <a:pt x="328585" y="21017"/>
                  </a:lnTo>
                  <a:lnTo>
                    <a:pt x="285626" y="36738"/>
                  </a:lnTo>
                  <a:lnTo>
                    <a:pt x="244751" y="56424"/>
                  </a:lnTo>
                  <a:lnTo>
                    <a:pt x="206195" y="79841"/>
                  </a:lnTo>
                  <a:lnTo>
                    <a:pt x="170195" y="106754"/>
                  </a:lnTo>
                  <a:lnTo>
                    <a:pt x="136985" y="136927"/>
                  </a:lnTo>
                  <a:lnTo>
                    <a:pt x="106801" y="170126"/>
                  </a:lnTo>
                  <a:lnTo>
                    <a:pt x="79878" y="206116"/>
                  </a:lnTo>
                  <a:lnTo>
                    <a:pt x="56451" y="244662"/>
                  </a:lnTo>
                  <a:lnTo>
                    <a:pt x="36756" y="285528"/>
                  </a:lnTo>
                  <a:lnTo>
                    <a:pt x="21028" y="328480"/>
                  </a:lnTo>
                  <a:lnTo>
                    <a:pt x="9502" y="373283"/>
                  </a:lnTo>
                  <a:lnTo>
                    <a:pt x="2414" y="419702"/>
                  </a:lnTo>
                  <a:lnTo>
                    <a:pt x="0" y="467502"/>
                  </a:lnTo>
                  <a:lnTo>
                    <a:pt x="0" y="2337831"/>
                  </a:lnTo>
                  <a:lnTo>
                    <a:pt x="2414" y="2385629"/>
                  </a:lnTo>
                  <a:lnTo>
                    <a:pt x="9502" y="2432049"/>
                  </a:lnTo>
                  <a:lnTo>
                    <a:pt x="21028" y="2476854"/>
                  </a:lnTo>
                  <a:lnTo>
                    <a:pt x="36756" y="2519809"/>
                  </a:lnTo>
                  <a:lnTo>
                    <a:pt x="56451" y="2560679"/>
                  </a:lnTo>
                  <a:lnTo>
                    <a:pt x="79878" y="2599230"/>
                  </a:lnTo>
                  <a:lnTo>
                    <a:pt x="106801" y="2635225"/>
                  </a:lnTo>
                  <a:lnTo>
                    <a:pt x="136985" y="2668429"/>
                  </a:lnTo>
                  <a:lnTo>
                    <a:pt x="170195" y="2698608"/>
                  </a:lnTo>
                  <a:lnTo>
                    <a:pt x="206195" y="2725526"/>
                  </a:lnTo>
                  <a:lnTo>
                    <a:pt x="244751" y="2748949"/>
                  </a:lnTo>
                  <a:lnTo>
                    <a:pt x="285626" y="2768640"/>
                  </a:lnTo>
                  <a:lnTo>
                    <a:pt x="328585" y="2784364"/>
                  </a:lnTo>
                  <a:lnTo>
                    <a:pt x="373394" y="2795887"/>
                  </a:lnTo>
                  <a:lnTo>
                    <a:pt x="419817" y="2802973"/>
                  </a:lnTo>
                  <a:lnTo>
                    <a:pt x="467618" y="2805388"/>
                  </a:lnTo>
                  <a:lnTo>
                    <a:pt x="5486668" y="2805388"/>
                  </a:lnTo>
                  <a:lnTo>
                    <a:pt x="5534488" y="2802973"/>
                  </a:lnTo>
                  <a:lnTo>
                    <a:pt x="5580925" y="2795887"/>
                  </a:lnTo>
                  <a:lnTo>
                    <a:pt x="5625743" y="2784364"/>
                  </a:lnTo>
                  <a:lnTo>
                    <a:pt x="5668707" y="2768640"/>
                  </a:lnTo>
                  <a:lnTo>
                    <a:pt x="5709583" y="2748949"/>
                  </a:lnTo>
                  <a:lnTo>
                    <a:pt x="5748136" y="2725526"/>
                  </a:lnTo>
                  <a:lnTo>
                    <a:pt x="5784131" y="2698608"/>
                  </a:lnTo>
                  <a:lnTo>
                    <a:pt x="5817334" y="2668429"/>
                  </a:lnTo>
                  <a:lnTo>
                    <a:pt x="5847509" y="2635225"/>
                  </a:lnTo>
                  <a:lnTo>
                    <a:pt x="5874423" y="2599230"/>
                  </a:lnTo>
                  <a:lnTo>
                    <a:pt x="5897840" y="2560679"/>
                  </a:lnTo>
                  <a:lnTo>
                    <a:pt x="5917526" y="2519809"/>
                  </a:lnTo>
                  <a:lnTo>
                    <a:pt x="5933245" y="2476854"/>
                  </a:lnTo>
                  <a:lnTo>
                    <a:pt x="5944764" y="2432049"/>
                  </a:lnTo>
                  <a:lnTo>
                    <a:pt x="5951848" y="2385629"/>
                  </a:lnTo>
                  <a:lnTo>
                    <a:pt x="5954261" y="2337831"/>
                  </a:lnTo>
                  <a:lnTo>
                    <a:pt x="5954261" y="467502"/>
                  </a:lnTo>
                  <a:lnTo>
                    <a:pt x="5951848" y="419702"/>
                  </a:lnTo>
                  <a:lnTo>
                    <a:pt x="5944764" y="373283"/>
                  </a:lnTo>
                  <a:lnTo>
                    <a:pt x="5933245" y="328480"/>
                  </a:lnTo>
                  <a:lnTo>
                    <a:pt x="5917526" y="285528"/>
                  </a:lnTo>
                  <a:lnTo>
                    <a:pt x="5897840" y="244662"/>
                  </a:lnTo>
                  <a:lnTo>
                    <a:pt x="5874423" y="206116"/>
                  </a:lnTo>
                  <a:lnTo>
                    <a:pt x="5847509" y="170126"/>
                  </a:lnTo>
                  <a:lnTo>
                    <a:pt x="5817334" y="136927"/>
                  </a:lnTo>
                  <a:lnTo>
                    <a:pt x="5784131" y="106754"/>
                  </a:lnTo>
                  <a:lnTo>
                    <a:pt x="5748136" y="79841"/>
                  </a:lnTo>
                  <a:lnTo>
                    <a:pt x="5709583" y="56424"/>
                  </a:lnTo>
                  <a:lnTo>
                    <a:pt x="5668707" y="36738"/>
                  </a:lnTo>
                  <a:lnTo>
                    <a:pt x="5625743" y="21017"/>
                  </a:lnTo>
                  <a:lnTo>
                    <a:pt x="5580925" y="9497"/>
                  </a:lnTo>
                  <a:lnTo>
                    <a:pt x="5534488" y="2413"/>
                  </a:lnTo>
                  <a:lnTo>
                    <a:pt x="5486668" y="0"/>
                  </a:lnTo>
                  <a:close/>
                </a:path>
              </a:pathLst>
            </a:custGeom>
            <a:solidFill>
              <a:srgbClr val="FFFFFF"/>
            </a:solidFill>
          </p:spPr>
          <p:txBody>
            <a:bodyPr wrap="square" lIns="0" tIns="0" rIns="0" bIns="0" rtlCol="0"/>
            <a:lstStyle/>
            <a:p>
              <a:endParaRPr sz="2400"/>
            </a:p>
          </p:txBody>
        </p:sp>
        <p:sp>
          <p:nvSpPr>
            <p:cNvPr id="10" name="object 10"/>
            <p:cNvSpPr/>
            <p:nvPr/>
          </p:nvSpPr>
          <p:spPr>
            <a:xfrm>
              <a:off x="2881371" y="1265285"/>
              <a:ext cx="5954395" cy="2805430"/>
            </a:xfrm>
            <a:custGeom>
              <a:avLst/>
              <a:gdLst/>
              <a:ahLst/>
              <a:cxnLst/>
              <a:rect l="l" t="t" r="r" b="b"/>
              <a:pathLst>
                <a:path w="5954395" h="2805429">
                  <a:moveTo>
                    <a:pt x="0" y="467502"/>
                  </a:moveTo>
                  <a:lnTo>
                    <a:pt x="2414" y="419702"/>
                  </a:lnTo>
                  <a:lnTo>
                    <a:pt x="9502" y="373283"/>
                  </a:lnTo>
                  <a:lnTo>
                    <a:pt x="21028" y="328480"/>
                  </a:lnTo>
                  <a:lnTo>
                    <a:pt x="36756" y="285528"/>
                  </a:lnTo>
                  <a:lnTo>
                    <a:pt x="56451" y="244662"/>
                  </a:lnTo>
                  <a:lnTo>
                    <a:pt x="79878" y="206116"/>
                  </a:lnTo>
                  <a:lnTo>
                    <a:pt x="106801" y="170126"/>
                  </a:lnTo>
                  <a:lnTo>
                    <a:pt x="136985" y="136927"/>
                  </a:lnTo>
                  <a:lnTo>
                    <a:pt x="170195" y="106754"/>
                  </a:lnTo>
                  <a:lnTo>
                    <a:pt x="206195" y="79841"/>
                  </a:lnTo>
                  <a:lnTo>
                    <a:pt x="244751" y="56424"/>
                  </a:lnTo>
                  <a:lnTo>
                    <a:pt x="285626" y="36738"/>
                  </a:lnTo>
                  <a:lnTo>
                    <a:pt x="328585" y="21017"/>
                  </a:lnTo>
                  <a:lnTo>
                    <a:pt x="373394" y="9497"/>
                  </a:lnTo>
                  <a:lnTo>
                    <a:pt x="419817" y="2413"/>
                  </a:lnTo>
                  <a:lnTo>
                    <a:pt x="467618" y="0"/>
                  </a:lnTo>
                  <a:lnTo>
                    <a:pt x="5486668" y="0"/>
                  </a:lnTo>
                  <a:lnTo>
                    <a:pt x="5534488" y="2413"/>
                  </a:lnTo>
                  <a:lnTo>
                    <a:pt x="5580925" y="9497"/>
                  </a:lnTo>
                  <a:lnTo>
                    <a:pt x="5625743" y="21017"/>
                  </a:lnTo>
                  <a:lnTo>
                    <a:pt x="5668707" y="36738"/>
                  </a:lnTo>
                  <a:lnTo>
                    <a:pt x="5709583" y="56424"/>
                  </a:lnTo>
                  <a:lnTo>
                    <a:pt x="5748136" y="79841"/>
                  </a:lnTo>
                  <a:lnTo>
                    <a:pt x="5784131" y="106754"/>
                  </a:lnTo>
                  <a:lnTo>
                    <a:pt x="5817334" y="136927"/>
                  </a:lnTo>
                  <a:lnTo>
                    <a:pt x="5847509" y="170126"/>
                  </a:lnTo>
                  <a:lnTo>
                    <a:pt x="5874423" y="206116"/>
                  </a:lnTo>
                  <a:lnTo>
                    <a:pt x="5897840" y="244662"/>
                  </a:lnTo>
                  <a:lnTo>
                    <a:pt x="5917526" y="285528"/>
                  </a:lnTo>
                  <a:lnTo>
                    <a:pt x="5933245" y="328480"/>
                  </a:lnTo>
                  <a:lnTo>
                    <a:pt x="5944764" y="373283"/>
                  </a:lnTo>
                  <a:lnTo>
                    <a:pt x="5951848" y="419702"/>
                  </a:lnTo>
                  <a:lnTo>
                    <a:pt x="5954261" y="467502"/>
                  </a:lnTo>
                  <a:lnTo>
                    <a:pt x="5954261" y="2337831"/>
                  </a:lnTo>
                  <a:lnTo>
                    <a:pt x="5951848" y="2385629"/>
                  </a:lnTo>
                  <a:lnTo>
                    <a:pt x="5944764" y="2432049"/>
                  </a:lnTo>
                  <a:lnTo>
                    <a:pt x="5933245" y="2476854"/>
                  </a:lnTo>
                  <a:lnTo>
                    <a:pt x="5917526" y="2519809"/>
                  </a:lnTo>
                  <a:lnTo>
                    <a:pt x="5897840" y="2560679"/>
                  </a:lnTo>
                  <a:lnTo>
                    <a:pt x="5874423" y="2599230"/>
                  </a:lnTo>
                  <a:lnTo>
                    <a:pt x="5847509" y="2635225"/>
                  </a:lnTo>
                  <a:lnTo>
                    <a:pt x="5817334" y="2668429"/>
                  </a:lnTo>
                  <a:lnTo>
                    <a:pt x="5784131" y="2698608"/>
                  </a:lnTo>
                  <a:lnTo>
                    <a:pt x="5748136" y="2725526"/>
                  </a:lnTo>
                  <a:lnTo>
                    <a:pt x="5709583" y="2748949"/>
                  </a:lnTo>
                  <a:lnTo>
                    <a:pt x="5668707" y="2768640"/>
                  </a:lnTo>
                  <a:lnTo>
                    <a:pt x="5625743" y="2784364"/>
                  </a:lnTo>
                  <a:lnTo>
                    <a:pt x="5580925" y="2795887"/>
                  </a:lnTo>
                  <a:lnTo>
                    <a:pt x="5534488" y="2802973"/>
                  </a:lnTo>
                  <a:lnTo>
                    <a:pt x="5486668" y="2805388"/>
                  </a:lnTo>
                  <a:lnTo>
                    <a:pt x="467618" y="2805388"/>
                  </a:lnTo>
                  <a:lnTo>
                    <a:pt x="419817" y="2802973"/>
                  </a:lnTo>
                  <a:lnTo>
                    <a:pt x="373394" y="2795887"/>
                  </a:lnTo>
                  <a:lnTo>
                    <a:pt x="328585" y="2784364"/>
                  </a:lnTo>
                  <a:lnTo>
                    <a:pt x="285626" y="2768640"/>
                  </a:lnTo>
                  <a:lnTo>
                    <a:pt x="244751" y="2748949"/>
                  </a:lnTo>
                  <a:lnTo>
                    <a:pt x="206195" y="2725526"/>
                  </a:lnTo>
                  <a:lnTo>
                    <a:pt x="170195" y="2698608"/>
                  </a:lnTo>
                  <a:lnTo>
                    <a:pt x="136985" y="2668429"/>
                  </a:lnTo>
                  <a:lnTo>
                    <a:pt x="106801" y="2635225"/>
                  </a:lnTo>
                  <a:lnTo>
                    <a:pt x="79878" y="2599230"/>
                  </a:lnTo>
                  <a:lnTo>
                    <a:pt x="56451" y="2560679"/>
                  </a:lnTo>
                  <a:lnTo>
                    <a:pt x="36756" y="2519809"/>
                  </a:lnTo>
                  <a:lnTo>
                    <a:pt x="21028" y="2476854"/>
                  </a:lnTo>
                  <a:lnTo>
                    <a:pt x="9502" y="2432049"/>
                  </a:lnTo>
                  <a:lnTo>
                    <a:pt x="2414" y="2385629"/>
                  </a:lnTo>
                  <a:lnTo>
                    <a:pt x="0" y="2337831"/>
                  </a:lnTo>
                  <a:lnTo>
                    <a:pt x="0" y="467502"/>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12" name="object 12"/>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FFFFFF"/>
                </a:solidFill>
                <a:latin typeface="Calibri"/>
                <a:cs typeface="Calibri"/>
              </a:rPr>
              <a:t>Working</a:t>
            </a:r>
            <a:r>
              <a:rPr spc="-40" dirty="0">
                <a:solidFill>
                  <a:srgbClr val="FFFFFF"/>
                </a:solidFill>
                <a:latin typeface="Calibri"/>
                <a:cs typeface="Calibri"/>
              </a:rPr>
              <a:t> </a:t>
            </a:r>
            <a:r>
              <a:rPr dirty="0">
                <a:solidFill>
                  <a:srgbClr val="FFFFFF"/>
                </a:solidFill>
                <a:latin typeface="Calibri"/>
                <a:cs typeface="Calibri"/>
              </a:rPr>
              <a:t>Directory</a:t>
            </a:r>
            <a:endParaRPr>
              <a:latin typeface="Calibri"/>
              <a:cs typeface="Calibri"/>
            </a:endParaRPr>
          </a:p>
        </p:txBody>
      </p:sp>
      <p:grpSp>
        <p:nvGrpSpPr>
          <p:cNvPr id="13" name="object 13"/>
          <p:cNvGrpSpPr/>
          <p:nvPr/>
        </p:nvGrpSpPr>
        <p:grpSpPr>
          <a:xfrm>
            <a:off x="279400" y="3327400"/>
            <a:ext cx="3022600" cy="1041400"/>
            <a:chOff x="209550" y="2495550"/>
            <a:chExt cx="2266950" cy="781050"/>
          </a:xfrm>
        </p:grpSpPr>
        <p:pic>
          <p:nvPicPr>
            <p:cNvPr id="14" name="object 14"/>
            <p:cNvPicPr/>
            <p:nvPr/>
          </p:nvPicPr>
          <p:blipFill>
            <a:blip r:embed="rId4" cstate="print"/>
            <a:stretch>
              <a:fillRect/>
            </a:stretch>
          </p:blipFill>
          <p:spPr>
            <a:xfrm>
              <a:off x="209550" y="2495550"/>
              <a:ext cx="2266950" cy="781050"/>
            </a:xfrm>
            <a:prstGeom prst="rect">
              <a:avLst/>
            </a:prstGeom>
          </p:spPr>
        </p:pic>
        <p:sp>
          <p:nvSpPr>
            <p:cNvPr id="15" name="object 15"/>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FFFFFF"/>
            </a:solidFill>
          </p:spPr>
          <p:txBody>
            <a:bodyPr wrap="square" lIns="0" tIns="0" rIns="0" bIns="0" rtlCol="0"/>
            <a:lstStyle/>
            <a:p>
              <a:endParaRPr sz="2400"/>
            </a:p>
          </p:txBody>
        </p:sp>
        <p:sp>
          <p:nvSpPr>
            <p:cNvPr id="16" name="object 16"/>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5F4778"/>
                </a:solidFill>
                <a:latin typeface="Calibri"/>
                <a:cs typeface="Calibri"/>
              </a:rPr>
              <a:t>Staging</a:t>
            </a:r>
            <a:r>
              <a:rPr spc="-47" dirty="0">
                <a:solidFill>
                  <a:srgbClr val="5F4778"/>
                </a:solidFill>
                <a:latin typeface="Calibri"/>
                <a:cs typeface="Calibri"/>
              </a:rPr>
              <a:t> </a:t>
            </a:r>
            <a:r>
              <a:rPr spc="-20" dirty="0">
                <a:solidFill>
                  <a:srgbClr val="5F4778"/>
                </a:solidFill>
                <a:latin typeface="Calibri"/>
                <a:cs typeface="Calibri"/>
              </a:rPr>
              <a:t>Area</a:t>
            </a:r>
            <a:endParaRPr>
              <a:latin typeface="Calibri"/>
              <a:cs typeface="Calibri"/>
            </a:endParaRPr>
          </a:p>
        </p:txBody>
      </p:sp>
      <p:grpSp>
        <p:nvGrpSpPr>
          <p:cNvPr id="18" name="object 18"/>
          <p:cNvGrpSpPr/>
          <p:nvPr/>
        </p:nvGrpSpPr>
        <p:grpSpPr>
          <a:xfrm>
            <a:off x="445209" y="4721521"/>
            <a:ext cx="2700019" cy="714587"/>
            <a:chOff x="333907" y="3541141"/>
            <a:chExt cx="2025014" cy="535940"/>
          </a:xfrm>
        </p:grpSpPr>
        <p:sp>
          <p:nvSpPr>
            <p:cNvPr id="19" name="object 19"/>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20" name="object 20"/>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21" name="object 21"/>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FFFFFF"/>
                </a:solidFill>
                <a:latin typeface="Calibri"/>
                <a:cs typeface="Calibri"/>
              </a:rPr>
              <a:t>Commit</a:t>
            </a:r>
            <a:endParaRPr>
              <a:latin typeface="Calibri"/>
              <a:cs typeface="Calibri"/>
            </a:endParaRPr>
          </a:p>
        </p:txBody>
      </p:sp>
      <p:sp>
        <p:nvSpPr>
          <p:cNvPr id="22" name="object 22"/>
          <p:cNvSpPr txBox="1"/>
          <p:nvPr/>
        </p:nvSpPr>
        <p:spPr>
          <a:xfrm>
            <a:off x="4944538" y="2253400"/>
            <a:ext cx="6318673" cy="570242"/>
          </a:xfrm>
          <a:prstGeom prst="rect">
            <a:avLst/>
          </a:prstGeom>
        </p:spPr>
        <p:txBody>
          <a:bodyPr vert="horz" wrap="square" lIns="0" tIns="31327" rIns="0" bIns="0" rtlCol="0">
            <a:spAutoFit/>
          </a:bodyPr>
          <a:lstStyle/>
          <a:p>
            <a:pPr marL="16933" marR="6773">
              <a:lnSpc>
                <a:spcPts val="2107"/>
              </a:lnSpc>
              <a:spcBef>
                <a:spcPts val="247"/>
              </a:spcBef>
            </a:pPr>
            <a:r>
              <a:rPr spc="-7" dirty="0">
                <a:latin typeface="Calibri"/>
                <a:cs typeface="Calibri"/>
              </a:rPr>
              <a:t>Once </a:t>
            </a:r>
            <a:r>
              <a:rPr dirty="0">
                <a:latin typeface="Calibri"/>
                <a:cs typeface="Calibri"/>
              </a:rPr>
              <a:t>we are </a:t>
            </a:r>
            <a:r>
              <a:rPr spc="-13" dirty="0">
                <a:latin typeface="Calibri"/>
                <a:cs typeface="Calibri"/>
              </a:rPr>
              <a:t>in</a:t>
            </a:r>
            <a:r>
              <a:rPr spc="-5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working</a:t>
            </a:r>
            <a:r>
              <a:rPr spc="40" dirty="0">
                <a:latin typeface="Calibri"/>
                <a:cs typeface="Calibri"/>
              </a:rPr>
              <a:t> </a:t>
            </a:r>
            <a:r>
              <a:rPr spc="-20" dirty="0">
                <a:latin typeface="Calibri"/>
                <a:cs typeface="Calibri"/>
              </a:rPr>
              <a:t>directory,</a:t>
            </a:r>
            <a:r>
              <a:rPr spc="-53" dirty="0">
                <a:latin typeface="Calibri"/>
                <a:cs typeface="Calibri"/>
              </a:rPr>
              <a:t> </a:t>
            </a:r>
            <a:r>
              <a:rPr dirty="0">
                <a:latin typeface="Calibri"/>
                <a:cs typeface="Calibri"/>
              </a:rPr>
              <a:t>we </a:t>
            </a:r>
            <a:r>
              <a:rPr spc="-13" dirty="0">
                <a:latin typeface="Calibri"/>
                <a:cs typeface="Calibri"/>
              </a:rPr>
              <a:t>have</a:t>
            </a:r>
            <a:r>
              <a:rPr dirty="0">
                <a:latin typeface="Calibri"/>
                <a:cs typeface="Calibri"/>
              </a:rPr>
              <a:t> to</a:t>
            </a:r>
            <a:r>
              <a:rPr spc="-73" dirty="0">
                <a:latin typeface="Calibri"/>
                <a:cs typeface="Calibri"/>
              </a:rPr>
              <a:t> </a:t>
            </a:r>
            <a:r>
              <a:rPr dirty="0">
                <a:latin typeface="Calibri"/>
                <a:cs typeface="Calibri"/>
              </a:rPr>
              <a:t>specify</a:t>
            </a:r>
            <a:r>
              <a:rPr spc="-20" dirty="0">
                <a:latin typeface="Calibri"/>
                <a:cs typeface="Calibri"/>
              </a:rPr>
              <a:t> </a:t>
            </a:r>
            <a:r>
              <a:rPr spc="-7" dirty="0">
                <a:latin typeface="Calibri"/>
                <a:cs typeface="Calibri"/>
              </a:rPr>
              <a:t>which</a:t>
            </a:r>
            <a:r>
              <a:rPr spc="33" dirty="0">
                <a:latin typeface="Calibri"/>
                <a:cs typeface="Calibri"/>
              </a:rPr>
              <a:t> </a:t>
            </a:r>
            <a:r>
              <a:rPr dirty="0">
                <a:latin typeface="Calibri"/>
                <a:cs typeface="Calibri"/>
              </a:rPr>
              <a:t>files </a:t>
            </a:r>
            <a:r>
              <a:rPr spc="-387" dirty="0">
                <a:latin typeface="Calibri"/>
                <a:cs typeface="Calibri"/>
              </a:rPr>
              <a:t> </a:t>
            </a:r>
            <a:r>
              <a:rPr dirty="0">
                <a:latin typeface="Calibri"/>
                <a:cs typeface="Calibri"/>
              </a:rPr>
              <a:t>are</a:t>
            </a:r>
            <a:r>
              <a:rPr spc="-7" dirty="0">
                <a:latin typeface="Calibri"/>
                <a:cs typeface="Calibri"/>
              </a:rPr>
              <a:t> </a:t>
            </a:r>
            <a:r>
              <a:rPr dirty="0">
                <a:latin typeface="Calibri"/>
                <a:cs typeface="Calibri"/>
              </a:rPr>
              <a:t>to</a:t>
            </a:r>
            <a:r>
              <a:rPr spc="-73" dirty="0">
                <a:latin typeface="Calibri"/>
                <a:cs typeface="Calibri"/>
              </a:rPr>
              <a:t> </a:t>
            </a:r>
            <a:r>
              <a:rPr spc="-27" dirty="0">
                <a:latin typeface="Calibri"/>
                <a:cs typeface="Calibri"/>
              </a:rPr>
              <a:t>be</a:t>
            </a:r>
            <a:r>
              <a:rPr spc="87" dirty="0">
                <a:latin typeface="Calibri"/>
                <a:cs typeface="Calibri"/>
              </a:rPr>
              <a:t> </a:t>
            </a:r>
            <a:r>
              <a:rPr spc="-13" dirty="0">
                <a:latin typeface="Calibri"/>
                <a:cs typeface="Calibri"/>
              </a:rPr>
              <a:t>tracked</a:t>
            </a:r>
            <a:r>
              <a:rPr spc="-53" dirty="0">
                <a:latin typeface="Calibri"/>
                <a:cs typeface="Calibri"/>
              </a:rPr>
              <a:t> </a:t>
            </a:r>
            <a:r>
              <a:rPr spc="-27" dirty="0">
                <a:latin typeface="Calibri"/>
                <a:cs typeface="Calibri"/>
              </a:rPr>
              <a:t>by</a:t>
            </a:r>
            <a:r>
              <a:rPr spc="67" dirty="0">
                <a:latin typeface="Calibri"/>
                <a:cs typeface="Calibri"/>
              </a:rPr>
              <a:t> </a:t>
            </a:r>
            <a:r>
              <a:rPr spc="-27" dirty="0">
                <a:latin typeface="Calibri"/>
                <a:cs typeface="Calibri"/>
              </a:rPr>
              <a:t>git</a:t>
            </a:r>
            <a:endParaRPr>
              <a:latin typeface="Calibri"/>
              <a:cs typeface="Calibri"/>
            </a:endParaRPr>
          </a:p>
        </p:txBody>
      </p:sp>
      <p:sp>
        <p:nvSpPr>
          <p:cNvPr id="23" name="object 23"/>
          <p:cNvSpPr txBox="1"/>
          <p:nvPr/>
        </p:nvSpPr>
        <p:spPr>
          <a:xfrm>
            <a:off x="4944538" y="3347300"/>
            <a:ext cx="6210300" cy="567314"/>
          </a:xfrm>
          <a:prstGeom prst="rect">
            <a:avLst/>
          </a:prstGeom>
        </p:spPr>
        <p:txBody>
          <a:bodyPr vert="horz" wrap="square" lIns="0" tIns="11853" rIns="0" bIns="0" rtlCol="0">
            <a:spAutoFit/>
          </a:bodyPr>
          <a:lstStyle/>
          <a:p>
            <a:pPr marL="16933" marR="6773">
              <a:lnSpc>
                <a:spcPct val="102000"/>
              </a:lnSpc>
              <a:spcBef>
                <a:spcPts val="93"/>
              </a:spcBef>
            </a:pPr>
            <a:r>
              <a:rPr spc="-53" dirty="0">
                <a:latin typeface="Calibri"/>
                <a:cs typeface="Calibri"/>
              </a:rPr>
              <a:t>We</a:t>
            </a:r>
            <a:r>
              <a:rPr spc="-7" dirty="0">
                <a:latin typeface="Calibri"/>
                <a:cs typeface="Calibri"/>
              </a:rPr>
              <a:t> </a:t>
            </a:r>
            <a:r>
              <a:rPr spc="-27" dirty="0">
                <a:latin typeface="Calibri"/>
                <a:cs typeface="Calibri"/>
              </a:rPr>
              <a:t>do</a:t>
            </a:r>
            <a:r>
              <a:rPr spc="40" dirty="0">
                <a:latin typeface="Calibri"/>
                <a:cs typeface="Calibri"/>
              </a:rPr>
              <a:t> </a:t>
            </a:r>
            <a:r>
              <a:rPr spc="-7" dirty="0">
                <a:latin typeface="Calibri"/>
                <a:cs typeface="Calibri"/>
              </a:rPr>
              <a:t>not</a:t>
            </a:r>
            <a:r>
              <a:rPr spc="-13" dirty="0">
                <a:latin typeface="Calibri"/>
                <a:cs typeface="Calibri"/>
              </a:rPr>
              <a:t> </a:t>
            </a:r>
            <a:r>
              <a:rPr dirty="0">
                <a:latin typeface="Calibri"/>
                <a:cs typeface="Calibri"/>
              </a:rPr>
              <a:t>specify</a:t>
            </a:r>
            <a:r>
              <a:rPr spc="-20" dirty="0">
                <a:latin typeface="Calibri"/>
                <a:cs typeface="Calibri"/>
              </a:rPr>
              <a:t> </a:t>
            </a:r>
            <a:r>
              <a:rPr dirty="0">
                <a:latin typeface="Calibri"/>
                <a:cs typeface="Calibri"/>
              </a:rPr>
              <a:t>all</a:t>
            </a:r>
            <a:r>
              <a:rPr spc="-27" dirty="0">
                <a:latin typeface="Calibri"/>
                <a:cs typeface="Calibri"/>
              </a:rPr>
              <a:t> </a:t>
            </a:r>
            <a:r>
              <a:rPr dirty="0">
                <a:latin typeface="Calibri"/>
                <a:cs typeface="Calibri"/>
              </a:rPr>
              <a:t>files</a:t>
            </a:r>
            <a:r>
              <a:rPr spc="-7" dirty="0">
                <a:latin typeface="Calibri"/>
                <a:cs typeface="Calibri"/>
              </a:rPr>
              <a:t> </a:t>
            </a:r>
            <a:r>
              <a:rPr dirty="0">
                <a:latin typeface="Calibri"/>
                <a:cs typeface="Calibri"/>
              </a:rPr>
              <a:t>to</a:t>
            </a:r>
            <a:r>
              <a:rPr spc="33" dirty="0">
                <a:latin typeface="Calibri"/>
                <a:cs typeface="Calibri"/>
              </a:rPr>
              <a:t> </a:t>
            </a:r>
            <a:r>
              <a:rPr spc="-27" dirty="0">
                <a:latin typeface="Calibri"/>
                <a:cs typeface="Calibri"/>
              </a:rPr>
              <a:t>be</a:t>
            </a:r>
            <a:r>
              <a:rPr dirty="0">
                <a:latin typeface="Calibri"/>
                <a:cs typeface="Calibri"/>
              </a:rPr>
              <a:t> </a:t>
            </a:r>
            <a:r>
              <a:rPr spc="-13" dirty="0">
                <a:latin typeface="Calibri"/>
                <a:cs typeface="Calibri"/>
              </a:rPr>
              <a:t>tracked</a:t>
            </a:r>
            <a:r>
              <a:rPr spc="-53" dirty="0">
                <a:latin typeface="Calibri"/>
                <a:cs typeface="Calibri"/>
              </a:rPr>
              <a:t> </a:t>
            </a:r>
            <a:r>
              <a:rPr spc="-13" dirty="0">
                <a:latin typeface="Calibri"/>
                <a:cs typeface="Calibri"/>
              </a:rPr>
              <a:t>in</a:t>
            </a:r>
            <a:r>
              <a:rPr spc="40" dirty="0">
                <a:latin typeface="Calibri"/>
                <a:cs typeface="Calibri"/>
              </a:rPr>
              <a:t> </a:t>
            </a:r>
            <a:r>
              <a:rPr spc="-20" dirty="0">
                <a:latin typeface="Calibri"/>
                <a:cs typeface="Calibri"/>
              </a:rPr>
              <a:t>git,</a:t>
            </a:r>
            <a:r>
              <a:rPr spc="40" dirty="0">
                <a:latin typeface="Calibri"/>
                <a:cs typeface="Calibri"/>
              </a:rPr>
              <a:t> </a:t>
            </a:r>
            <a:r>
              <a:rPr spc="-7" dirty="0">
                <a:latin typeface="Calibri"/>
                <a:cs typeface="Calibri"/>
              </a:rPr>
              <a:t>because</a:t>
            </a:r>
            <a:r>
              <a:rPr spc="-20" dirty="0">
                <a:latin typeface="Calibri"/>
                <a:cs typeface="Calibri"/>
              </a:rPr>
              <a:t> </a:t>
            </a:r>
            <a:r>
              <a:rPr spc="-7" dirty="0">
                <a:latin typeface="Calibri"/>
                <a:cs typeface="Calibri"/>
              </a:rPr>
              <a:t>some</a:t>
            </a:r>
            <a:r>
              <a:rPr dirty="0">
                <a:latin typeface="Calibri"/>
                <a:cs typeface="Calibri"/>
              </a:rPr>
              <a:t> files </a:t>
            </a:r>
            <a:r>
              <a:rPr spc="7" dirty="0">
                <a:latin typeface="Calibri"/>
                <a:cs typeface="Calibri"/>
              </a:rPr>
              <a:t> </a:t>
            </a:r>
            <a:r>
              <a:rPr dirty="0">
                <a:latin typeface="Calibri"/>
                <a:cs typeface="Calibri"/>
              </a:rPr>
              <a:t>could</a:t>
            </a:r>
            <a:r>
              <a:rPr spc="-53" dirty="0">
                <a:latin typeface="Calibri"/>
                <a:cs typeface="Calibri"/>
              </a:rPr>
              <a:t> </a:t>
            </a:r>
            <a:r>
              <a:rPr spc="-27" dirty="0">
                <a:latin typeface="Calibri"/>
                <a:cs typeface="Calibri"/>
              </a:rPr>
              <a:t>be</a:t>
            </a:r>
            <a:r>
              <a:rPr spc="100" dirty="0">
                <a:latin typeface="Calibri"/>
                <a:cs typeface="Calibri"/>
              </a:rPr>
              <a:t> </a:t>
            </a:r>
            <a:r>
              <a:rPr spc="-13" dirty="0">
                <a:latin typeface="Calibri"/>
                <a:cs typeface="Calibri"/>
              </a:rPr>
              <a:t>temporary </a:t>
            </a:r>
            <a:r>
              <a:rPr spc="-7" dirty="0">
                <a:latin typeface="Calibri"/>
                <a:cs typeface="Calibri"/>
              </a:rPr>
              <a:t>data</a:t>
            </a:r>
            <a:r>
              <a:rPr spc="-73" dirty="0">
                <a:latin typeface="Calibri"/>
                <a:cs typeface="Calibri"/>
              </a:rPr>
              <a:t> </a:t>
            </a:r>
            <a:r>
              <a:rPr spc="-7" dirty="0">
                <a:latin typeface="Calibri"/>
                <a:cs typeface="Calibri"/>
              </a:rPr>
              <a:t>which</a:t>
            </a:r>
            <a:r>
              <a:rPr spc="53" dirty="0">
                <a:latin typeface="Calibri"/>
                <a:cs typeface="Calibri"/>
              </a:rPr>
              <a:t> </a:t>
            </a:r>
            <a:r>
              <a:rPr spc="-13" dirty="0">
                <a:latin typeface="Calibri"/>
                <a:cs typeface="Calibri"/>
              </a:rPr>
              <a:t>is</a:t>
            </a:r>
            <a:r>
              <a:rPr spc="-7" dirty="0">
                <a:latin typeface="Calibri"/>
                <a:cs typeface="Calibri"/>
              </a:rPr>
              <a:t> </a:t>
            </a:r>
            <a:r>
              <a:rPr spc="-27" dirty="0">
                <a:latin typeface="Calibri"/>
                <a:cs typeface="Calibri"/>
              </a:rPr>
              <a:t>being</a:t>
            </a:r>
            <a:r>
              <a:rPr spc="152" dirty="0">
                <a:latin typeface="Calibri"/>
                <a:cs typeface="Calibri"/>
              </a:rPr>
              <a:t> </a:t>
            </a:r>
            <a:r>
              <a:rPr spc="-13" dirty="0">
                <a:latin typeface="Calibri"/>
                <a:cs typeface="Calibri"/>
              </a:rPr>
              <a:t>generated</a:t>
            </a:r>
            <a:r>
              <a:rPr spc="47" dirty="0">
                <a:latin typeface="Calibri"/>
                <a:cs typeface="Calibri"/>
              </a:rPr>
              <a:t> </a:t>
            </a:r>
            <a:r>
              <a:rPr spc="-20" dirty="0">
                <a:latin typeface="Calibri"/>
                <a:cs typeface="Calibri"/>
              </a:rPr>
              <a:t>while</a:t>
            </a:r>
            <a:r>
              <a:rPr spc="7" dirty="0">
                <a:latin typeface="Calibri"/>
                <a:cs typeface="Calibri"/>
              </a:rPr>
              <a:t> </a:t>
            </a:r>
            <a:r>
              <a:rPr dirty="0">
                <a:latin typeface="Calibri"/>
                <a:cs typeface="Calibri"/>
              </a:rPr>
              <a:t>execution</a:t>
            </a:r>
            <a:endParaRPr>
              <a:latin typeface="Calibri"/>
              <a:cs typeface="Calibri"/>
            </a:endParaRPr>
          </a:p>
        </p:txBody>
      </p:sp>
      <p:sp>
        <p:nvSpPr>
          <p:cNvPr id="24" name="object 24"/>
          <p:cNvSpPr txBox="1"/>
          <p:nvPr/>
        </p:nvSpPr>
        <p:spPr>
          <a:xfrm>
            <a:off x="4944538" y="4454391"/>
            <a:ext cx="5643033" cy="294097"/>
          </a:xfrm>
          <a:prstGeom prst="rect">
            <a:avLst/>
          </a:prstGeom>
        </p:spPr>
        <p:txBody>
          <a:bodyPr vert="horz" wrap="square" lIns="0" tIns="16933" rIns="0" bIns="0" rtlCol="0">
            <a:spAutoFit/>
          </a:bodyPr>
          <a:lstStyle/>
          <a:p>
            <a:pPr marL="16933">
              <a:spcBef>
                <a:spcPts val="133"/>
              </a:spcBef>
            </a:pPr>
            <a:r>
              <a:rPr spc="-93" dirty="0">
                <a:latin typeface="Calibri"/>
                <a:cs typeface="Calibri"/>
              </a:rPr>
              <a:t>To</a:t>
            </a:r>
            <a:r>
              <a:rPr spc="33" dirty="0">
                <a:latin typeface="Calibri"/>
                <a:cs typeface="Calibri"/>
              </a:rPr>
              <a:t> </a:t>
            </a:r>
            <a:r>
              <a:rPr spc="-7" dirty="0">
                <a:latin typeface="Calibri"/>
                <a:cs typeface="Calibri"/>
              </a:rPr>
              <a:t>add</a:t>
            </a:r>
            <a:r>
              <a:rPr spc="-53" dirty="0">
                <a:latin typeface="Calibri"/>
                <a:cs typeface="Calibri"/>
              </a:rPr>
              <a:t> </a:t>
            </a:r>
            <a:r>
              <a:rPr dirty="0">
                <a:latin typeface="Calibri"/>
                <a:cs typeface="Calibri"/>
              </a:rPr>
              <a:t>files</a:t>
            </a:r>
            <a:r>
              <a:rPr spc="-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staging</a:t>
            </a:r>
            <a:r>
              <a:rPr spc="40" dirty="0">
                <a:latin typeface="Calibri"/>
                <a:cs typeface="Calibri"/>
              </a:rPr>
              <a:t> </a:t>
            </a:r>
            <a:r>
              <a:rPr spc="7" dirty="0">
                <a:latin typeface="Calibri"/>
                <a:cs typeface="Calibri"/>
              </a:rPr>
              <a:t>area,</a:t>
            </a:r>
            <a:r>
              <a:rPr spc="-53" dirty="0">
                <a:latin typeface="Calibri"/>
                <a:cs typeface="Calibri"/>
              </a:rPr>
              <a:t> </a:t>
            </a:r>
            <a:r>
              <a:rPr dirty="0">
                <a:latin typeface="Calibri"/>
                <a:cs typeface="Calibri"/>
              </a:rPr>
              <a:t>we </a:t>
            </a:r>
            <a:r>
              <a:rPr spc="-20" dirty="0">
                <a:latin typeface="Calibri"/>
                <a:cs typeface="Calibri"/>
              </a:rPr>
              <a:t>use</a:t>
            </a:r>
            <a:r>
              <a:rPr spc="-1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command</a:t>
            </a:r>
            <a:r>
              <a:rPr dirty="0">
                <a:latin typeface="Calibri"/>
                <a:cs typeface="Calibri"/>
              </a:rPr>
              <a:t> </a:t>
            </a:r>
            <a:r>
              <a:rPr i="1" spc="-20" dirty="0">
                <a:latin typeface="Calibri"/>
                <a:cs typeface="Calibri"/>
              </a:rPr>
              <a:t>git</a:t>
            </a:r>
            <a:r>
              <a:rPr i="1" spc="87" dirty="0">
                <a:latin typeface="Calibri"/>
                <a:cs typeface="Calibri"/>
              </a:rPr>
              <a:t> </a:t>
            </a:r>
            <a:r>
              <a:rPr i="1" spc="-27" dirty="0">
                <a:latin typeface="Calibri"/>
                <a:cs typeface="Calibri"/>
              </a:rPr>
              <a:t>add</a:t>
            </a:r>
            <a:endParaRPr>
              <a:latin typeface="Calibri"/>
              <a:cs typeface="Calibri"/>
            </a:endParaRPr>
          </a:p>
        </p:txBody>
      </p:sp>
      <p:grpSp>
        <p:nvGrpSpPr>
          <p:cNvPr id="25" name="object 25"/>
          <p:cNvGrpSpPr/>
          <p:nvPr/>
        </p:nvGrpSpPr>
        <p:grpSpPr>
          <a:xfrm>
            <a:off x="1" y="2032"/>
            <a:ext cx="12138660" cy="6856307"/>
            <a:chOff x="0" y="1524"/>
            <a:chExt cx="9103995" cy="5142230"/>
          </a:xfrm>
        </p:grpSpPr>
        <p:pic>
          <p:nvPicPr>
            <p:cNvPr id="26" name="object 26"/>
            <p:cNvPicPr/>
            <p:nvPr/>
          </p:nvPicPr>
          <p:blipFill>
            <a:blip r:embed="rId5" cstate="print"/>
            <a:stretch>
              <a:fillRect/>
            </a:stretch>
          </p:blipFill>
          <p:spPr>
            <a:xfrm>
              <a:off x="3312810" y="1773138"/>
              <a:ext cx="260273" cy="260273"/>
            </a:xfrm>
            <a:prstGeom prst="rect">
              <a:avLst/>
            </a:prstGeom>
          </p:spPr>
        </p:pic>
        <p:pic>
          <p:nvPicPr>
            <p:cNvPr id="27" name="object 27"/>
            <p:cNvPicPr/>
            <p:nvPr/>
          </p:nvPicPr>
          <p:blipFill>
            <a:blip r:embed="rId5" cstate="print"/>
            <a:stretch>
              <a:fillRect/>
            </a:stretch>
          </p:blipFill>
          <p:spPr>
            <a:xfrm>
              <a:off x="3312810" y="2567761"/>
              <a:ext cx="260273" cy="260273"/>
            </a:xfrm>
            <a:prstGeom prst="rect">
              <a:avLst/>
            </a:prstGeom>
          </p:spPr>
        </p:pic>
        <p:pic>
          <p:nvPicPr>
            <p:cNvPr id="28" name="object 28"/>
            <p:cNvPicPr/>
            <p:nvPr/>
          </p:nvPicPr>
          <p:blipFill>
            <a:blip r:embed="rId5" cstate="print"/>
            <a:stretch>
              <a:fillRect/>
            </a:stretch>
          </p:blipFill>
          <p:spPr>
            <a:xfrm>
              <a:off x="3312810" y="3315283"/>
              <a:ext cx="260273" cy="260273"/>
            </a:xfrm>
            <a:prstGeom prst="rect">
              <a:avLst/>
            </a:prstGeom>
          </p:spPr>
        </p:pic>
        <p:pic>
          <p:nvPicPr>
            <p:cNvPr id="29" name="object 29" hidden="1"/>
            <p:cNvPicPr/>
            <p:nvPr/>
          </p:nvPicPr>
          <p:blipFill>
            <a:blip r:embed="rId6" cstate="print"/>
            <a:stretch>
              <a:fillRect/>
            </a:stretch>
          </p:blipFill>
          <p:spPr>
            <a:xfrm>
              <a:off x="0" y="1524"/>
              <a:ext cx="9103613" cy="514197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5201" y="1282701"/>
            <a:ext cx="7581900" cy="1435100"/>
            <a:chOff x="1676400" y="962025"/>
            <a:chExt cx="5686425" cy="1076325"/>
          </a:xfrm>
        </p:grpSpPr>
        <p:pic>
          <p:nvPicPr>
            <p:cNvPr id="3" name="object 3"/>
            <p:cNvPicPr/>
            <p:nvPr/>
          </p:nvPicPr>
          <p:blipFill>
            <a:blip r:embed="rId2" cstate="print"/>
            <a:stretch>
              <a:fillRect/>
            </a:stretch>
          </p:blipFill>
          <p:spPr>
            <a:xfrm>
              <a:off x="1676400" y="962025"/>
              <a:ext cx="5686409" cy="1076325"/>
            </a:xfrm>
            <a:prstGeom prst="rect">
              <a:avLst/>
            </a:prstGeom>
          </p:spPr>
        </p:pic>
        <p:sp>
          <p:nvSpPr>
            <p:cNvPr id="4" name="object 4" hidden="1"/>
            <p:cNvSpPr/>
            <p:nvPr/>
          </p:nvSpPr>
          <p:spPr>
            <a:xfrm>
              <a:off x="1696842" y="980175"/>
              <a:ext cx="5596255" cy="981710"/>
            </a:xfrm>
            <a:custGeom>
              <a:avLst/>
              <a:gdLst/>
              <a:ahLst/>
              <a:cxnLst/>
              <a:rect l="l" t="t" r="r" b="b"/>
              <a:pathLst>
                <a:path w="5596255" h="981710">
                  <a:moveTo>
                    <a:pt x="5432550" y="0"/>
                  </a:moveTo>
                  <a:lnTo>
                    <a:pt x="163580" y="0"/>
                  </a:lnTo>
                  <a:lnTo>
                    <a:pt x="120109" y="5845"/>
                  </a:lnTo>
                  <a:lnTo>
                    <a:pt x="81038" y="22341"/>
                  </a:lnTo>
                  <a:lnTo>
                    <a:pt x="47928" y="47925"/>
                  </a:lnTo>
                  <a:lnTo>
                    <a:pt x="22343" y="81036"/>
                  </a:lnTo>
                  <a:lnTo>
                    <a:pt x="5846" y="120110"/>
                  </a:lnTo>
                  <a:lnTo>
                    <a:pt x="0" y="163586"/>
                  </a:lnTo>
                  <a:lnTo>
                    <a:pt x="0" y="817747"/>
                  </a:lnTo>
                  <a:lnTo>
                    <a:pt x="5846" y="861223"/>
                  </a:lnTo>
                  <a:lnTo>
                    <a:pt x="22343" y="900297"/>
                  </a:lnTo>
                  <a:lnTo>
                    <a:pt x="47928" y="933408"/>
                  </a:lnTo>
                  <a:lnTo>
                    <a:pt x="81038" y="958992"/>
                  </a:lnTo>
                  <a:lnTo>
                    <a:pt x="120109" y="975488"/>
                  </a:lnTo>
                  <a:lnTo>
                    <a:pt x="163580" y="981334"/>
                  </a:lnTo>
                  <a:lnTo>
                    <a:pt x="5432550" y="981334"/>
                  </a:lnTo>
                  <a:lnTo>
                    <a:pt x="5476026" y="975488"/>
                  </a:lnTo>
                  <a:lnTo>
                    <a:pt x="5515100" y="958992"/>
                  </a:lnTo>
                  <a:lnTo>
                    <a:pt x="5548211" y="933408"/>
                  </a:lnTo>
                  <a:lnTo>
                    <a:pt x="5573795" y="900297"/>
                  </a:lnTo>
                  <a:lnTo>
                    <a:pt x="5590291" y="861223"/>
                  </a:lnTo>
                  <a:lnTo>
                    <a:pt x="5596137" y="817747"/>
                  </a:lnTo>
                  <a:lnTo>
                    <a:pt x="5596137" y="163586"/>
                  </a:lnTo>
                  <a:lnTo>
                    <a:pt x="5590291" y="120110"/>
                  </a:lnTo>
                  <a:lnTo>
                    <a:pt x="5573795" y="81036"/>
                  </a:lnTo>
                  <a:lnTo>
                    <a:pt x="5548211" y="47925"/>
                  </a:lnTo>
                  <a:lnTo>
                    <a:pt x="5515100" y="22341"/>
                  </a:lnTo>
                  <a:lnTo>
                    <a:pt x="5476026" y="5845"/>
                  </a:lnTo>
                  <a:lnTo>
                    <a:pt x="5432550" y="0"/>
                  </a:lnTo>
                  <a:close/>
                </a:path>
              </a:pathLst>
            </a:custGeom>
            <a:solidFill>
              <a:srgbClr val="FFFFFF"/>
            </a:solidFill>
          </p:spPr>
          <p:txBody>
            <a:bodyPr wrap="square" lIns="0" tIns="0" rIns="0" bIns="0" rtlCol="0"/>
            <a:lstStyle/>
            <a:p>
              <a:endParaRPr sz="2400"/>
            </a:p>
          </p:txBody>
        </p:sp>
        <p:sp>
          <p:nvSpPr>
            <p:cNvPr id="5" name="object 5"/>
            <p:cNvSpPr/>
            <p:nvPr/>
          </p:nvSpPr>
          <p:spPr>
            <a:xfrm>
              <a:off x="1696842" y="980175"/>
              <a:ext cx="5596255" cy="981710"/>
            </a:xfrm>
            <a:custGeom>
              <a:avLst/>
              <a:gdLst/>
              <a:ahLst/>
              <a:cxnLst/>
              <a:rect l="l" t="t" r="r" b="b"/>
              <a:pathLst>
                <a:path w="5596255" h="981710">
                  <a:moveTo>
                    <a:pt x="0" y="163586"/>
                  </a:moveTo>
                  <a:lnTo>
                    <a:pt x="5846" y="120110"/>
                  </a:lnTo>
                  <a:lnTo>
                    <a:pt x="22343" y="81036"/>
                  </a:lnTo>
                  <a:lnTo>
                    <a:pt x="47928" y="47925"/>
                  </a:lnTo>
                  <a:lnTo>
                    <a:pt x="81038" y="22341"/>
                  </a:lnTo>
                  <a:lnTo>
                    <a:pt x="120109" y="5845"/>
                  </a:lnTo>
                  <a:lnTo>
                    <a:pt x="163580" y="0"/>
                  </a:lnTo>
                  <a:lnTo>
                    <a:pt x="5432550" y="0"/>
                  </a:lnTo>
                  <a:lnTo>
                    <a:pt x="5476026" y="5845"/>
                  </a:lnTo>
                  <a:lnTo>
                    <a:pt x="5515100" y="22341"/>
                  </a:lnTo>
                  <a:lnTo>
                    <a:pt x="5548211" y="47925"/>
                  </a:lnTo>
                  <a:lnTo>
                    <a:pt x="5573795" y="81036"/>
                  </a:lnTo>
                  <a:lnTo>
                    <a:pt x="5590291" y="120110"/>
                  </a:lnTo>
                  <a:lnTo>
                    <a:pt x="5596137" y="163586"/>
                  </a:lnTo>
                  <a:lnTo>
                    <a:pt x="5596137" y="817747"/>
                  </a:lnTo>
                  <a:lnTo>
                    <a:pt x="5590291" y="861223"/>
                  </a:lnTo>
                  <a:lnTo>
                    <a:pt x="5573795" y="900297"/>
                  </a:lnTo>
                  <a:lnTo>
                    <a:pt x="5548211" y="933408"/>
                  </a:lnTo>
                  <a:lnTo>
                    <a:pt x="5515100" y="958992"/>
                  </a:lnTo>
                  <a:lnTo>
                    <a:pt x="5476026" y="975488"/>
                  </a:lnTo>
                  <a:lnTo>
                    <a:pt x="5432550" y="981334"/>
                  </a:lnTo>
                  <a:lnTo>
                    <a:pt x="163580" y="981334"/>
                  </a:lnTo>
                  <a:lnTo>
                    <a:pt x="120109" y="975488"/>
                  </a:lnTo>
                  <a:lnTo>
                    <a:pt x="81038" y="958992"/>
                  </a:lnTo>
                  <a:lnTo>
                    <a:pt x="47928" y="933408"/>
                  </a:lnTo>
                  <a:lnTo>
                    <a:pt x="22343" y="900297"/>
                  </a:lnTo>
                  <a:lnTo>
                    <a:pt x="5846" y="861223"/>
                  </a:lnTo>
                  <a:lnTo>
                    <a:pt x="0" y="817747"/>
                  </a:lnTo>
                  <a:lnTo>
                    <a:pt x="0" y="163586"/>
                  </a:lnTo>
                  <a:close/>
                </a:path>
              </a:pathLst>
            </a:custGeom>
            <a:ln w="12700">
              <a:solidFill>
                <a:srgbClr val="5F4778"/>
              </a:solidFill>
            </a:ln>
          </p:spPr>
          <p:txBody>
            <a:bodyPr wrap="square" lIns="0" tIns="0" rIns="0" bIns="0" rtlCol="0"/>
            <a:lstStyle/>
            <a:p>
              <a:endParaRPr sz="2400"/>
            </a:p>
          </p:txBody>
        </p:sp>
      </p:grpSp>
      <p:sp>
        <p:nvSpPr>
          <p:cNvPr id="6" name="object 6"/>
          <p:cNvSpPr txBox="1"/>
          <p:nvPr/>
        </p:nvSpPr>
        <p:spPr>
          <a:xfrm>
            <a:off x="341208" y="244342"/>
            <a:ext cx="48861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40" dirty="0">
                <a:solidFill>
                  <a:srgbClr val="5F4778"/>
                </a:solidFill>
                <a:latin typeface="Calibri"/>
                <a:cs typeface="Calibri"/>
              </a:rPr>
              <a:t> </a:t>
            </a:r>
            <a:r>
              <a:rPr sz="3667" b="1" dirty="0">
                <a:solidFill>
                  <a:srgbClr val="5F4778"/>
                </a:solidFill>
                <a:latin typeface="Calibri"/>
                <a:cs typeface="Calibri"/>
              </a:rPr>
              <a:t>is</a:t>
            </a:r>
            <a:r>
              <a:rPr sz="3667" b="1" spc="60" dirty="0">
                <a:solidFill>
                  <a:srgbClr val="5F4778"/>
                </a:solidFill>
                <a:latin typeface="Calibri"/>
                <a:cs typeface="Calibri"/>
              </a:rPr>
              <a:t> </a:t>
            </a:r>
            <a:r>
              <a:rPr sz="3667" b="1" spc="-13" dirty="0">
                <a:solidFill>
                  <a:srgbClr val="5F4778"/>
                </a:solidFill>
                <a:latin typeface="Calibri"/>
                <a:cs typeface="Calibri"/>
              </a:rPr>
              <a:t>Version</a:t>
            </a:r>
            <a:r>
              <a:rPr sz="3667" b="1" spc="-33" dirty="0">
                <a:solidFill>
                  <a:srgbClr val="5F4778"/>
                </a:solidFill>
                <a:latin typeface="Calibri"/>
                <a:cs typeface="Calibri"/>
              </a:rPr>
              <a:t> </a:t>
            </a:r>
            <a:r>
              <a:rPr sz="3667" b="1" spc="20" dirty="0">
                <a:solidFill>
                  <a:srgbClr val="5F4778"/>
                </a:solidFill>
                <a:latin typeface="Calibri"/>
                <a:cs typeface="Calibri"/>
              </a:rPr>
              <a:t>Control?</a:t>
            </a:r>
            <a:endParaRPr sz="3667" dirty="0">
              <a:latin typeface="Calibri"/>
              <a:cs typeface="Calibri"/>
            </a:endParaRPr>
          </a:p>
        </p:txBody>
      </p:sp>
      <p:sp>
        <p:nvSpPr>
          <p:cNvPr id="7" name="object 7"/>
          <p:cNvSpPr txBox="1"/>
          <p:nvPr/>
        </p:nvSpPr>
        <p:spPr>
          <a:xfrm>
            <a:off x="2408768" y="1522726"/>
            <a:ext cx="7167880" cy="848950"/>
          </a:xfrm>
          <a:prstGeom prst="rect">
            <a:avLst/>
          </a:prstGeom>
        </p:spPr>
        <p:txBody>
          <a:bodyPr vert="horz" wrap="square" lIns="0" tIns="17780" rIns="0" bIns="0" rtlCol="0">
            <a:spAutoFit/>
          </a:bodyPr>
          <a:lstStyle/>
          <a:p>
            <a:pPr marL="16086" marR="6773" indent="7620" algn="ctr">
              <a:lnSpc>
                <a:spcPct val="99700"/>
              </a:lnSpc>
              <a:spcBef>
                <a:spcPts val="140"/>
              </a:spcBef>
            </a:pPr>
            <a:r>
              <a:rPr spc="-20" dirty="0">
                <a:latin typeface="Calibri"/>
                <a:cs typeface="Calibri"/>
              </a:rPr>
              <a:t>Version </a:t>
            </a:r>
            <a:r>
              <a:rPr dirty="0">
                <a:latin typeface="Calibri"/>
                <a:cs typeface="Calibri"/>
              </a:rPr>
              <a:t>control </a:t>
            </a:r>
            <a:r>
              <a:rPr spc="-13" dirty="0">
                <a:latin typeface="Calibri"/>
                <a:cs typeface="Calibri"/>
              </a:rPr>
              <a:t>is </a:t>
            </a:r>
            <a:r>
              <a:rPr dirty="0">
                <a:latin typeface="Calibri"/>
                <a:cs typeface="Calibri"/>
              </a:rPr>
              <a:t>a </a:t>
            </a:r>
            <a:r>
              <a:rPr spc="-13" dirty="0">
                <a:latin typeface="Calibri"/>
                <a:cs typeface="Calibri"/>
              </a:rPr>
              <a:t>system </a:t>
            </a:r>
            <a:r>
              <a:rPr spc="-7" dirty="0">
                <a:latin typeface="Calibri"/>
                <a:cs typeface="Calibri"/>
              </a:rPr>
              <a:t>that </a:t>
            </a:r>
            <a:r>
              <a:rPr spc="-13" dirty="0">
                <a:latin typeface="Calibri"/>
                <a:cs typeface="Calibri"/>
              </a:rPr>
              <a:t>records/manages changes </a:t>
            </a:r>
            <a:r>
              <a:rPr dirty="0">
                <a:latin typeface="Calibri"/>
                <a:cs typeface="Calibri"/>
              </a:rPr>
              <a:t>to </a:t>
            </a:r>
            <a:r>
              <a:rPr spc="-13" dirty="0">
                <a:latin typeface="Calibri"/>
                <a:cs typeface="Calibri"/>
              </a:rPr>
              <a:t>documents, </a:t>
            </a:r>
            <a:r>
              <a:rPr spc="-7" dirty="0">
                <a:latin typeface="Calibri"/>
                <a:cs typeface="Calibri"/>
              </a:rPr>
              <a:t> </a:t>
            </a:r>
            <a:r>
              <a:rPr spc="-13" dirty="0">
                <a:latin typeface="Calibri"/>
                <a:cs typeface="Calibri"/>
              </a:rPr>
              <a:t>computer </a:t>
            </a:r>
            <a:r>
              <a:rPr spc="-20" dirty="0">
                <a:latin typeface="Calibri"/>
                <a:cs typeface="Calibri"/>
              </a:rPr>
              <a:t>programs </a:t>
            </a:r>
            <a:r>
              <a:rPr dirty="0">
                <a:latin typeface="Calibri"/>
                <a:cs typeface="Calibri"/>
              </a:rPr>
              <a:t>etc </a:t>
            </a:r>
            <a:r>
              <a:rPr spc="7" dirty="0">
                <a:latin typeface="Calibri"/>
                <a:cs typeface="Calibri"/>
              </a:rPr>
              <a:t>over </a:t>
            </a:r>
            <a:r>
              <a:rPr spc="-13" dirty="0">
                <a:latin typeface="Calibri"/>
                <a:cs typeface="Calibri"/>
              </a:rPr>
              <a:t>time. </a:t>
            </a:r>
            <a:r>
              <a:rPr spc="20" dirty="0">
                <a:latin typeface="Calibri"/>
                <a:cs typeface="Calibri"/>
              </a:rPr>
              <a:t>It </a:t>
            </a:r>
            <a:r>
              <a:rPr spc="-27" dirty="0">
                <a:latin typeface="Calibri"/>
                <a:cs typeface="Calibri"/>
              </a:rPr>
              <a:t>helps</a:t>
            </a:r>
            <a:r>
              <a:rPr spc="-20" dirty="0">
                <a:latin typeface="Calibri"/>
                <a:cs typeface="Calibri"/>
              </a:rPr>
              <a:t> </a:t>
            </a:r>
            <a:r>
              <a:rPr spc="-27" dirty="0">
                <a:latin typeface="Calibri"/>
                <a:cs typeface="Calibri"/>
              </a:rPr>
              <a:t>us </a:t>
            </a:r>
            <a:r>
              <a:rPr spc="-13" dirty="0">
                <a:latin typeface="Calibri"/>
                <a:cs typeface="Calibri"/>
              </a:rPr>
              <a:t>tracking changes when </a:t>
            </a:r>
            <a:r>
              <a:rPr spc="-27" dirty="0">
                <a:latin typeface="Calibri"/>
                <a:cs typeface="Calibri"/>
              </a:rPr>
              <a:t>multiple </a:t>
            </a:r>
            <a:r>
              <a:rPr spc="-393" dirty="0">
                <a:latin typeface="Calibri"/>
                <a:cs typeface="Calibri"/>
              </a:rPr>
              <a:t> </a:t>
            </a:r>
            <a:r>
              <a:rPr spc="-13" dirty="0">
                <a:latin typeface="Calibri"/>
                <a:cs typeface="Calibri"/>
              </a:rPr>
              <a:t>people</a:t>
            </a:r>
            <a:r>
              <a:rPr spc="87" dirty="0">
                <a:latin typeface="Calibri"/>
                <a:cs typeface="Calibri"/>
              </a:rPr>
              <a:t> </a:t>
            </a:r>
            <a:r>
              <a:rPr spc="7" dirty="0">
                <a:latin typeface="Calibri"/>
                <a:cs typeface="Calibri"/>
              </a:rPr>
              <a:t>work</a:t>
            </a:r>
            <a:r>
              <a:rPr spc="-133"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same project</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3600465" y="2686049"/>
              <a:ext cx="2000250" cy="1990725"/>
            </a:xfrm>
            <a:prstGeom prst="rect">
              <a:avLst/>
            </a:prstGeom>
          </p:spPr>
        </p:pic>
        <p:pic>
          <p:nvPicPr>
            <p:cNvPr id="10" name="object 10"/>
            <p:cNvPicPr/>
            <p:nvPr/>
          </p:nvPicPr>
          <p:blipFill>
            <a:blip r:embed="rId4" cstate="print"/>
            <a:stretch>
              <a:fillRect/>
            </a:stretch>
          </p:blipFill>
          <p:spPr>
            <a:xfrm>
              <a:off x="3615049" y="2696120"/>
              <a:ext cx="1913763" cy="1913763"/>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
        <p:nvSpPr>
          <p:cNvPr id="12" name="object 12" hidden="1"/>
          <p:cNvSpPr txBox="1">
            <a:spLocks noGrp="1"/>
          </p:cNvSpPr>
          <p:nvPr>
            <p:ph type="ftr" sz="quarter" idx="5"/>
          </p:nvPr>
        </p:nvSpPr>
        <p:spPr>
          <a:xfrm>
            <a:off x="5384800" y="8610827"/>
            <a:ext cx="5486400" cy="215444"/>
          </a:xfrm>
          <a:prstGeom prst="rect">
            <a:avLst/>
          </a:prstGeom>
        </p:spPr>
        <p:txBody>
          <a:bodyPr vert="horz" wrap="square" lIns="0" tIns="0" rIns="0" bIns="0" rtlCol="0" anchor="ctr">
            <a:spAutoFit/>
          </a:bodyPr>
          <a:lstStyle/>
          <a:p>
            <a:pPr marL="16933"/>
            <a:r>
              <a:rPr spc="-13" dirty="0"/>
              <a:t>C</a:t>
            </a:r>
            <a:r>
              <a:rPr spc="13" dirty="0"/>
              <a:t>op</a:t>
            </a:r>
            <a:r>
              <a:rPr dirty="0"/>
              <a:t>y</a:t>
            </a:r>
            <a:r>
              <a:rPr spc="27" dirty="0"/>
              <a:t>r</a:t>
            </a:r>
            <a:r>
              <a:rPr spc="-13" dirty="0"/>
              <a:t>i</a:t>
            </a:r>
            <a:r>
              <a:rPr spc="13" dirty="0"/>
              <a:t>gh</a:t>
            </a:r>
            <a:r>
              <a:rPr dirty="0"/>
              <a:t>t</a:t>
            </a:r>
            <a:r>
              <a:rPr spc="-27" dirty="0">
                <a:latin typeface="Times New Roman"/>
                <a:cs typeface="Times New Roman"/>
              </a:rPr>
              <a:t> </a:t>
            </a:r>
            <a:r>
              <a:rPr spc="-93" dirty="0"/>
              <a:t>I</a:t>
            </a:r>
            <a:r>
              <a:rPr spc="13" dirty="0"/>
              <a:t>n</a:t>
            </a:r>
            <a:r>
              <a:rPr spc="7" dirty="0"/>
              <a:t>t</a:t>
            </a:r>
            <a:r>
              <a:rPr spc="13" dirty="0"/>
              <a:t>e</a:t>
            </a:r>
            <a:r>
              <a:rPr spc="-13" dirty="0"/>
              <a:t>lli</a:t>
            </a:r>
            <a:r>
              <a:rPr spc="-40" dirty="0"/>
              <a:t>P</a:t>
            </a:r>
            <a:r>
              <a:rPr spc="13" dirty="0"/>
              <a:t>aa</a:t>
            </a:r>
            <a:r>
              <a:rPr spc="20" dirty="0"/>
              <a:t>t</a:t>
            </a:r>
            <a:r>
              <a:rPr dirty="0"/>
              <a:t>,</a:t>
            </a:r>
            <a:r>
              <a:rPr spc="53" dirty="0">
                <a:latin typeface="Times New Roman"/>
                <a:cs typeface="Times New Roman"/>
              </a:rPr>
              <a:t> </a:t>
            </a:r>
            <a:r>
              <a:rPr spc="-40" dirty="0"/>
              <a:t>A</a:t>
            </a:r>
            <a:r>
              <a:rPr spc="-13" dirty="0"/>
              <a:t>l</a:t>
            </a:r>
            <a:r>
              <a:rPr dirty="0"/>
              <a:t>l</a:t>
            </a:r>
            <a:r>
              <a:rPr spc="133" dirty="0">
                <a:latin typeface="Times New Roman"/>
                <a:cs typeface="Times New Roman"/>
              </a:rPr>
              <a:t> </a:t>
            </a:r>
            <a:r>
              <a:rPr spc="27" dirty="0"/>
              <a:t>r</a:t>
            </a:r>
            <a:r>
              <a:rPr spc="-13" dirty="0"/>
              <a:t>i</a:t>
            </a:r>
            <a:r>
              <a:rPr spc="13" dirty="0"/>
              <a:t>gh</a:t>
            </a:r>
            <a:r>
              <a:rPr spc="7" dirty="0"/>
              <a:t>t</a:t>
            </a:r>
            <a:r>
              <a:rPr dirty="0"/>
              <a:t>s</a:t>
            </a:r>
            <a:r>
              <a:rPr spc="-53" dirty="0">
                <a:latin typeface="Times New Roman"/>
                <a:cs typeface="Times New Roman"/>
              </a:rPr>
              <a:t> </a:t>
            </a:r>
            <a:r>
              <a:rPr spc="27" dirty="0"/>
              <a:t>r</a:t>
            </a:r>
            <a:r>
              <a:rPr spc="13" dirty="0"/>
              <a:t>e</a:t>
            </a:r>
            <a:r>
              <a:rPr dirty="0"/>
              <a:t>s</a:t>
            </a:r>
            <a:r>
              <a:rPr spc="13" dirty="0"/>
              <a:t>e</a:t>
            </a:r>
            <a:r>
              <a:rPr spc="27" dirty="0"/>
              <a:t>r</a:t>
            </a:r>
            <a:r>
              <a:rPr dirty="0"/>
              <a:t>v</a:t>
            </a:r>
            <a:r>
              <a:rPr spc="13" dirty="0"/>
              <a:t>e</a:t>
            </a:r>
            <a:r>
              <a:rPr dirty="0"/>
              <a:t>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39800"/>
            <a:ext cx="11429153" cy="5923280"/>
            <a:chOff x="288036" y="704850"/>
            <a:chExt cx="8571865" cy="4442460"/>
          </a:xfrm>
        </p:grpSpPr>
        <p:pic>
          <p:nvPicPr>
            <p:cNvPr id="3" name="object 3"/>
            <p:cNvPicPr/>
            <p:nvPr/>
          </p:nvPicPr>
          <p:blipFill>
            <a:blip r:embed="rId2" cstate="print"/>
            <a:stretch>
              <a:fillRect/>
            </a:stretch>
          </p:blipFill>
          <p:spPr>
            <a:xfrm>
              <a:off x="2533650" y="704850"/>
              <a:ext cx="161925" cy="4438650"/>
            </a:xfrm>
            <a:prstGeom prst="rect">
              <a:avLst/>
            </a:prstGeom>
          </p:spPr>
        </p:pic>
        <p:sp>
          <p:nvSpPr>
            <p:cNvPr id="4" name="object 4"/>
            <p:cNvSpPr/>
            <p:nvPr/>
          </p:nvSpPr>
          <p:spPr>
            <a:xfrm>
              <a:off x="2583692" y="745358"/>
              <a:ext cx="0" cy="4387850"/>
            </a:xfrm>
            <a:custGeom>
              <a:avLst/>
              <a:gdLst/>
              <a:ahLst/>
              <a:cxnLst/>
              <a:rect l="l" t="t" r="r" b="b"/>
              <a:pathLst>
                <a:path h="4387850">
                  <a:moveTo>
                    <a:pt x="0" y="0"/>
                  </a:moveTo>
                  <a:lnTo>
                    <a:pt x="0" y="4387509"/>
                  </a:lnTo>
                </a:path>
              </a:pathLst>
            </a:custGeom>
            <a:ln w="28574">
              <a:solidFill>
                <a:srgbClr val="F07F09"/>
              </a:solidFill>
            </a:ln>
          </p:spPr>
          <p:txBody>
            <a:bodyPr wrap="square" lIns="0" tIns="0" rIns="0" bIns="0" rtlCol="0"/>
            <a:lstStyle/>
            <a:p>
              <a:endParaRPr sz="2400"/>
            </a:p>
          </p:txBody>
        </p:sp>
        <p:sp>
          <p:nvSpPr>
            <p:cNvPr id="5" name="object 5"/>
            <p:cNvSpPr/>
            <p:nvPr/>
          </p:nvSpPr>
          <p:spPr>
            <a:xfrm>
              <a:off x="340257" y="1703435"/>
              <a:ext cx="2012314" cy="523875"/>
            </a:xfrm>
            <a:custGeom>
              <a:avLst/>
              <a:gdLst/>
              <a:ahLst/>
              <a:cxnLst/>
              <a:rect l="l" t="t" r="r" b="b"/>
              <a:pathLst>
                <a:path w="2012314" h="523875">
                  <a:moveTo>
                    <a:pt x="1924537" y="0"/>
                  </a:moveTo>
                  <a:lnTo>
                    <a:pt x="87212" y="0"/>
                  </a:lnTo>
                  <a:lnTo>
                    <a:pt x="53267" y="6849"/>
                  </a:lnTo>
                  <a:lnTo>
                    <a:pt x="25545" y="25538"/>
                  </a:lnTo>
                  <a:lnTo>
                    <a:pt x="6854" y="53273"/>
                  </a:lnTo>
                  <a:lnTo>
                    <a:pt x="0" y="87264"/>
                  </a:lnTo>
                  <a:lnTo>
                    <a:pt x="0" y="436010"/>
                  </a:lnTo>
                  <a:lnTo>
                    <a:pt x="6854" y="469945"/>
                  </a:lnTo>
                  <a:lnTo>
                    <a:pt x="25545" y="497681"/>
                  </a:lnTo>
                  <a:lnTo>
                    <a:pt x="53267" y="516394"/>
                  </a:lnTo>
                  <a:lnTo>
                    <a:pt x="87212" y="523259"/>
                  </a:lnTo>
                  <a:lnTo>
                    <a:pt x="1924537" y="523259"/>
                  </a:lnTo>
                  <a:lnTo>
                    <a:pt x="1958528" y="516394"/>
                  </a:lnTo>
                  <a:lnTo>
                    <a:pt x="1986258" y="497681"/>
                  </a:lnTo>
                  <a:lnTo>
                    <a:pt x="2004939" y="469945"/>
                  </a:lnTo>
                  <a:lnTo>
                    <a:pt x="2011786" y="436010"/>
                  </a:lnTo>
                  <a:lnTo>
                    <a:pt x="2011786" y="87264"/>
                  </a:lnTo>
                  <a:lnTo>
                    <a:pt x="2004939" y="53273"/>
                  </a:lnTo>
                  <a:lnTo>
                    <a:pt x="1986258" y="25538"/>
                  </a:lnTo>
                  <a:lnTo>
                    <a:pt x="1958528" y="6849"/>
                  </a:lnTo>
                  <a:lnTo>
                    <a:pt x="1924537" y="0"/>
                  </a:lnTo>
                  <a:close/>
                </a:path>
              </a:pathLst>
            </a:custGeom>
            <a:solidFill>
              <a:srgbClr val="5F4778"/>
            </a:solidFill>
          </p:spPr>
          <p:txBody>
            <a:bodyPr wrap="square" lIns="0" tIns="0" rIns="0" bIns="0" rtlCol="0"/>
            <a:lstStyle/>
            <a:p>
              <a:endParaRPr sz="2400"/>
            </a:p>
          </p:txBody>
        </p:sp>
        <p:sp>
          <p:nvSpPr>
            <p:cNvPr id="6" name="object 6"/>
            <p:cNvSpPr/>
            <p:nvPr/>
          </p:nvSpPr>
          <p:spPr>
            <a:xfrm>
              <a:off x="340257" y="1703435"/>
              <a:ext cx="2012314" cy="523875"/>
            </a:xfrm>
            <a:custGeom>
              <a:avLst/>
              <a:gdLst/>
              <a:ahLst/>
              <a:cxnLst/>
              <a:rect l="l" t="t" r="r" b="b"/>
              <a:pathLst>
                <a:path w="2012314" h="523875">
                  <a:moveTo>
                    <a:pt x="0" y="87264"/>
                  </a:moveTo>
                  <a:lnTo>
                    <a:pt x="6854" y="53273"/>
                  </a:lnTo>
                  <a:lnTo>
                    <a:pt x="25545" y="25538"/>
                  </a:lnTo>
                  <a:lnTo>
                    <a:pt x="53267" y="6849"/>
                  </a:lnTo>
                  <a:lnTo>
                    <a:pt x="87212" y="0"/>
                  </a:lnTo>
                  <a:lnTo>
                    <a:pt x="1924537" y="0"/>
                  </a:lnTo>
                  <a:lnTo>
                    <a:pt x="1958528" y="6849"/>
                  </a:lnTo>
                  <a:lnTo>
                    <a:pt x="1986258" y="25538"/>
                  </a:lnTo>
                  <a:lnTo>
                    <a:pt x="2004939" y="53273"/>
                  </a:lnTo>
                  <a:lnTo>
                    <a:pt x="2011786" y="87264"/>
                  </a:lnTo>
                  <a:lnTo>
                    <a:pt x="2011786" y="436010"/>
                  </a:lnTo>
                  <a:lnTo>
                    <a:pt x="2004939" y="469945"/>
                  </a:lnTo>
                  <a:lnTo>
                    <a:pt x="1986258" y="497681"/>
                  </a:lnTo>
                  <a:lnTo>
                    <a:pt x="1958528" y="516394"/>
                  </a:lnTo>
                  <a:lnTo>
                    <a:pt x="1924537" y="523259"/>
                  </a:lnTo>
                  <a:lnTo>
                    <a:pt x="87212" y="523259"/>
                  </a:lnTo>
                  <a:lnTo>
                    <a:pt x="53267" y="516394"/>
                  </a:lnTo>
                  <a:lnTo>
                    <a:pt x="25545" y="497681"/>
                  </a:lnTo>
                  <a:lnTo>
                    <a:pt x="6854" y="469945"/>
                  </a:lnTo>
                  <a:lnTo>
                    <a:pt x="0" y="436010"/>
                  </a:lnTo>
                  <a:lnTo>
                    <a:pt x="0" y="87264"/>
                  </a:lnTo>
                  <a:close/>
                </a:path>
              </a:pathLst>
            </a:custGeom>
            <a:ln w="12700">
              <a:solidFill>
                <a:srgbClr val="AF5C04"/>
              </a:solidFill>
            </a:ln>
          </p:spPr>
          <p:txBody>
            <a:bodyPr wrap="square" lIns="0" tIns="0" rIns="0" bIns="0" rtlCol="0"/>
            <a:lstStyle/>
            <a:p>
              <a:endParaRPr sz="2400"/>
            </a:p>
          </p:txBody>
        </p:sp>
      </p:grpSp>
      <p:sp>
        <p:nvSpPr>
          <p:cNvPr id="7" name="object 7"/>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8" name="object 8"/>
          <p:cNvSpPr txBox="1"/>
          <p:nvPr/>
        </p:nvSpPr>
        <p:spPr>
          <a:xfrm>
            <a:off x="937266" y="2457784"/>
            <a:ext cx="1728047" cy="294097"/>
          </a:xfrm>
          <a:prstGeom prst="rect">
            <a:avLst/>
          </a:prstGeom>
        </p:spPr>
        <p:txBody>
          <a:bodyPr vert="horz" wrap="square" lIns="0" tIns="16933" rIns="0" bIns="0" rtlCol="0">
            <a:spAutoFit/>
          </a:bodyPr>
          <a:lstStyle/>
          <a:p>
            <a:pPr marL="16933">
              <a:spcBef>
                <a:spcPts val="133"/>
              </a:spcBef>
            </a:pPr>
            <a:r>
              <a:rPr spc="-27" dirty="0">
                <a:solidFill>
                  <a:srgbClr val="FFFFFF"/>
                </a:solidFill>
                <a:latin typeface="Calibri"/>
                <a:cs typeface="Calibri"/>
              </a:rPr>
              <a:t>Working</a:t>
            </a:r>
            <a:r>
              <a:rPr spc="-40" dirty="0">
                <a:solidFill>
                  <a:srgbClr val="FFFFFF"/>
                </a:solidFill>
                <a:latin typeface="Calibri"/>
                <a:cs typeface="Calibri"/>
              </a:rPr>
              <a:t> </a:t>
            </a:r>
            <a:r>
              <a:rPr dirty="0">
                <a:solidFill>
                  <a:srgbClr val="FFFFFF"/>
                </a:solidFill>
                <a:latin typeface="Calibri"/>
                <a:cs typeface="Calibri"/>
              </a:rPr>
              <a:t>Directory</a:t>
            </a:r>
            <a:endParaRPr>
              <a:latin typeface="Calibri"/>
              <a:cs typeface="Calibri"/>
            </a:endParaRPr>
          </a:p>
        </p:txBody>
      </p:sp>
      <p:grpSp>
        <p:nvGrpSpPr>
          <p:cNvPr id="9" name="object 9"/>
          <p:cNvGrpSpPr/>
          <p:nvPr/>
        </p:nvGrpSpPr>
        <p:grpSpPr>
          <a:xfrm>
            <a:off x="445209" y="3492161"/>
            <a:ext cx="2700019" cy="714587"/>
            <a:chOff x="333907" y="2619121"/>
            <a:chExt cx="2025014" cy="535940"/>
          </a:xfrm>
        </p:grpSpPr>
        <p:sp>
          <p:nvSpPr>
            <p:cNvPr id="10" name="object 10"/>
            <p:cNvSpPr/>
            <p:nvPr/>
          </p:nvSpPr>
          <p:spPr>
            <a:xfrm>
              <a:off x="340257" y="262547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95"/>
                  </a:lnTo>
                  <a:lnTo>
                    <a:pt x="6854" y="469930"/>
                  </a:lnTo>
                  <a:lnTo>
                    <a:pt x="25545" y="497666"/>
                  </a:lnTo>
                  <a:lnTo>
                    <a:pt x="53267" y="516378"/>
                  </a:lnTo>
                  <a:lnTo>
                    <a:pt x="87212" y="523244"/>
                  </a:lnTo>
                  <a:lnTo>
                    <a:pt x="1924537" y="523244"/>
                  </a:lnTo>
                  <a:lnTo>
                    <a:pt x="1958528" y="516378"/>
                  </a:lnTo>
                  <a:lnTo>
                    <a:pt x="1986258" y="497666"/>
                  </a:lnTo>
                  <a:lnTo>
                    <a:pt x="2004939" y="469930"/>
                  </a:lnTo>
                  <a:lnTo>
                    <a:pt x="2011786" y="435995"/>
                  </a:lnTo>
                  <a:lnTo>
                    <a:pt x="2011786" y="87117"/>
                  </a:lnTo>
                  <a:lnTo>
                    <a:pt x="2004939" y="53203"/>
                  </a:lnTo>
                  <a:lnTo>
                    <a:pt x="1986258" y="25512"/>
                  </a:lnTo>
                  <a:lnTo>
                    <a:pt x="1958528" y="6844"/>
                  </a:lnTo>
                  <a:lnTo>
                    <a:pt x="1924537" y="0"/>
                  </a:lnTo>
                  <a:close/>
                </a:path>
              </a:pathLst>
            </a:custGeom>
            <a:solidFill>
              <a:srgbClr val="5F4778"/>
            </a:solidFill>
          </p:spPr>
          <p:txBody>
            <a:bodyPr wrap="square" lIns="0" tIns="0" rIns="0" bIns="0" rtlCol="0"/>
            <a:lstStyle/>
            <a:p>
              <a:endParaRPr sz="2400"/>
            </a:p>
          </p:txBody>
        </p:sp>
        <p:sp>
          <p:nvSpPr>
            <p:cNvPr id="11" name="object 11"/>
            <p:cNvSpPr/>
            <p:nvPr/>
          </p:nvSpPr>
          <p:spPr>
            <a:xfrm>
              <a:off x="340257" y="262547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95"/>
                  </a:lnTo>
                  <a:lnTo>
                    <a:pt x="2004939" y="469930"/>
                  </a:lnTo>
                  <a:lnTo>
                    <a:pt x="1986258" y="497666"/>
                  </a:lnTo>
                  <a:lnTo>
                    <a:pt x="1958528" y="516378"/>
                  </a:lnTo>
                  <a:lnTo>
                    <a:pt x="1924537" y="523244"/>
                  </a:lnTo>
                  <a:lnTo>
                    <a:pt x="87212" y="523244"/>
                  </a:lnTo>
                  <a:lnTo>
                    <a:pt x="53267" y="516378"/>
                  </a:lnTo>
                  <a:lnTo>
                    <a:pt x="25545" y="497666"/>
                  </a:lnTo>
                  <a:lnTo>
                    <a:pt x="6854" y="469930"/>
                  </a:lnTo>
                  <a:lnTo>
                    <a:pt x="0" y="435995"/>
                  </a:lnTo>
                  <a:lnTo>
                    <a:pt x="0" y="87117"/>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204379" y="3689347"/>
            <a:ext cx="1188720" cy="294097"/>
          </a:xfrm>
          <a:prstGeom prst="rect">
            <a:avLst/>
          </a:prstGeom>
        </p:spPr>
        <p:txBody>
          <a:bodyPr vert="horz" wrap="square" lIns="0" tIns="16933" rIns="0" bIns="0" rtlCol="0">
            <a:spAutoFit/>
          </a:bodyPr>
          <a:lstStyle/>
          <a:p>
            <a:pPr marL="16933">
              <a:spcBef>
                <a:spcPts val="133"/>
              </a:spcBef>
            </a:pPr>
            <a:r>
              <a:rPr spc="-13" dirty="0">
                <a:solidFill>
                  <a:srgbClr val="FFFFFF"/>
                </a:solidFill>
                <a:latin typeface="Calibri"/>
                <a:cs typeface="Calibri"/>
              </a:rPr>
              <a:t>Staging</a:t>
            </a:r>
            <a:r>
              <a:rPr spc="-47" dirty="0">
                <a:solidFill>
                  <a:srgbClr val="FFFFFF"/>
                </a:solidFill>
                <a:latin typeface="Calibri"/>
                <a:cs typeface="Calibri"/>
              </a:rPr>
              <a:t> </a:t>
            </a:r>
            <a:r>
              <a:rPr spc="-20" dirty="0">
                <a:solidFill>
                  <a:srgbClr val="FFFFFF"/>
                </a:solidFill>
                <a:latin typeface="Calibri"/>
                <a:cs typeface="Calibri"/>
              </a:rPr>
              <a:t>Area</a:t>
            </a:r>
            <a:endParaRPr>
              <a:latin typeface="Calibri"/>
              <a:cs typeface="Calibri"/>
            </a:endParaRPr>
          </a:p>
        </p:txBody>
      </p:sp>
      <p:grpSp>
        <p:nvGrpSpPr>
          <p:cNvPr id="13" name="object 13"/>
          <p:cNvGrpSpPr/>
          <p:nvPr/>
        </p:nvGrpSpPr>
        <p:grpSpPr>
          <a:xfrm>
            <a:off x="279400" y="4559300"/>
            <a:ext cx="3022600" cy="1041400"/>
            <a:chOff x="209550" y="3419475"/>
            <a:chExt cx="2266950" cy="781050"/>
          </a:xfrm>
        </p:grpSpPr>
        <p:pic>
          <p:nvPicPr>
            <p:cNvPr id="14" name="object 14"/>
            <p:cNvPicPr/>
            <p:nvPr/>
          </p:nvPicPr>
          <p:blipFill>
            <a:blip r:embed="rId3" cstate="print"/>
            <a:stretch>
              <a:fillRect/>
            </a:stretch>
          </p:blipFill>
          <p:spPr>
            <a:xfrm>
              <a:off x="209550" y="3419475"/>
              <a:ext cx="2266950" cy="781050"/>
            </a:xfrm>
            <a:prstGeom prst="rect">
              <a:avLst/>
            </a:prstGeom>
          </p:spPr>
        </p:pic>
        <p:sp>
          <p:nvSpPr>
            <p:cNvPr id="15" name="object 15"/>
            <p:cNvSpPr/>
            <p:nvPr/>
          </p:nvSpPr>
          <p:spPr>
            <a:xfrm>
              <a:off x="340257" y="3547491"/>
              <a:ext cx="2012314" cy="523240"/>
            </a:xfrm>
            <a:custGeom>
              <a:avLst/>
              <a:gdLst/>
              <a:ahLst/>
              <a:cxnLst/>
              <a:rect l="l" t="t" r="r" b="b"/>
              <a:pathLst>
                <a:path w="2012314" h="523239">
                  <a:moveTo>
                    <a:pt x="1924537" y="0"/>
                  </a:moveTo>
                  <a:lnTo>
                    <a:pt x="87212" y="0"/>
                  </a:lnTo>
                  <a:lnTo>
                    <a:pt x="53267" y="6844"/>
                  </a:lnTo>
                  <a:lnTo>
                    <a:pt x="25545" y="25512"/>
                  </a:lnTo>
                  <a:lnTo>
                    <a:pt x="6854" y="53203"/>
                  </a:lnTo>
                  <a:lnTo>
                    <a:pt x="0" y="87117"/>
                  </a:lnTo>
                  <a:lnTo>
                    <a:pt x="0" y="435982"/>
                  </a:lnTo>
                  <a:lnTo>
                    <a:pt x="6854" y="469926"/>
                  </a:lnTo>
                  <a:lnTo>
                    <a:pt x="25545" y="497643"/>
                  </a:lnTo>
                  <a:lnTo>
                    <a:pt x="53267" y="516330"/>
                  </a:lnTo>
                  <a:lnTo>
                    <a:pt x="87212" y="523183"/>
                  </a:lnTo>
                  <a:lnTo>
                    <a:pt x="1924537" y="523183"/>
                  </a:lnTo>
                  <a:lnTo>
                    <a:pt x="1958528" y="516330"/>
                  </a:lnTo>
                  <a:lnTo>
                    <a:pt x="1986258" y="497643"/>
                  </a:lnTo>
                  <a:lnTo>
                    <a:pt x="2004939" y="469926"/>
                  </a:lnTo>
                  <a:lnTo>
                    <a:pt x="2011786" y="435982"/>
                  </a:lnTo>
                  <a:lnTo>
                    <a:pt x="2011786" y="87117"/>
                  </a:lnTo>
                  <a:lnTo>
                    <a:pt x="2004939" y="53203"/>
                  </a:lnTo>
                  <a:lnTo>
                    <a:pt x="1986258" y="25512"/>
                  </a:lnTo>
                  <a:lnTo>
                    <a:pt x="1958528" y="6844"/>
                  </a:lnTo>
                  <a:lnTo>
                    <a:pt x="1924537" y="0"/>
                  </a:lnTo>
                  <a:close/>
                </a:path>
              </a:pathLst>
            </a:custGeom>
            <a:solidFill>
              <a:srgbClr val="FFFFFF"/>
            </a:solidFill>
          </p:spPr>
          <p:txBody>
            <a:bodyPr wrap="square" lIns="0" tIns="0" rIns="0" bIns="0" rtlCol="0"/>
            <a:lstStyle/>
            <a:p>
              <a:endParaRPr sz="2400"/>
            </a:p>
          </p:txBody>
        </p:sp>
        <p:sp>
          <p:nvSpPr>
            <p:cNvPr id="16" name="object 16"/>
            <p:cNvSpPr/>
            <p:nvPr/>
          </p:nvSpPr>
          <p:spPr>
            <a:xfrm>
              <a:off x="340257" y="3547491"/>
              <a:ext cx="2012314" cy="523240"/>
            </a:xfrm>
            <a:custGeom>
              <a:avLst/>
              <a:gdLst/>
              <a:ahLst/>
              <a:cxnLst/>
              <a:rect l="l" t="t" r="r" b="b"/>
              <a:pathLst>
                <a:path w="2012314" h="523239">
                  <a:moveTo>
                    <a:pt x="0" y="87117"/>
                  </a:moveTo>
                  <a:lnTo>
                    <a:pt x="6854" y="53203"/>
                  </a:lnTo>
                  <a:lnTo>
                    <a:pt x="25545" y="25512"/>
                  </a:lnTo>
                  <a:lnTo>
                    <a:pt x="53267" y="6844"/>
                  </a:lnTo>
                  <a:lnTo>
                    <a:pt x="87212" y="0"/>
                  </a:lnTo>
                  <a:lnTo>
                    <a:pt x="1924537" y="0"/>
                  </a:lnTo>
                  <a:lnTo>
                    <a:pt x="1958528" y="6844"/>
                  </a:lnTo>
                  <a:lnTo>
                    <a:pt x="1986258" y="25512"/>
                  </a:lnTo>
                  <a:lnTo>
                    <a:pt x="2004939" y="53203"/>
                  </a:lnTo>
                  <a:lnTo>
                    <a:pt x="2011786" y="87117"/>
                  </a:lnTo>
                  <a:lnTo>
                    <a:pt x="2011786" y="435982"/>
                  </a:lnTo>
                  <a:lnTo>
                    <a:pt x="2004939" y="469926"/>
                  </a:lnTo>
                  <a:lnTo>
                    <a:pt x="1986258" y="497643"/>
                  </a:lnTo>
                  <a:lnTo>
                    <a:pt x="1958528" y="516330"/>
                  </a:lnTo>
                  <a:lnTo>
                    <a:pt x="1924537" y="523183"/>
                  </a:lnTo>
                  <a:lnTo>
                    <a:pt x="87212" y="523183"/>
                  </a:lnTo>
                  <a:lnTo>
                    <a:pt x="53267" y="516330"/>
                  </a:lnTo>
                  <a:lnTo>
                    <a:pt x="25545" y="497643"/>
                  </a:lnTo>
                  <a:lnTo>
                    <a:pt x="6854" y="469926"/>
                  </a:lnTo>
                  <a:lnTo>
                    <a:pt x="0" y="435982"/>
                  </a:lnTo>
                  <a:lnTo>
                    <a:pt x="0" y="87117"/>
                  </a:lnTo>
                  <a:close/>
                </a:path>
              </a:pathLst>
            </a:custGeom>
            <a:ln w="12700">
              <a:solidFill>
                <a:srgbClr val="AF5C04"/>
              </a:solidFill>
            </a:ln>
          </p:spPr>
          <p:txBody>
            <a:bodyPr wrap="square" lIns="0" tIns="0" rIns="0" bIns="0" rtlCol="0"/>
            <a:lstStyle/>
            <a:p>
              <a:endParaRPr sz="2400"/>
            </a:p>
          </p:txBody>
        </p:sp>
      </p:grpSp>
      <p:sp>
        <p:nvSpPr>
          <p:cNvPr id="17" name="object 17"/>
          <p:cNvSpPr txBox="1"/>
          <p:nvPr/>
        </p:nvSpPr>
        <p:spPr>
          <a:xfrm>
            <a:off x="1407579" y="4920829"/>
            <a:ext cx="772160" cy="294097"/>
          </a:xfrm>
          <a:prstGeom prst="rect">
            <a:avLst/>
          </a:prstGeom>
        </p:spPr>
        <p:txBody>
          <a:bodyPr vert="horz" wrap="square" lIns="0" tIns="16933" rIns="0" bIns="0" rtlCol="0">
            <a:spAutoFit/>
          </a:bodyPr>
          <a:lstStyle/>
          <a:p>
            <a:pPr marL="16933">
              <a:spcBef>
                <a:spcPts val="133"/>
              </a:spcBef>
            </a:pPr>
            <a:r>
              <a:rPr spc="-7" dirty="0">
                <a:solidFill>
                  <a:srgbClr val="5F4778"/>
                </a:solidFill>
                <a:latin typeface="Calibri"/>
                <a:cs typeface="Calibri"/>
              </a:rPr>
              <a:t>Commit</a:t>
            </a:r>
            <a:endParaRPr>
              <a:latin typeface="Calibri"/>
              <a:cs typeface="Calibri"/>
            </a:endParaRPr>
          </a:p>
        </p:txBody>
      </p:sp>
      <p:grpSp>
        <p:nvGrpSpPr>
          <p:cNvPr id="18" name="object 18"/>
          <p:cNvGrpSpPr/>
          <p:nvPr/>
        </p:nvGrpSpPr>
        <p:grpSpPr>
          <a:xfrm>
            <a:off x="3771901" y="1346201"/>
            <a:ext cx="8064500" cy="4940300"/>
            <a:chOff x="2828925" y="1009650"/>
            <a:chExt cx="6048375" cy="3705225"/>
          </a:xfrm>
        </p:grpSpPr>
        <p:pic>
          <p:nvPicPr>
            <p:cNvPr id="19" name="object 19"/>
            <p:cNvPicPr/>
            <p:nvPr/>
          </p:nvPicPr>
          <p:blipFill>
            <a:blip r:embed="rId4" cstate="print"/>
            <a:stretch>
              <a:fillRect/>
            </a:stretch>
          </p:blipFill>
          <p:spPr>
            <a:xfrm>
              <a:off x="2828925" y="1009650"/>
              <a:ext cx="6048359" cy="3705225"/>
            </a:xfrm>
            <a:prstGeom prst="rect">
              <a:avLst/>
            </a:prstGeom>
          </p:spPr>
        </p:pic>
        <p:sp>
          <p:nvSpPr>
            <p:cNvPr id="20" name="object 20"/>
            <p:cNvSpPr/>
            <p:nvPr/>
          </p:nvSpPr>
          <p:spPr>
            <a:xfrm>
              <a:off x="2849499" y="1030589"/>
              <a:ext cx="5954395" cy="3605529"/>
            </a:xfrm>
            <a:custGeom>
              <a:avLst/>
              <a:gdLst/>
              <a:ahLst/>
              <a:cxnLst/>
              <a:rect l="l" t="t" r="r" b="b"/>
              <a:pathLst>
                <a:path w="5954395" h="3605529">
                  <a:moveTo>
                    <a:pt x="5353308" y="0"/>
                  </a:moveTo>
                  <a:lnTo>
                    <a:pt x="600958" y="0"/>
                  </a:lnTo>
                  <a:lnTo>
                    <a:pt x="553986" y="1807"/>
                  </a:lnTo>
                  <a:lnTo>
                    <a:pt x="508004" y="7141"/>
                  </a:lnTo>
                  <a:lnTo>
                    <a:pt x="463146" y="15867"/>
                  </a:lnTo>
                  <a:lnTo>
                    <a:pt x="419545" y="27853"/>
                  </a:lnTo>
                  <a:lnTo>
                    <a:pt x="377334" y="42964"/>
                  </a:lnTo>
                  <a:lnTo>
                    <a:pt x="336647" y="61066"/>
                  </a:lnTo>
                  <a:lnTo>
                    <a:pt x="297618" y="82028"/>
                  </a:lnTo>
                  <a:lnTo>
                    <a:pt x="260379" y="105714"/>
                  </a:lnTo>
                  <a:lnTo>
                    <a:pt x="225065" y="131992"/>
                  </a:lnTo>
                  <a:lnTo>
                    <a:pt x="191809" y="160728"/>
                  </a:lnTo>
                  <a:lnTo>
                    <a:pt x="160745" y="191788"/>
                  </a:lnTo>
                  <a:lnTo>
                    <a:pt x="132005" y="225039"/>
                  </a:lnTo>
                  <a:lnTo>
                    <a:pt x="105724" y="260347"/>
                  </a:lnTo>
                  <a:lnTo>
                    <a:pt x="82035" y="297579"/>
                  </a:lnTo>
                  <a:lnTo>
                    <a:pt x="61072" y="336601"/>
                  </a:lnTo>
                  <a:lnTo>
                    <a:pt x="42967" y="377280"/>
                  </a:lnTo>
                  <a:lnTo>
                    <a:pt x="27855" y="419482"/>
                  </a:lnTo>
                  <a:lnTo>
                    <a:pt x="15868" y="463074"/>
                  </a:lnTo>
                  <a:lnTo>
                    <a:pt x="7141" y="507922"/>
                  </a:lnTo>
                  <a:lnTo>
                    <a:pt x="1807" y="553892"/>
                  </a:lnTo>
                  <a:lnTo>
                    <a:pt x="0" y="600852"/>
                  </a:lnTo>
                  <a:lnTo>
                    <a:pt x="0" y="3004319"/>
                  </a:lnTo>
                  <a:lnTo>
                    <a:pt x="1807" y="3051278"/>
                  </a:lnTo>
                  <a:lnTo>
                    <a:pt x="7141" y="3097249"/>
                  </a:lnTo>
                  <a:lnTo>
                    <a:pt x="15868" y="3142097"/>
                  </a:lnTo>
                  <a:lnTo>
                    <a:pt x="27855" y="3185690"/>
                  </a:lnTo>
                  <a:lnTo>
                    <a:pt x="42967" y="3227894"/>
                  </a:lnTo>
                  <a:lnTo>
                    <a:pt x="61072" y="3268574"/>
                  </a:lnTo>
                  <a:lnTo>
                    <a:pt x="82035" y="3307598"/>
                  </a:lnTo>
                  <a:lnTo>
                    <a:pt x="105724" y="3344833"/>
                  </a:lnTo>
                  <a:lnTo>
                    <a:pt x="132005" y="3380143"/>
                  </a:lnTo>
                  <a:lnTo>
                    <a:pt x="160745" y="3413397"/>
                  </a:lnTo>
                  <a:lnTo>
                    <a:pt x="191809" y="3444459"/>
                  </a:lnTo>
                  <a:lnTo>
                    <a:pt x="225065" y="3473197"/>
                  </a:lnTo>
                  <a:lnTo>
                    <a:pt x="260379" y="3499478"/>
                  </a:lnTo>
                  <a:lnTo>
                    <a:pt x="297618" y="3523166"/>
                  </a:lnTo>
                  <a:lnTo>
                    <a:pt x="336647" y="3544130"/>
                  </a:lnTo>
                  <a:lnTo>
                    <a:pt x="377334" y="3562235"/>
                  </a:lnTo>
                  <a:lnTo>
                    <a:pt x="419545" y="3577348"/>
                  </a:lnTo>
                  <a:lnTo>
                    <a:pt x="463146" y="3589335"/>
                  </a:lnTo>
                  <a:lnTo>
                    <a:pt x="508004" y="3598062"/>
                  </a:lnTo>
                  <a:lnTo>
                    <a:pt x="553986" y="3603396"/>
                  </a:lnTo>
                  <a:lnTo>
                    <a:pt x="600958" y="3605204"/>
                  </a:lnTo>
                  <a:lnTo>
                    <a:pt x="5353308" y="3605204"/>
                  </a:lnTo>
                  <a:lnTo>
                    <a:pt x="5400265" y="3603396"/>
                  </a:lnTo>
                  <a:lnTo>
                    <a:pt x="5446234" y="3598062"/>
                  </a:lnTo>
                  <a:lnTo>
                    <a:pt x="5491083" y="3589335"/>
                  </a:lnTo>
                  <a:lnTo>
                    <a:pt x="5534678" y="3577348"/>
                  </a:lnTo>
                  <a:lnTo>
                    <a:pt x="5576885" y="3562235"/>
                  </a:lnTo>
                  <a:lnTo>
                    <a:pt x="5617570" y="3544130"/>
                  </a:lnTo>
                  <a:lnTo>
                    <a:pt x="5656599" y="3523166"/>
                  </a:lnTo>
                  <a:lnTo>
                    <a:pt x="5693839" y="3499478"/>
                  </a:lnTo>
                  <a:lnTo>
                    <a:pt x="5729156" y="3473197"/>
                  </a:lnTo>
                  <a:lnTo>
                    <a:pt x="5762417" y="3444459"/>
                  </a:lnTo>
                  <a:lnTo>
                    <a:pt x="5793487" y="3413397"/>
                  </a:lnTo>
                  <a:lnTo>
                    <a:pt x="5822232" y="3380143"/>
                  </a:lnTo>
                  <a:lnTo>
                    <a:pt x="5848520" y="3344833"/>
                  </a:lnTo>
                  <a:lnTo>
                    <a:pt x="5872216" y="3307598"/>
                  </a:lnTo>
                  <a:lnTo>
                    <a:pt x="5893186" y="3268574"/>
                  </a:lnTo>
                  <a:lnTo>
                    <a:pt x="5911297" y="3227894"/>
                  </a:lnTo>
                  <a:lnTo>
                    <a:pt x="5926415" y="3185690"/>
                  </a:lnTo>
                  <a:lnTo>
                    <a:pt x="5938407" y="3142097"/>
                  </a:lnTo>
                  <a:lnTo>
                    <a:pt x="5947137" y="3097249"/>
                  </a:lnTo>
                  <a:lnTo>
                    <a:pt x="5952474" y="3051278"/>
                  </a:lnTo>
                  <a:lnTo>
                    <a:pt x="5954283" y="3004319"/>
                  </a:lnTo>
                  <a:lnTo>
                    <a:pt x="5954283" y="600852"/>
                  </a:lnTo>
                  <a:lnTo>
                    <a:pt x="5952474" y="553892"/>
                  </a:lnTo>
                  <a:lnTo>
                    <a:pt x="5947137" y="507922"/>
                  </a:lnTo>
                  <a:lnTo>
                    <a:pt x="5938407" y="463074"/>
                  </a:lnTo>
                  <a:lnTo>
                    <a:pt x="5926415" y="419482"/>
                  </a:lnTo>
                  <a:lnTo>
                    <a:pt x="5911297" y="377280"/>
                  </a:lnTo>
                  <a:lnTo>
                    <a:pt x="5893186" y="336601"/>
                  </a:lnTo>
                  <a:lnTo>
                    <a:pt x="5872216" y="297579"/>
                  </a:lnTo>
                  <a:lnTo>
                    <a:pt x="5848520" y="260347"/>
                  </a:lnTo>
                  <a:lnTo>
                    <a:pt x="5822232" y="225039"/>
                  </a:lnTo>
                  <a:lnTo>
                    <a:pt x="5793487" y="191788"/>
                  </a:lnTo>
                  <a:lnTo>
                    <a:pt x="5762417" y="160728"/>
                  </a:lnTo>
                  <a:lnTo>
                    <a:pt x="5729156" y="131992"/>
                  </a:lnTo>
                  <a:lnTo>
                    <a:pt x="5693839" y="105714"/>
                  </a:lnTo>
                  <a:lnTo>
                    <a:pt x="5656599" y="82028"/>
                  </a:lnTo>
                  <a:lnTo>
                    <a:pt x="5617570" y="61066"/>
                  </a:lnTo>
                  <a:lnTo>
                    <a:pt x="5576885" y="42964"/>
                  </a:lnTo>
                  <a:lnTo>
                    <a:pt x="5534678" y="27853"/>
                  </a:lnTo>
                  <a:lnTo>
                    <a:pt x="5491083" y="15867"/>
                  </a:lnTo>
                  <a:lnTo>
                    <a:pt x="5446234" y="7141"/>
                  </a:lnTo>
                  <a:lnTo>
                    <a:pt x="5400265" y="1807"/>
                  </a:lnTo>
                  <a:lnTo>
                    <a:pt x="5353308" y="0"/>
                  </a:lnTo>
                  <a:close/>
                </a:path>
              </a:pathLst>
            </a:custGeom>
            <a:solidFill>
              <a:srgbClr val="FFFFFF"/>
            </a:solidFill>
          </p:spPr>
          <p:txBody>
            <a:bodyPr wrap="square" lIns="0" tIns="0" rIns="0" bIns="0" rtlCol="0"/>
            <a:lstStyle/>
            <a:p>
              <a:endParaRPr sz="2400"/>
            </a:p>
          </p:txBody>
        </p:sp>
        <p:sp>
          <p:nvSpPr>
            <p:cNvPr id="21" name="object 21"/>
            <p:cNvSpPr/>
            <p:nvPr/>
          </p:nvSpPr>
          <p:spPr>
            <a:xfrm>
              <a:off x="2849499" y="1030589"/>
              <a:ext cx="5954395" cy="3605529"/>
            </a:xfrm>
            <a:custGeom>
              <a:avLst/>
              <a:gdLst/>
              <a:ahLst/>
              <a:cxnLst/>
              <a:rect l="l" t="t" r="r" b="b"/>
              <a:pathLst>
                <a:path w="5954395" h="3605529">
                  <a:moveTo>
                    <a:pt x="0" y="600852"/>
                  </a:moveTo>
                  <a:lnTo>
                    <a:pt x="1807" y="553892"/>
                  </a:lnTo>
                  <a:lnTo>
                    <a:pt x="7141" y="507922"/>
                  </a:lnTo>
                  <a:lnTo>
                    <a:pt x="15868" y="463074"/>
                  </a:lnTo>
                  <a:lnTo>
                    <a:pt x="27855" y="419482"/>
                  </a:lnTo>
                  <a:lnTo>
                    <a:pt x="42967" y="377280"/>
                  </a:lnTo>
                  <a:lnTo>
                    <a:pt x="61072" y="336601"/>
                  </a:lnTo>
                  <a:lnTo>
                    <a:pt x="82035" y="297579"/>
                  </a:lnTo>
                  <a:lnTo>
                    <a:pt x="105724" y="260347"/>
                  </a:lnTo>
                  <a:lnTo>
                    <a:pt x="132005" y="225039"/>
                  </a:lnTo>
                  <a:lnTo>
                    <a:pt x="160745" y="191788"/>
                  </a:lnTo>
                  <a:lnTo>
                    <a:pt x="191809" y="160728"/>
                  </a:lnTo>
                  <a:lnTo>
                    <a:pt x="225065" y="131992"/>
                  </a:lnTo>
                  <a:lnTo>
                    <a:pt x="260379" y="105714"/>
                  </a:lnTo>
                  <a:lnTo>
                    <a:pt x="297618" y="82028"/>
                  </a:lnTo>
                  <a:lnTo>
                    <a:pt x="336647" y="61066"/>
                  </a:lnTo>
                  <a:lnTo>
                    <a:pt x="377334" y="42964"/>
                  </a:lnTo>
                  <a:lnTo>
                    <a:pt x="419545" y="27853"/>
                  </a:lnTo>
                  <a:lnTo>
                    <a:pt x="463146" y="15867"/>
                  </a:lnTo>
                  <a:lnTo>
                    <a:pt x="508004" y="7141"/>
                  </a:lnTo>
                  <a:lnTo>
                    <a:pt x="553986" y="1807"/>
                  </a:lnTo>
                  <a:lnTo>
                    <a:pt x="600958" y="0"/>
                  </a:lnTo>
                  <a:lnTo>
                    <a:pt x="5353308" y="0"/>
                  </a:lnTo>
                  <a:lnTo>
                    <a:pt x="5400265" y="1807"/>
                  </a:lnTo>
                  <a:lnTo>
                    <a:pt x="5446234" y="7141"/>
                  </a:lnTo>
                  <a:lnTo>
                    <a:pt x="5491083" y="15867"/>
                  </a:lnTo>
                  <a:lnTo>
                    <a:pt x="5534678" y="27853"/>
                  </a:lnTo>
                  <a:lnTo>
                    <a:pt x="5576885" y="42964"/>
                  </a:lnTo>
                  <a:lnTo>
                    <a:pt x="5617570" y="61066"/>
                  </a:lnTo>
                  <a:lnTo>
                    <a:pt x="5656599" y="82028"/>
                  </a:lnTo>
                  <a:lnTo>
                    <a:pt x="5693839" y="105714"/>
                  </a:lnTo>
                  <a:lnTo>
                    <a:pt x="5729156" y="131992"/>
                  </a:lnTo>
                  <a:lnTo>
                    <a:pt x="5762417" y="160728"/>
                  </a:lnTo>
                  <a:lnTo>
                    <a:pt x="5793487" y="191788"/>
                  </a:lnTo>
                  <a:lnTo>
                    <a:pt x="5822232" y="225039"/>
                  </a:lnTo>
                  <a:lnTo>
                    <a:pt x="5848520" y="260347"/>
                  </a:lnTo>
                  <a:lnTo>
                    <a:pt x="5872216" y="297579"/>
                  </a:lnTo>
                  <a:lnTo>
                    <a:pt x="5893186" y="336601"/>
                  </a:lnTo>
                  <a:lnTo>
                    <a:pt x="5911297" y="377280"/>
                  </a:lnTo>
                  <a:lnTo>
                    <a:pt x="5926415" y="419482"/>
                  </a:lnTo>
                  <a:lnTo>
                    <a:pt x="5938407" y="463074"/>
                  </a:lnTo>
                  <a:lnTo>
                    <a:pt x="5947137" y="507922"/>
                  </a:lnTo>
                  <a:lnTo>
                    <a:pt x="5952474" y="553892"/>
                  </a:lnTo>
                  <a:lnTo>
                    <a:pt x="5954283" y="600852"/>
                  </a:lnTo>
                  <a:lnTo>
                    <a:pt x="5954283" y="3004319"/>
                  </a:lnTo>
                  <a:lnTo>
                    <a:pt x="5952474" y="3051278"/>
                  </a:lnTo>
                  <a:lnTo>
                    <a:pt x="5947137" y="3097249"/>
                  </a:lnTo>
                  <a:lnTo>
                    <a:pt x="5938407" y="3142097"/>
                  </a:lnTo>
                  <a:lnTo>
                    <a:pt x="5926415" y="3185690"/>
                  </a:lnTo>
                  <a:lnTo>
                    <a:pt x="5911297" y="3227894"/>
                  </a:lnTo>
                  <a:lnTo>
                    <a:pt x="5893186" y="3268574"/>
                  </a:lnTo>
                  <a:lnTo>
                    <a:pt x="5872216" y="3307598"/>
                  </a:lnTo>
                  <a:lnTo>
                    <a:pt x="5848520" y="3344833"/>
                  </a:lnTo>
                  <a:lnTo>
                    <a:pt x="5822232" y="3380143"/>
                  </a:lnTo>
                  <a:lnTo>
                    <a:pt x="5793487" y="3413397"/>
                  </a:lnTo>
                  <a:lnTo>
                    <a:pt x="5762417" y="3444459"/>
                  </a:lnTo>
                  <a:lnTo>
                    <a:pt x="5729156" y="3473197"/>
                  </a:lnTo>
                  <a:lnTo>
                    <a:pt x="5693839" y="3499478"/>
                  </a:lnTo>
                  <a:lnTo>
                    <a:pt x="5656599" y="3523166"/>
                  </a:lnTo>
                  <a:lnTo>
                    <a:pt x="5617570" y="3544130"/>
                  </a:lnTo>
                  <a:lnTo>
                    <a:pt x="5576885" y="3562235"/>
                  </a:lnTo>
                  <a:lnTo>
                    <a:pt x="5534678" y="3577348"/>
                  </a:lnTo>
                  <a:lnTo>
                    <a:pt x="5491083" y="3589335"/>
                  </a:lnTo>
                  <a:lnTo>
                    <a:pt x="5446234" y="3598062"/>
                  </a:lnTo>
                  <a:lnTo>
                    <a:pt x="5400265" y="3603396"/>
                  </a:lnTo>
                  <a:lnTo>
                    <a:pt x="5353308" y="3605204"/>
                  </a:lnTo>
                  <a:lnTo>
                    <a:pt x="600958" y="3605204"/>
                  </a:lnTo>
                  <a:lnTo>
                    <a:pt x="553986" y="3603396"/>
                  </a:lnTo>
                  <a:lnTo>
                    <a:pt x="508004" y="3598062"/>
                  </a:lnTo>
                  <a:lnTo>
                    <a:pt x="463146" y="3589335"/>
                  </a:lnTo>
                  <a:lnTo>
                    <a:pt x="419545" y="3577348"/>
                  </a:lnTo>
                  <a:lnTo>
                    <a:pt x="377334" y="3562235"/>
                  </a:lnTo>
                  <a:lnTo>
                    <a:pt x="336647" y="3544130"/>
                  </a:lnTo>
                  <a:lnTo>
                    <a:pt x="297618" y="3523166"/>
                  </a:lnTo>
                  <a:lnTo>
                    <a:pt x="260379" y="3499478"/>
                  </a:lnTo>
                  <a:lnTo>
                    <a:pt x="225065" y="3473197"/>
                  </a:lnTo>
                  <a:lnTo>
                    <a:pt x="191809" y="3444459"/>
                  </a:lnTo>
                  <a:lnTo>
                    <a:pt x="160745" y="3413397"/>
                  </a:lnTo>
                  <a:lnTo>
                    <a:pt x="132005" y="3380143"/>
                  </a:lnTo>
                  <a:lnTo>
                    <a:pt x="105724" y="3344833"/>
                  </a:lnTo>
                  <a:lnTo>
                    <a:pt x="82035" y="3307598"/>
                  </a:lnTo>
                  <a:lnTo>
                    <a:pt x="61072" y="3268574"/>
                  </a:lnTo>
                  <a:lnTo>
                    <a:pt x="42967" y="3227894"/>
                  </a:lnTo>
                  <a:lnTo>
                    <a:pt x="27855" y="3185690"/>
                  </a:lnTo>
                  <a:lnTo>
                    <a:pt x="15868" y="3142097"/>
                  </a:lnTo>
                  <a:lnTo>
                    <a:pt x="7141" y="3097249"/>
                  </a:lnTo>
                  <a:lnTo>
                    <a:pt x="1807" y="3051278"/>
                  </a:lnTo>
                  <a:lnTo>
                    <a:pt x="0" y="3004319"/>
                  </a:lnTo>
                  <a:lnTo>
                    <a:pt x="0" y="600852"/>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4795015" y="2000246"/>
            <a:ext cx="6488853" cy="570242"/>
          </a:xfrm>
          <a:prstGeom prst="rect">
            <a:avLst/>
          </a:prstGeom>
        </p:spPr>
        <p:txBody>
          <a:bodyPr vert="horz" wrap="square" lIns="0" tIns="31327" rIns="0" bIns="0" rtlCol="0">
            <a:spAutoFit/>
          </a:bodyPr>
          <a:lstStyle/>
          <a:p>
            <a:pPr marL="16933" marR="6773">
              <a:lnSpc>
                <a:spcPts val="2107"/>
              </a:lnSpc>
              <a:spcBef>
                <a:spcPts val="247"/>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07" dirty="0">
                <a:latin typeface="Calibri"/>
                <a:cs typeface="Calibri"/>
              </a:rPr>
              <a:t> </a:t>
            </a:r>
            <a:r>
              <a:rPr dirty="0">
                <a:latin typeface="Calibri"/>
                <a:cs typeface="Calibri"/>
              </a:rPr>
              <a:t>are selected</a:t>
            </a:r>
            <a:r>
              <a:rPr spc="-53" dirty="0">
                <a:latin typeface="Calibri"/>
                <a:cs typeface="Calibri"/>
              </a:rPr>
              <a:t> </a:t>
            </a:r>
            <a:r>
              <a:rPr spc="-7" dirty="0">
                <a:latin typeface="Calibri"/>
                <a:cs typeface="Calibri"/>
              </a:rPr>
              <a:t>and</a:t>
            </a:r>
            <a:r>
              <a:rPr spc="47" dirty="0">
                <a:latin typeface="Calibri"/>
                <a:cs typeface="Calibri"/>
              </a:rPr>
              <a:t> </a:t>
            </a:r>
            <a:r>
              <a:rPr dirty="0">
                <a:latin typeface="Calibri"/>
                <a:cs typeface="Calibri"/>
              </a:rPr>
              <a:t>are </a:t>
            </a:r>
            <a:r>
              <a:rPr spc="-13" dirty="0">
                <a:latin typeface="Calibri"/>
                <a:cs typeface="Calibri"/>
              </a:rPr>
              <a:t>ready</a:t>
            </a:r>
            <a:r>
              <a:rPr spc="-2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staging</a:t>
            </a:r>
            <a:r>
              <a:rPr spc="40" dirty="0">
                <a:latin typeface="Calibri"/>
                <a:cs typeface="Calibri"/>
              </a:rPr>
              <a:t> </a:t>
            </a:r>
            <a:r>
              <a:rPr spc="7" dirty="0">
                <a:latin typeface="Calibri"/>
                <a:cs typeface="Calibri"/>
              </a:rPr>
              <a:t>area,</a:t>
            </a:r>
            <a:r>
              <a:rPr spc="-53" dirty="0">
                <a:latin typeface="Calibri"/>
                <a:cs typeface="Calibri"/>
              </a:rPr>
              <a:t> </a:t>
            </a:r>
            <a:r>
              <a:rPr spc="-13" dirty="0">
                <a:latin typeface="Calibri"/>
                <a:cs typeface="Calibri"/>
              </a:rPr>
              <a:t>they</a:t>
            </a:r>
            <a:r>
              <a:rPr spc="80" dirty="0">
                <a:latin typeface="Calibri"/>
                <a:cs typeface="Calibri"/>
              </a:rPr>
              <a:t> </a:t>
            </a:r>
            <a:r>
              <a:rPr spc="13" dirty="0">
                <a:latin typeface="Calibri"/>
                <a:cs typeface="Calibri"/>
              </a:rPr>
              <a:t>can </a:t>
            </a:r>
            <a:r>
              <a:rPr spc="-387" dirty="0">
                <a:latin typeface="Calibri"/>
                <a:cs typeface="Calibri"/>
              </a:rPr>
              <a:t> </a:t>
            </a:r>
            <a:r>
              <a:rPr spc="-7" dirty="0">
                <a:latin typeface="Calibri"/>
                <a:cs typeface="Calibri"/>
              </a:rPr>
              <a:t>now </a:t>
            </a:r>
            <a:r>
              <a:rPr spc="-27" dirty="0">
                <a:latin typeface="Calibri"/>
                <a:cs typeface="Calibri"/>
              </a:rPr>
              <a:t>be</a:t>
            </a:r>
            <a:r>
              <a:rPr spc="-7" dirty="0">
                <a:latin typeface="Calibri"/>
                <a:cs typeface="Calibri"/>
              </a:rPr>
              <a:t> </a:t>
            </a:r>
            <a:r>
              <a:rPr dirty="0">
                <a:latin typeface="Calibri"/>
                <a:cs typeface="Calibri"/>
              </a:rPr>
              <a:t>saved</a:t>
            </a:r>
            <a:r>
              <a:rPr spc="-5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repository</a:t>
            </a:r>
            <a:endParaRPr>
              <a:latin typeface="Calibri"/>
              <a:cs typeface="Calibri"/>
            </a:endParaRPr>
          </a:p>
        </p:txBody>
      </p:sp>
      <p:sp>
        <p:nvSpPr>
          <p:cNvPr id="23" name="object 23"/>
          <p:cNvSpPr txBox="1"/>
          <p:nvPr/>
        </p:nvSpPr>
        <p:spPr>
          <a:xfrm>
            <a:off x="4795015" y="3094145"/>
            <a:ext cx="5874173"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Saving</a:t>
            </a:r>
            <a:r>
              <a:rPr spc="40" dirty="0">
                <a:latin typeface="Calibri"/>
                <a:cs typeface="Calibri"/>
              </a:rPr>
              <a:t> </a:t>
            </a:r>
            <a:r>
              <a:rPr dirty="0">
                <a:latin typeface="Calibri"/>
                <a:cs typeface="Calibri"/>
              </a:rPr>
              <a:t>a</a:t>
            </a:r>
            <a:r>
              <a:rPr spc="27" dirty="0">
                <a:latin typeface="Calibri"/>
                <a:cs typeface="Calibri"/>
              </a:rPr>
              <a:t> </a:t>
            </a:r>
            <a:r>
              <a:rPr dirty="0">
                <a:latin typeface="Calibri"/>
                <a:cs typeface="Calibri"/>
              </a:rPr>
              <a:t>file </a:t>
            </a:r>
            <a:r>
              <a:rPr spc="-13" dirty="0">
                <a:latin typeface="Calibri"/>
                <a:cs typeface="Calibri"/>
              </a:rPr>
              <a:t>in</a:t>
            </a:r>
            <a:r>
              <a:rPr spc="-5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repository</a:t>
            </a:r>
            <a:r>
              <a:rPr spc="-20" dirty="0">
                <a:latin typeface="Calibri"/>
                <a:cs typeface="Calibri"/>
              </a:rPr>
              <a:t> </a:t>
            </a:r>
            <a:r>
              <a:rPr spc="20" dirty="0">
                <a:latin typeface="Calibri"/>
                <a:cs typeface="Calibri"/>
              </a:rPr>
              <a:t>of</a:t>
            </a:r>
            <a:r>
              <a:rPr spc="-60" dirty="0">
                <a:latin typeface="Calibri"/>
                <a:cs typeface="Calibri"/>
              </a:rPr>
              <a:t> </a:t>
            </a:r>
            <a:r>
              <a:rPr spc="-27" dirty="0">
                <a:latin typeface="Calibri"/>
                <a:cs typeface="Calibri"/>
              </a:rPr>
              <a:t>git</a:t>
            </a:r>
            <a:r>
              <a:rPr spc="93" dirty="0">
                <a:latin typeface="Calibri"/>
                <a:cs typeface="Calibri"/>
              </a:rPr>
              <a:t> </a:t>
            </a:r>
            <a:r>
              <a:rPr spc="-13" dirty="0">
                <a:latin typeface="Calibri"/>
                <a:cs typeface="Calibri"/>
              </a:rPr>
              <a:t>is </a:t>
            </a:r>
            <a:r>
              <a:rPr spc="-7" dirty="0">
                <a:latin typeface="Calibri"/>
                <a:cs typeface="Calibri"/>
              </a:rPr>
              <a:t>known</a:t>
            </a:r>
            <a:r>
              <a:rPr spc="-53" dirty="0">
                <a:latin typeface="Calibri"/>
                <a:cs typeface="Calibri"/>
              </a:rPr>
              <a:t> </a:t>
            </a:r>
            <a:r>
              <a:rPr spc="13" dirty="0">
                <a:latin typeface="Calibri"/>
                <a:cs typeface="Calibri"/>
              </a:rPr>
              <a:t>as</a:t>
            </a:r>
            <a:r>
              <a:rPr spc="-13" dirty="0">
                <a:latin typeface="Calibri"/>
                <a:cs typeface="Calibri"/>
              </a:rPr>
              <a:t> </a:t>
            </a:r>
            <a:r>
              <a:rPr spc="-20" dirty="0">
                <a:latin typeface="Calibri"/>
                <a:cs typeface="Calibri"/>
              </a:rPr>
              <a:t>doing</a:t>
            </a:r>
            <a:r>
              <a:rPr spc="40"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endParaRPr>
              <a:latin typeface="Calibri"/>
              <a:cs typeface="Calibri"/>
            </a:endParaRPr>
          </a:p>
        </p:txBody>
      </p:sp>
      <p:sp>
        <p:nvSpPr>
          <p:cNvPr id="24" name="object 24"/>
          <p:cNvSpPr txBox="1"/>
          <p:nvPr/>
        </p:nvSpPr>
        <p:spPr>
          <a:xfrm>
            <a:off x="4795015" y="3921344"/>
            <a:ext cx="6112087" cy="567314"/>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When</a:t>
            </a:r>
            <a:r>
              <a:rPr spc="40" dirty="0">
                <a:latin typeface="Calibri"/>
                <a:cs typeface="Calibri"/>
              </a:rPr>
              <a:t> </a:t>
            </a:r>
            <a:r>
              <a:rPr dirty="0">
                <a:latin typeface="Calibri"/>
                <a:cs typeface="Calibri"/>
              </a:rPr>
              <a:t>we </a:t>
            </a:r>
            <a:r>
              <a:rPr spc="-7" dirty="0">
                <a:latin typeface="Calibri"/>
                <a:cs typeface="Calibri"/>
              </a:rPr>
              <a:t>commit </a:t>
            </a:r>
            <a:r>
              <a:rPr dirty="0">
                <a:latin typeface="Calibri"/>
                <a:cs typeface="Calibri"/>
              </a:rPr>
              <a:t>a</a:t>
            </a:r>
            <a:r>
              <a:rPr spc="-73" dirty="0">
                <a:latin typeface="Calibri"/>
                <a:cs typeface="Calibri"/>
              </a:rPr>
              <a:t> </a:t>
            </a:r>
            <a:r>
              <a:rPr spc="-7" dirty="0">
                <a:latin typeface="Calibri"/>
                <a:cs typeface="Calibri"/>
              </a:rPr>
              <a:t>repository</a:t>
            </a:r>
            <a:r>
              <a:rPr spc="-2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git,</a:t>
            </a:r>
            <a:r>
              <a:rPr spc="4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commit</a:t>
            </a:r>
            <a:r>
              <a:rPr spc="-13" dirty="0">
                <a:latin typeface="Calibri"/>
                <a:cs typeface="Calibri"/>
              </a:rPr>
              <a:t> is identified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a </a:t>
            </a:r>
            <a:r>
              <a:rPr spc="-387" dirty="0">
                <a:latin typeface="Calibri"/>
                <a:cs typeface="Calibri"/>
              </a:rPr>
              <a:t> </a:t>
            </a:r>
            <a:r>
              <a:rPr spc="-7" dirty="0">
                <a:latin typeface="Calibri"/>
                <a:cs typeface="Calibri"/>
              </a:rPr>
              <a:t>commit</a:t>
            </a:r>
            <a:r>
              <a:rPr spc="-13" dirty="0">
                <a:latin typeface="Calibri"/>
                <a:cs typeface="Calibri"/>
              </a:rPr>
              <a:t> id</a:t>
            </a:r>
            <a:endParaRPr>
              <a:latin typeface="Calibri"/>
              <a:cs typeface="Calibri"/>
            </a:endParaRPr>
          </a:p>
        </p:txBody>
      </p:sp>
      <p:sp>
        <p:nvSpPr>
          <p:cNvPr id="25" name="object 25"/>
          <p:cNvSpPr txBox="1"/>
          <p:nvPr/>
        </p:nvSpPr>
        <p:spPr>
          <a:xfrm>
            <a:off x="4795015" y="5015656"/>
            <a:ext cx="64719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command</a:t>
            </a:r>
            <a:r>
              <a:rPr spc="47" dirty="0">
                <a:latin typeface="Calibri"/>
                <a:cs typeface="Calibri"/>
              </a:rPr>
              <a:t> </a:t>
            </a:r>
            <a:r>
              <a:rPr spc="27" dirty="0">
                <a:latin typeface="Calibri"/>
                <a:cs typeface="Calibri"/>
              </a:rPr>
              <a:t>for</a:t>
            </a:r>
            <a:r>
              <a:rPr spc="-140" dirty="0">
                <a:latin typeface="Calibri"/>
                <a:cs typeface="Calibri"/>
              </a:rPr>
              <a:t> </a:t>
            </a:r>
            <a:r>
              <a:rPr spc="-20" dirty="0">
                <a:latin typeface="Calibri"/>
                <a:cs typeface="Calibri"/>
              </a:rPr>
              <a:t>initializing</a:t>
            </a:r>
            <a:r>
              <a:rPr spc="147" dirty="0">
                <a:latin typeface="Calibri"/>
                <a:cs typeface="Calibri"/>
              </a:rPr>
              <a:t> </a:t>
            </a:r>
            <a:r>
              <a:rPr spc="-20" dirty="0">
                <a:latin typeface="Calibri"/>
                <a:cs typeface="Calibri"/>
              </a:rPr>
              <a:t>this</a:t>
            </a:r>
            <a:r>
              <a:rPr spc="87" dirty="0">
                <a:latin typeface="Calibri"/>
                <a:cs typeface="Calibri"/>
              </a:rPr>
              <a:t> </a:t>
            </a:r>
            <a:r>
              <a:rPr dirty="0">
                <a:latin typeface="Calibri"/>
                <a:cs typeface="Calibri"/>
              </a:rPr>
              <a:t>process</a:t>
            </a:r>
            <a:r>
              <a:rPr spc="-120" dirty="0">
                <a:latin typeface="Calibri"/>
                <a:cs typeface="Calibri"/>
              </a:rPr>
              <a:t> </a:t>
            </a:r>
            <a:r>
              <a:rPr spc="-13" dirty="0">
                <a:latin typeface="Calibri"/>
                <a:cs typeface="Calibri"/>
              </a:rPr>
              <a:t>is</a:t>
            </a:r>
            <a:r>
              <a:rPr spc="133" dirty="0">
                <a:latin typeface="Calibri"/>
                <a:cs typeface="Calibri"/>
              </a:rPr>
              <a:t> </a:t>
            </a:r>
            <a:r>
              <a:rPr i="1" spc="-20" dirty="0">
                <a:latin typeface="Calibri"/>
                <a:cs typeface="Calibri"/>
              </a:rPr>
              <a:t>git</a:t>
            </a:r>
            <a:r>
              <a:rPr i="1" spc="-7" dirty="0">
                <a:latin typeface="Calibri"/>
                <a:cs typeface="Calibri"/>
              </a:rPr>
              <a:t> </a:t>
            </a:r>
            <a:r>
              <a:rPr i="1" spc="-27" dirty="0">
                <a:latin typeface="Calibri"/>
                <a:cs typeface="Calibri"/>
              </a:rPr>
              <a:t>commit</a:t>
            </a:r>
            <a:r>
              <a:rPr i="1" spc="87" dirty="0">
                <a:latin typeface="Calibri"/>
                <a:cs typeface="Calibri"/>
              </a:rPr>
              <a:t> </a:t>
            </a:r>
            <a:r>
              <a:rPr i="1" dirty="0">
                <a:latin typeface="Calibri"/>
                <a:cs typeface="Calibri"/>
              </a:rPr>
              <a:t>–m</a:t>
            </a:r>
            <a:r>
              <a:rPr i="1" spc="-40" dirty="0">
                <a:latin typeface="Calibri"/>
                <a:cs typeface="Calibri"/>
              </a:rPr>
              <a:t> </a:t>
            </a:r>
            <a:r>
              <a:rPr i="1" dirty="0">
                <a:latin typeface="Calibri"/>
                <a:cs typeface="Calibri"/>
              </a:rPr>
              <a:t>“message”</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5" cstate="print"/>
            <a:stretch>
              <a:fillRect/>
            </a:stretch>
          </p:blipFill>
          <p:spPr>
            <a:xfrm>
              <a:off x="3160654" y="1538155"/>
              <a:ext cx="260273" cy="260286"/>
            </a:xfrm>
            <a:prstGeom prst="rect">
              <a:avLst/>
            </a:prstGeom>
          </p:spPr>
        </p:pic>
        <p:pic>
          <p:nvPicPr>
            <p:cNvPr id="28" name="object 28"/>
            <p:cNvPicPr/>
            <p:nvPr/>
          </p:nvPicPr>
          <p:blipFill>
            <a:blip r:embed="rId6" cstate="print"/>
            <a:stretch>
              <a:fillRect/>
            </a:stretch>
          </p:blipFill>
          <p:spPr>
            <a:xfrm>
              <a:off x="3108289" y="2278888"/>
              <a:ext cx="358991" cy="358991"/>
            </a:xfrm>
            <a:prstGeom prst="rect">
              <a:avLst/>
            </a:prstGeom>
          </p:spPr>
        </p:pic>
        <p:pic>
          <p:nvPicPr>
            <p:cNvPr id="29" name="object 29"/>
            <p:cNvPicPr/>
            <p:nvPr/>
          </p:nvPicPr>
          <p:blipFill>
            <a:blip r:embed="rId5" cstate="print"/>
            <a:stretch>
              <a:fillRect/>
            </a:stretch>
          </p:blipFill>
          <p:spPr>
            <a:xfrm>
              <a:off x="3160654" y="2939111"/>
              <a:ext cx="260273" cy="260273"/>
            </a:xfrm>
            <a:prstGeom prst="rect">
              <a:avLst/>
            </a:prstGeom>
          </p:spPr>
        </p:pic>
        <p:pic>
          <p:nvPicPr>
            <p:cNvPr id="30" name="object 30"/>
            <p:cNvPicPr/>
            <p:nvPr/>
          </p:nvPicPr>
          <p:blipFill>
            <a:blip r:embed="rId5" cstate="print"/>
            <a:stretch>
              <a:fillRect/>
            </a:stretch>
          </p:blipFill>
          <p:spPr>
            <a:xfrm>
              <a:off x="3157727" y="3756099"/>
              <a:ext cx="260273" cy="260273"/>
            </a:xfrm>
            <a:prstGeom prst="rect">
              <a:avLst/>
            </a:prstGeom>
          </p:spPr>
        </p:pic>
        <p:pic>
          <p:nvPicPr>
            <p:cNvPr id="31" name="object 31" hidden="1"/>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pic>
        <p:nvPicPr>
          <p:cNvPr id="3" name="object 3"/>
          <p:cNvPicPr/>
          <p:nvPr/>
        </p:nvPicPr>
        <p:blipFill>
          <a:blip r:embed="rId2" cstate="print"/>
          <a:stretch>
            <a:fillRect/>
          </a:stretch>
        </p:blipFill>
        <p:spPr>
          <a:xfrm>
            <a:off x="3665220" y="1104730"/>
            <a:ext cx="785721" cy="785721"/>
          </a:xfrm>
          <a:prstGeom prst="rect">
            <a:avLst/>
          </a:prstGeom>
        </p:spPr>
      </p:pic>
      <p:grpSp>
        <p:nvGrpSpPr>
          <p:cNvPr id="4" name="object 4"/>
          <p:cNvGrpSpPr/>
          <p:nvPr/>
        </p:nvGrpSpPr>
        <p:grpSpPr>
          <a:xfrm>
            <a:off x="4813321" y="1282679"/>
            <a:ext cx="1689100" cy="431800"/>
            <a:chOff x="3609990" y="962009"/>
            <a:chExt cx="1266825" cy="323850"/>
          </a:xfrm>
        </p:grpSpPr>
        <p:pic>
          <p:nvPicPr>
            <p:cNvPr id="5" name="object 5"/>
            <p:cNvPicPr/>
            <p:nvPr/>
          </p:nvPicPr>
          <p:blipFill>
            <a:blip r:embed="rId3" cstate="print"/>
            <a:stretch>
              <a:fillRect/>
            </a:stretch>
          </p:blipFill>
          <p:spPr>
            <a:xfrm>
              <a:off x="3657599" y="1047750"/>
              <a:ext cx="1143000" cy="200025"/>
            </a:xfrm>
            <a:prstGeom prst="rect">
              <a:avLst/>
            </a:prstGeom>
          </p:spPr>
        </p:pic>
        <p:pic>
          <p:nvPicPr>
            <p:cNvPr id="6" name="object 6"/>
            <p:cNvPicPr/>
            <p:nvPr/>
          </p:nvPicPr>
          <p:blipFill>
            <a:blip r:embed="rId4" cstate="print"/>
            <a:stretch>
              <a:fillRect/>
            </a:stretch>
          </p:blipFill>
          <p:spPr>
            <a:xfrm>
              <a:off x="3609990" y="962009"/>
              <a:ext cx="1266825" cy="323850"/>
            </a:xfrm>
            <a:prstGeom prst="rect">
              <a:avLst/>
            </a:prstGeom>
          </p:spPr>
        </p:pic>
        <p:sp>
          <p:nvSpPr>
            <p:cNvPr id="7" name="object 7"/>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8" name="object 8"/>
          <p:cNvGrpSpPr/>
          <p:nvPr/>
        </p:nvGrpSpPr>
        <p:grpSpPr>
          <a:xfrm>
            <a:off x="6944035" y="1104730"/>
            <a:ext cx="1032087" cy="1169247"/>
            <a:chOff x="5208026" y="828547"/>
            <a:chExt cx="774065" cy="876935"/>
          </a:xfrm>
        </p:grpSpPr>
        <p:pic>
          <p:nvPicPr>
            <p:cNvPr id="9" name="object 9"/>
            <p:cNvPicPr/>
            <p:nvPr/>
          </p:nvPicPr>
          <p:blipFill>
            <a:blip r:embed="rId2" cstate="print"/>
            <a:stretch>
              <a:fillRect/>
            </a:stretch>
          </p:blipFill>
          <p:spPr>
            <a:xfrm>
              <a:off x="5208026" y="828547"/>
              <a:ext cx="589291" cy="589291"/>
            </a:xfrm>
            <a:prstGeom prst="rect">
              <a:avLst/>
            </a:prstGeom>
          </p:spPr>
        </p:pic>
        <p:pic>
          <p:nvPicPr>
            <p:cNvPr id="10" name="object 10"/>
            <p:cNvPicPr/>
            <p:nvPr/>
          </p:nvPicPr>
          <p:blipFill>
            <a:blip r:embed="rId5" cstate="print"/>
            <a:stretch>
              <a:fillRect/>
            </a:stretch>
          </p:blipFill>
          <p:spPr>
            <a:xfrm>
              <a:off x="5467350" y="1181084"/>
              <a:ext cx="514350" cy="523875"/>
            </a:xfrm>
            <a:prstGeom prst="rect">
              <a:avLst/>
            </a:prstGeom>
          </p:spPr>
        </p:pic>
        <p:pic>
          <p:nvPicPr>
            <p:cNvPr id="11" name="object 11"/>
            <p:cNvPicPr/>
            <p:nvPr/>
          </p:nvPicPr>
          <p:blipFill>
            <a:blip r:embed="rId6" cstate="print"/>
            <a:stretch>
              <a:fillRect/>
            </a:stretch>
          </p:blipFill>
          <p:spPr>
            <a:xfrm>
              <a:off x="5502645" y="1223522"/>
              <a:ext cx="388748" cy="388748"/>
            </a:xfrm>
            <a:prstGeom prst="rect">
              <a:avLst/>
            </a:prstGeom>
          </p:spPr>
        </p:pic>
      </p:grpSp>
      <p:grpSp>
        <p:nvGrpSpPr>
          <p:cNvPr id="12" name="object 12"/>
          <p:cNvGrpSpPr/>
          <p:nvPr/>
        </p:nvGrpSpPr>
        <p:grpSpPr>
          <a:xfrm>
            <a:off x="8610601" y="1371579"/>
            <a:ext cx="1206500" cy="1282700"/>
            <a:chOff x="6457950" y="1028684"/>
            <a:chExt cx="904875" cy="962025"/>
          </a:xfrm>
        </p:grpSpPr>
        <p:pic>
          <p:nvPicPr>
            <p:cNvPr id="13" name="object 13"/>
            <p:cNvPicPr/>
            <p:nvPr/>
          </p:nvPicPr>
          <p:blipFill>
            <a:blip r:embed="rId7" cstate="print"/>
            <a:stretch>
              <a:fillRect/>
            </a:stretch>
          </p:blipFill>
          <p:spPr>
            <a:xfrm>
              <a:off x="6505590" y="1076325"/>
              <a:ext cx="819150" cy="838200"/>
            </a:xfrm>
            <a:prstGeom prst="rect">
              <a:avLst/>
            </a:prstGeom>
          </p:spPr>
        </p:pic>
        <p:pic>
          <p:nvPicPr>
            <p:cNvPr id="14" name="object 14"/>
            <p:cNvPicPr/>
            <p:nvPr/>
          </p:nvPicPr>
          <p:blipFill>
            <a:blip r:embed="rId8" cstate="print"/>
            <a:stretch>
              <a:fillRect/>
            </a:stretch>
          </p:blipFill>
          <p:spPr>
            <a:xfrm>
              <a:off x="6457950" y="1028684"/>
              <a:ext cx="904875" cy="962025"/>
            </a:xfrm>
            <a:prstGeom prst="rect">
              <a:avLst/>
            </a:prstGeom>
          </p:spPr>
        </p:pic>
        <p:sp>
          <p:nvSpPr>
            <p:cNvPr id="15" name="object 15"/>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16" name="object 16"/>
          <p:cNvPicPr/>
          <p:nvPr/>
        </p:nvPicPr>
        <p:blipFill>
          <a:blip r:embed="rId9" cstate="print"/>
          <a:stretch>
            <a:fillRect/>
          </a:stretch>
        </p:blipFill>
        <p:spPr>
          <a:xfrm>
            <a:off x="9200913" y="2756574"/>
            <a:ext cx="802636" cy="937431"/>
          </a:xfrm>
          <a:prstGeom prst="rect">
            <a:avLst/>
          </a:prstGeom>
        </p:spPr>
      </p:pic>
      <p:grpSp>
        <p:nvGrpSpPr>
          <p:cNvPr id="17" name="object 17"/>
          <p:cNvGrpSpPr/>
          <p:nvPr/>
        </p:nvGrpSpPr>
        <p:grpSpPr>
          <a:xfrm>
            <a:off x="5807943" y="3860801"/>
            <a:ext cx="3933613" cy="1282700"/>
            <a:chOff x="4355957" y="2895600"/>
            <a:chExt cx="2950210" cy="962025"/>
          </a:xfrm>
        </p:grpSpPr>
        <p:pic>
          <p:nvPicPr>
            <p:cNvPr id="18" name="object 18"/>
            <p:cNvPicPr/>
            <p:nvPr/>
          </p:nvPicPr>
          <p:blipFill>
            <a:blip r:embed="rId10" cstate="print"/>
            <a:stretch>
              <a:fillRect/>
            </a:stretch>
          </p:blipFill>
          <p:spPr>
            <a:xfrm>
              <a:off x="5324459" y="2943225"/>
              <a:ext cx="1981200" cy="609600"/>
            </a:xfrm>
            <a:prstGeom prst="rect">
              <a:avLst/>
            </a:prstGeom>
          </p:spPr>
        </p:pic>
        <p:pic>
          <p:nvPicPr>
            <p:cNvPr id="19" name="object 19"/>
            <p:cNvPicPr/>
            <p:nvPr/>
          </p:nvPicPr>
          <p:blipFill>
            <a:blip r:embed="rId11" cstate="print"/>
            <a:stretch>
              <a:fillRect/>
            </a:stretch>
          </p:blipFill>
          <p:spPr>
            <a:xfrm>
              <a:off x="5200650" y="2895600"/>
              <a:ext cx="2095500" cy="695325"/>
            </a:xfrm>
            <a:prstGeom prst="rect">
              <a:avLst/>
            </a:prstGeom>
          </p:spPr>
        </p:pic>
        <p:sp>
          <p:nvSpPr>
            <p:cNvPr id="20" name="object 20"/>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1" name="object 21"/>
            <p:cNvPicPr/>
            <p:nvPr/>
          </p:nvPicPr>
          <p:blipFill>
            <a:blip r:embed="rId2" cstate="print"/>
            <a:stretch>
              <a:fillRect/>
            </a:stretch>
          </p:blipFill>
          <p:spPr>
            <a:xfrm>
              <a:off x="4484370" y="2979916"/>
              <a:ext cx="589291" cy="589291"/>
            </a:xfrm>
            <a:prstGeom prst="rect">
              <a:avLst/>
            </a:prstGeom>
          </p:spPr>
        </p:pic>
        <p:pic>
          <p:nvPicPr>
            <p:cNvPr id="22" name="object 22"/>
            <p:cNvPicPr/>
            <p:nvPr/>
          </p:nvPicPr>
          <p:blipFill>
            <a:blip r:embed="rId12" cstate="print"/>
            <a:stretch>
              <a:fillRect/>
            </a:stretch>
          </p:blipFill>
          <p:spPr>
            <a:xfrm>
              <a:off x="4743450" y="3333750"/>
              <a:ext cx="514350" cy="523875"/>
            </a:xfrm>
            <a:prstGeom prst="rect">
              <a:avLst/>
            </a:prstGeom>
          </p:spPr>
        </p:pic>
        <p:pic>
          <p:nvPicPr>
            <p:cNvPr id="23" name="object 23"/>
            <p:cNvPicPr/>
            <p:nvPr/>
          </p:nvPicPr>
          <p:blipFill>
            <a:blip r:embed="rId6" cstate="print"/>
            <a:stretch>
              <a:fillRect/>
            </a:stretch>
          </p:blipFill>
          <p:spPr>
            <a:xfrm>
              <a:off x="4779020" y="3374769"/>
              <a:ext cx="388748" cy="388748"/>
            </a:xfrm>
            <a:prstGeom prst="rect">
              <a:avLst/>
            </a:prstGeom>
          </p:spPr>
        </p:pic>
        <p:pic>
          <p:nvPicPr>
            <p:cNvPr id="24" name="object 24"/>
            <p:cNvPicPr/>
            <p:nvPr/>
          </p:nvPicPr>
          <p:blipFill>
            <a:blip r:embed="rId13" cstate="print"/>
            <a:stretch>
              <a:fillRect/>
            </a:stretch>
          </p:blipFill>
          <p:spPr>
            <a:xfrm>
              <a:off x="4355957" y="3374769"/>
              <a:ext cx="388748" cy="388748"/>
            </a:xfrm>
            <a:prstGeom prst="rect">
              <a:avLst/>
            </a:prstGeom>
          </p:spPr>
        </p:pic>
      </p:grpSp>
      <p:sp>
        <p:nvSpPr>
          <p:cNvPr id="25" name="object 25"/>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26" name="object 26"/>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27" name="object 27"/>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sp>
        <p:nvSpPr>
          <p:cNvPr id="28" name="object 28"/>
          <p:cNvSpPr txBox="1"/>
          <p:nvPr/>
        </p:nvSpPr>
        <p:spPr>
          <a:xfrm>
            <a:off x="5719594" y="5066463"/>
            <a:ext cx="1314025" cy="415712"/>
          </a:xfrm>
          <a:prstGeom prst="rect">
            <a:avLst/>
          </a:prstGeom>
        </p:spPr>
        <p:txBody>
          <a:bodyPr vert="horz" wrap="square" lIns="0" tIns="11007" rIns="0" bIns="0" rtlCol="0">
            <a:spAutoFit/>
          </a:bodyPr>
          <a:lstStyle/>
          <a:p>
            <a:pPr marL="182029" marR="6773"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p:txBody>
      </p:sp>
      <p:pic>
        <p:nvPicPr>
          <p:cNvPr id="29" name="object 29"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51301" y="5829301"/>
            <a:ext cx="4305300" cy="520700"/>
            <a:chOff x="3038475" y="4371975"/>
            <a:chExt cx="3228975" cy="390525"/>
          </a:xfrm>
        </p:grpSpPr>
        <p:pic>
          <p:nvPicPr>
            <p:cNvPr id="3" name="object 3"/>
            <p:cNvPicPr/>
            <p:nvPr/>
          </p:nvPicPr>
          <p:blipFill>
            <a:blip r:embed="rId2" cstate="print"/>
            <a:stretch>
              <a:fillRect/>
            </a:stretch>
          </p:blipFill>
          <p:spPr>
            <a:xfrm>
              <a:off x="3038475" y="4371975"/>
              <a:ext cx="3228975" cy="390525"/>
            </a:xfrm>
            <a:prstGeom prst="rect">
              <a:avLst/>
            </a:prstGeom>
          </p:spPr>
        </p:pic>
        <p:sp>
          <p:nvSpPr>
            <p:cNvPr id="4" name="object 4"/>
            <p:cNvSpPr/>
            <p:nvPr/>
          </p:nvSpPr>
          <p:spPr>
            <a:xfrm>
              <a:off x="3060832" y="4390832"/>
              <a:ext cx="3136900" cy="300355"/>
            </a:xfrm>
            <a:custGeom>
              <a:avLst/>
              <a:gdLst/>
              <a:ahLst/>
              <a:cxnLst/>
              <a:rect l="l" t="t" r="r" b="b"/>
              <a:pathLst>
                <a:path w="3136900" h="300354">
                  <a:moveTo>
                    <a:pt x="3086618" y="0"/>
                  </a:moveTo>
                  <a:lnTo>
                    <a:pt x="50048" y="0"/>
                  </a:lnTo>
                  <a:lnTo>
                    <a:pt x="30539" y="3931"/>
                  </a:lnTo>
                  <a:lnTo>
                    <a:pt x="14634" y="14651"/>
                  </a:lnTo>
                  <a:lnTo>
                    <a:pt x="3923" y="30551"/>
                  </a:lnTo>
                  <a:lnTo>
                    <a:pt x="0" y="50020"/>
                  </a:lnTo>
                  <a:lnTo>
                    <a:pt x="0" y="250067"/>
                  </a:lnTo>
                  <a:lnTo>
                    <a:pt x="3923" y="269536"/>
                  </a:lnTo>
                  <a:lnTo>
                    <a:pt x="14634" y="285436"/>
                  </a:lnTo>
                  <a:lnTo>
                    <a:pt x="30539" y="296156"/>
                  </a:lnTo>
                  <a:lnTo>
                    <a:pt x="50048" y="300087"/>
                  </a:lnTo>
                  <a:lnTo>
                    <a:pt x="3086618" y="300087"/>
                  </a:lnTo>
                  <a:lnTo>
                    <a:pt x="3106038" y="296156"/>
                  </a:lnTo>
                  <a:lnTo>
                    <a:pt x="3121898" y="285436"/>
                  </a:lnTo>
                  <a:lnTo>
                    <a:pt x="3132592" y="269536"/>
                  </a:lnTo>
                  <a:lnTo>
                    <a:pt x="3136513" y="250067"/>
                  </a:lnTo>
                  <a:lnTo>
                    <a:pt x="3136513" y="50020"/>
                  </a:lnTo>
                  <a:lnTo>
                    <a:pt x="3132592" y="30551"/>
                  </a:lnTo>
                  <a:lnTo>
                    <a:pt x="3121898" y="14651"/>
                  </a:lnTo>
                  <a:lnTo>
                    <a:pt x="3106038" y="3931"/>
                  </a:lnTo>
                  <a:lnTo>
                    <a:pt x="3086618" y="0"/>
                  </a:lnTo>
                  <a:close/>
                </a:path>
              </a:pathLst>
            </a:custGeom>
            <a:solidFill>
              <a:srgbClr val="FFFFFF"/>
            </a:solidFill>
          </p:spPr>
          <p:txBody>
            <a:bodyPr wrap="square" lIns="0" tIns="0" rIns="0" bIns="0" rtlCol="0"/>
            <a:lstStyle/>
            <a:p>
              <a:endParaRPr sz="2400"/>
            </a:p>
          </p:txBody>
        </p:sp>
        <p:sp>
          <p:nvSpPr>
            <p:cNvPr id="5" name="object 5"/>
            <p:cNvSpPr/>
            <p:nvPr/>
          </p:nvSpPr>
          <p:spPr>
            <a:xfrm>
              <a:off x="3060832" y="4390832"/>
              <a:ext cx="3136900" cy="300355"/>
            </a:xfrm>
            <a:custGeom>
              <a:avLst/>
              <a:gdLst/>
              <a:ahLst/>
              <a:cxnLst/>
              <a:rect l="l" t="t" r="r" b="b"/>
              <a:pathLst>
                <a:path w="3136900" h="300354">
                  <a:moveTo>
                    <a:pt x="0" y="50020"/>
                  </a:moveTo>
                  <a:lnTo>
                    <a:pt x="3923" y="30551"/>
                  </a:lnTo>
                  <a:lnTo>
                    <a:pt x="14634" y="14651"/>
                  </a:lnTo>
                  <a:lnTo>
                    <a:pt x="30539" y="3931"/>
                  </a:lnTo>
                  <a:lnTo>
                    <a:pt x="50048" y="0"/>
                  </a:lnTo>
                  <a:lnTo>
                    <a:pt x="3086618" y="0"/>
                  </a:lnTo>
                  <a:lnTo>
                    <a:pt x="3106038" y="3931"/>
                  </a:lnTo>
                  <a:lnTo>
                    <a:pt x="3121898" y="14651"/>
                  </a:lnTo>
                  <a:lnTo>
                    <a:pt x="3132592" y="30551"/>
                  </a:lnTo>
                  <a:lnTo>
                    <a:pt x="3136513" y="50020"/>
                  </a:lnTo>
                  <a:lnTo>
                    <a:pt x="3136513" y="250067"/>
                  </a:lnTo>
                  <a:lnTo>
                    <a:pt x="3132592" y="269536"/>
                  </a:lnTo>
                  <a:lnTo>
                    <a:pt x="3121898" y="285436"/>
                  </a:lnTo>
                  <a:lnTo>
                    <a:pt x="3106038" y="296156"/>
                  </a:lnTo>
                  <a:lnTo>
                    <a:pt x="3086618" y="300087"/>
                  </a:lnTo>
                  <a:lnTo>
                    <a:pt x="50048" y="300087"/>
                  </a:lnTo>
                  <a:lnTo>
                    <a:pt x="30539" y="296156"/>
                  </a:lnTo>
                  <a:lnTo>
                    <a:pt x="14634" y="285436"/>
                  </a:lnTo>
                  <a:lnTo>
                    <a:pt x="3923" y="269536"/>
                  </a:lnTo>
                  <a:lnTo>
                    <a:pt x="0" y="250067"/>
                  </a:lnTo>
                  <a:lnTo>
                    <a:pt x="0" y="50020"/>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pic>
        <p:nvPicPr>
          <p:cNvPr id="7" name="object 7"/>
          <p:cNvPicPr/>
          <p:nvPr/>
        </p:nvPicPr>
        <p:blipFill>
          <a:blip r:embed="rId3" cstate="print"/>
          <a:stretch>
            <a:fillRect/>
          </a:stretch>
        </p:blipFill>
        <p:spPr>
          <a:xfrm>
            <a:off x="3665220" y="1104730"/>
            <a:ext cx="785721" cy="785721"/>
          </a:xfrm>
          <a:prstGeom prst="rect">
            <a:avLst/>
          </a:prstGeom>
        </p:spPr>
      </p:pic>
      <p:grpSp>
        <p:nvGrpSpPr>
          <p:cNvPr id="8" name="object 8"/>
          <p:cNvGrpSpPr/>
          <p:nvPr/>
        </p:nvGrpSpPr>
        <p:grpSpPr>
          <a:xfrm>
            <a:off x="4813321" y="1282679"/>
            <a:ext cx="1689100" cy="431800"/>
            <a:chOff x="3609990" y="962009"/>
            <a:chExt cx="1266825" cy="323850"/>
          </a:xfrm>
        </p:grpSpPr>
        <p:pic>
          <p:nvPicPr>
            <p:cNvPr id="9" name="object 9"/>
            <p:cNvPicPr/>
            <p:nvPr/>
          </p:nvPicPr>
          <p:blipFill>
            <a:blip r:embed="rId4" cstate="print"/>
            <a:stretch>
              <a:fillRect/>
            </a:stretch>
          </p:blipFill>
          <p:spPr>
            <a:xfrm>
              <a:off x="3657599" y="1047750"/>
              <a:ext cx="1143000" cy="200025"/>
            </a:xfrm>
            <a:prstGeom prst="rect">
              <a:avLst/>
            </a:prstGeom>
          </p:spPr>
        </p:pic>
        <p:pic>
          <p:nvPicPr>
            <p:cNvPr id="10" name="object 10"/>
            <p:cNvPicPr/>
            <p:nvPr/>
          </p:nvPicPr>
          <p:blipFill>
            <a:blip r:embed="rId5" cstate="print"/>
            <a:stretch>
              <a:fillRect/>
            </a:stretch>
          </p:blipFill>
          <p:spPr>
            <a:xfrm>
              <a:off x="3609990" y="962009"/>
              <a:ext cx="1266825" cy="323850"/>
            </a:xfrm>
            <a:prstGeom prst="rect">
              <a:avLst/>
            </a:prstGeom>
          </p:spPr>
        </p:pic>
        <p:sp>
          <p:nvSpPr>
            <p:cNvPr id="11" name="object 11"/>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12" name="object 12"/>
          <p:cNvGrpSpPr/>
          <p:nvPr/>
        </p:nvGrpSpPr>
        <p:grpSpPr>
          <a:xfrm>
            <a:off x="6944035" y="1104730"/>
            <a:ext cx="1032087" cy="1169247"/>
            <a:chOff x="5208026" y="828547"/>
            <a:chExt cx="774065" cy="876935"/>
          </a:xfrm>
        </p:grpSpPr>
        <p:pic>
          <p:nvPicPr>
            <p:cNvPr id="13" name="object 13"/>
            <p:cNvPicPr/>
            <p:nvPr/>
          </p:nvPicPr>
          <p:blipFill>
            <a:blip r:embed="rId3" cstate="print"/>
            <a:stretch>
              <a:fillRect/>
            </a:stretch>
          </p:blipFill>
          <p:spPr>
            <a:xfrm>
              <a:off x="5208026" y="828547"/>
              <a:ext cx="589291" cy="589291"/>
            </a:xfrm>
            <a:prstGeom prst="rect">
              <a:avLst/>
            </a:prstGeom>
          </p:spPr>
        </p:pic>
        <p:pic>
          <p:nvPicPr>
            <p:cNvPr id="14" name="object 14"/>
            <p:cNvPicPr/>
            <p:nvPr/>
          </p:nvPicPr>
          <p:blipFill>
            <a:blip r:embed="rId6" cstate="print"/>
            <a:stretch>
              <a:fillRect/>
            </a:stretch>
          </p:blipFill>
          <p:spPr>
            <a:xfrm>
              <a:off x="5467350" y="1181084"/>
              <a:ext cx="514350" cy="523875"/>
            </a:xfrm>
            <a:prstGeom prst="rect">
              <a:avLst/>
            </a:prstGeom>
          </p:spPr>
        </p:pic>
        <p:pic>
          <p:nvPicPr>
            <p:cNvPr id="15" name="object 15"/>
            <p:cNvPicPr/>
            <p:nvPr/>
          </p:nvPicPr>
          <p:blipFill>
            <a:blip r:embed="rId7" cstate="print"/>
            <a:stretch>
              <a:fillRect/>
            </a:stretch>
          </p:blipFill>
          <p:spPr>
            <a:xfrm>
              <a:off x="5502645" y="1223522"/>
              <a:ext cx="388748" cy="388748"/>
            </a:xfrm>
            <a:prstGeom prst="rect">
              <a:avLst/>
            </a:prstGeom>
          </p:spPr>
        </p:pic>
      </p:grpSp>
      <p:grpSp>
        <p:nvGrpSpPr>
          <p:cNvPr id="16" name="object 16"/>
          <p:cNvGrpSpPr/>
          <p:nvPr/>
        </p:nvGrpSpPr>
        <p:grpSpPr>
          <a:xfrm>
            <a:off x="8610601" y="1371579"/>
            <a:ext cx="1206500" cy="1282700"/>
            <a:chOff x="6457950" y="1028684"/>
            <a:chExt cx="904875" cy="962025"/>
          </a:xfrm>
        </p:grpSpPr>
        <p:pic>
          <p:nvPicPr>
            <p:cNvPr id="17" name="object 17"/>
            <p:cNvPicPr/>
            <p:nvPr/>
          </p:nvPicPr>
          <p:blipFill>
            <a:blip r:embed="rId8" cstate="print"/>
            <a:stretch>
              <a:fillRect/>
            </a:stretch>
          </p:blipFill>
          <p:spPr>
            <a:xfrm>
              <a:off x="6505590" y="1076325"/>
              <a:ext cx="819150" cy="838200"/>
            </a:xfrm>
            <a:prstGeom prst="rect">
              <a:avLst/>
            </a:prstGeom>
          </p:spPr>
        </p:pic>
        <p:pic>
          <p:nvPicPr>
            <p:cNvPr id="18" name="object 18"/>
            <p:cNvPicPr/>
            <p:nvPr/>
          </p:nvPicPr>
          <p:blipFill>
            <a:blip r:embed="rId9" cstate="print"/>
            <a:stretch>
              <a:fillRect/>
            </a:stretch>
          </p:blipFill>
          <p:spPr>
            <a:xfrm>
              <a:off x="6457950" y="1028684"/>
              <a:ext cx="904875" cy="962025"/>
            </a:xfrm>
            <a:prstGeom prst="rect">
              <a:avLst/>
            </a:prstGeom>
          </p:spPr>
        </p:pic>
        <p:sp>
          <p:nvSpPr>
            <p:cNvPr id="19" name="object 19"/>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20" name="object 20"/>
          <p:cNvPicPr/>
          <p:nvPr/>
        </p:nvPicPr>
        <p:blipFill>
          <a:blip r:embed="rId10" cstate="print"/>
          <a:stretch>
            <a:fillRect/>
          </a:stretch>
        </p:blipFill>
        <p:spPr>
          <a:xfrm>
            <a:off x="9200913" y="2756574"/>
            <a:ext cx="802636" cy="937431"/>
          </a:xfrm>
          <a:prstGeom prst="rect">
            <a:avLst/>
          </a:prstGeom>
        </p:spPr>
      </p:pic>
      <p:grpSp>
        <p:nvGrpSpPr>
          <p:cNvPr id="21" name="object 21"/>
          <p:cNvGrpSpPr/>
          <p:nvPr/>
        </p:nvGrpSpPr>
        <p:grpSpPr>
          <a:xfrm>
            <a:off x="5807943" y="3860801"/>
            <a:ext cx="3933613" cy="1282700"/>
            <a:chOff x="4355957" y="2895600"/>
            <a:chExt cx="2950210" cy="962025"/>
          </a:xfrm>
        </p:grpSpPr>
        <p:pic>
          <p:nvPicPr>
            <p:cNvPr id="22" name="object 22"/>
            <p:cNvPicPr/>
            <p:nvPr/>
          </p:nvPicPr>
          <p:blipFill>
            <a:blip r:embed="rId11" cstate="print"/>
            <a:stretch>
              <a:fillRect/>
            </a:stretch>
          </p:blipFill>
          <p:spPr>
            <a:xfrm>
              <a:off x="5324459" y="2943225"/>
              <a:ext cx="1981200" cy="609600"/>
            </a:xfrm>
            <a:prstGeom prst="rect">
              <a:avLst/>
            </a:prstGeom>
          </p:spPr>
        </p:pic>
        <p:pic>
          <p:nvPicPr>
            <p:cNvPr id="23" name="object 23"/>
            <p:cNvPicPr/>
            <p:nvPr/>
          </p:nvPicPr>
          <p:blipFill>
            <a:blip r:embed="rId12" cstate="print"/>
            <a:stretch>
              <a:fillRect/>
            </a:stretch>
          </p:blipFill>
          <p:spPr>
            <a:xfrm>
              <a:off x="5200650" y="2895600"/>
              <a:ext cx="2095500" cy="695325"/>
            </a:xfrm>
            <a:prstGeom prst="rect">
              <a:avLst/>
            </a:prstGeom>
          </p:spPr>
        </p:pic>
        <p:sp>
          <p:nvSpPr>
            <p:cNvPr id="24" name="object 24"/>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5" name="object 25"/>
            <p:cNvPicPr/>
            <p:nvPr/>
          </p:nvPicPr>
          <p:blipFill>
            <a:blip r:embed="rId3" cstate="print"/>
            <a:stretch>
              <a:fillRect/>
            </a:stretch>
          </p:blipFill>
          <p:spPr>
            <a:xfrm>
              <a:off x="4484370" y="2979916"/>
              <a:ext cx="589291" cy="589291"/>
            </a:xfrm>
            <a:prstGeom prst="rect">
              <a:avLst/>
            </a:prstGeom>
          </p:spPr>
        </p:pic>
        <p:pic>
          <p:nvPicPr>
            <p:cNvPr id="26" name="object 26"/>
            <p:cNvPicPr/>
            <p:nvPr/>
          </p:nvPicPr>
          <p:blipFill>
            <a:blip r:embed="rId13" cstate="print"/>
            <a:stretch>
              <a:fillRect/>
            </a:stretch>
          </p:blipFill>
          <p:spPr>
            <a:xfrm>
              <a:off x="4743450" y="3333750"/>
              <a:ext cx="514350" cy="523875"/>
            </a:xfrm>
            <a:prstGeom prst="rect">
              <a:avLst/>
            </a:prstGeom>
          </p:spPr>
        </p:pic>
        <p:pic>
          <p:nvPicPr>
            <p:cNvPr id="27" name="object 27"/>
            <p:cNvPicPr/>
            <p:nvPr/>
          </p:nvPicPr>
          <p:blipFill>
            <a:blip r:embed="rId7" cstate="print"/>
            <a:stretch>
              <a:fillRect/>
            </a:stretch>
          </p:blipFill>
          <p:spPr>
            <a:xfrm>
              <a:off x="4779020" y="3374769"/>
              <a:ext cx="388748" cy="388748"/>
            </a:xfrm>
            <a:prstGeom prst="rect">
              <a:avLst/>
            </a:prstGeom>
          </p:spPr>
        </p:pic>
        <p:pic>
          <p:nvPicPr>
            <p:cNvPr id="28" name="object 28"/>
            <p:cNvPicPr/>
            <p:nvPr/>
          </p:nvPicPr>
          <p:blipFill>
            <a:blip r:embed="rId14" cstate="print"/>
            <a:stretch>
              <a:fillRect/>
            </a:stretch>
          </p:blipFill>
          <p:spPr>
            <a:xfrm>
              <a:off x="4355957" y="3374769"/>
              <a:ext cx="388748" cy="388748"/>
            </a:xfrm>
            <a:prstGeom prst="rect">
              <a:avLst/>
            </a:prstGeom>
          </p:spPr>
        </p:pic>
      </p:grpSp>
      <p:sp>
        <p:nvSpPr>
          <p:cNvPr id="29" name="object 29"/>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30" name="object 30"/>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31" name="object 31"/>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grpSp>
        <p:nvGrpSpPr>
          <p:cNvPr id="32" name="object 32"/>
          <p:cNvGrpSpPr/>
          <p:nvPr/>
        </p:nvGrpSpPr>
        <p:grpSpPr>
          <a:xfrm>
            <a:off x="3797301" y="4343401"/>
            <a:ext cx="1790700" cy="444500"/>
            <a:chOff x="2847975" y="3257550"/>
            <a:chExt cx="1343025" cy="333375"/>
          </a:xfrm>
        </p:grpSpPr>
        <p:pic>
          <p:nvPicPr>
            <p:cNvPr id="33" name="object 33"/>
            <p:cNvPicPr/>
            <p:nvPr/>
          </p:nvPicPr>
          <p:blipFill>
            <a:blip r:embed="rId15" cstate="print"/>
            <a:stretch>
              <a:fillRect/>
            </a:stretch>
          </p:blipFill>
          <p:spPr>
            <a:xfrm>
              <a:off x="2971800" y="3343275"/>
              <a:ext cx="1219200" cy="209550"/>
            </a:xfrm>
            <a:prstGeom prst="rect">
              <a:avLst/>
            </a:prstGeom>
          </p:spPr>
        </p:pic>
        <p:pic>
          <p:nvPicPr>
            <p:cNvPr id="34" name="object 34"/>
            <p:cNvPicPr/>
            <p:nvPr/>
          </p:nvPicPr>
          <p:blipFill>
            <a:blip r:embed="rId16" cstate="print"/>
            <a:stretch>
              <a:fillRect/>
            </a:stretch>
          </p:blipFill>
          <p:spPr>
            <a:xfrm>
              <a:off x="2847975" y="3257550"/>
              <a:ext cx="1333500" cy="333375"/>
            </a:xfrm>
            <a:prstGeom prst="rect">
              <a:avLst/>
            </a:prstGeom>
          </p:spPr>
        </p:pic>
        <p:sp>
          <p:nvSpPr>
            <p:cNvPr id="35" name="object 35"/>
            <p:cNvSpPr/>
            <p:nvPr/>
          </p:nvSpPr>
          <p:spPr>
            <a:xfrm>
              <a:off x="3007995" y="3385815"/>
              <a:ext cx="1087755" cy="76200"/>
            </a:xfrm>
            <a:custGeom>
              <a:avLst/>
              <a:gdLst/>
              <a:ahLst/>
              <a:cxnLst/>
              <a:rect l="l" t="t" r="r" b="b"/>
              <a:pathLst>
                <a:path w="1087754" h="76200">
                  <a:moveTo>
                    <a:pt x="76215" y="0"/>
                  </a:moveTo>
                  <a:lnTo>
                    <a:pt x="0" y="38100"/>
                  </a:lnTo>
                  <a:lnTo>
                    <a:pt x="76215" y="76200"/>
                  </a:lnTo>
                  <a:lnTo>
                    <a:pt x="76215" y="47625"/>
                  </a:lnTo>
                  <a:lnTo>
                    <a:pt x="63505" y="47625"/>
                  </a:lnTo>
                  <a:lnTo>
                    <a:pt x="63505" y="28575"/>
                  </a:lnTo>
                  <a:lnTo>
                    <a:pt x="76215" y="28575"/>
                  </a:lnTo>
                  <a:lnTo>
                    <a:pt x="76215" y="0"/>
                  </a:lnTo>
                  <a:close/>
                </a:path>
                <a:path w="1087754" h="76200">
                  <a:moveTo>
                    <a:pt x="76215" y="28575"/>
                  </a:moveTo>
                  <a:lnTo>
                    <a:pt x="63505" y="28575"/>
                  </a:lnTo>
                  <a:lnTo>
                    <a:pt x="63505" y="47625"/>
                  </a:lnTo>
                  <a:lnTo>
                    <a:pt x="76215" y="47625"/>
                  </a:lnTo>
                  <a:lnTo>
                    <a:pt x="76215" y="28575"/>
                  </a:lnTo>
                  <a:close/>
                </a:path>
                <a:path w="1087754" h="76200">
                  <a:moveTo>
                    <a:pt x="1087633" y="28575"/>
                  </a:moveTo>
                  <a:lnTo>
                    <a:pt x="76215" y="28575"/>
                  </a:lnTo>
                  <a:lnTo>
                    <a:pt x="76215" y="47625"/>
                  </a:lnTo>
                  <a:lnTo>
                    <a:pt x="1087633" y="47625"/>
                  </a:lnTo>
                  <a:lnTo>
                    <a:pt x="1087633" y="28575"/>
                  </a:lnTo>
                  <a:close/>
                </a:path>
              </a:pathLst>
            </a:custGeom>
            <a:solidFill>
              <a:srgbClr val="F07F09"/>
            </a:solidFill>
          </p:spPr>
          <p:txBody>
            <a:bodyPr wrap="square" lIns="0" tIns="0" rIns="0" bIns="0" rtlCol="0"/>
            <a:lstStyle/>
            <a:p>
              <a:endParaRPr sz="2400"/>
            </a:p>
          </p:txBody>
        </p:sp>
      </p:grpSp>
      <p:pic>
        <p:nvPicPr>
          <p:cNvPr id="36" name="object 36"/>
          <p:cNvPicPr/>
          <p:nvPr/>
        </p:nvPicPr>
        <p:blipFill>
          <a:blip r:embed="rId17" cstate="print"/>
          <a:stretch>
            <a:fillRect/>
          </a:stretch>
        </p:blipFill>
        <p:spPr>
          <a:xfrm>
            <a:off x="2845988" y="4172358"/>
            <a:ext cx="785721" cy="785721"/>
          </a:xfrm>
          <a:prstGeom prst="rect">
            <a:avLst/>
          </a:prstGeom>
        </p:spPr>
      </p:pic>
      <p:sp>
        <p:nvSpPr>
          <p:cNvPr id="37" name="object 37"/>
          <p:cNvSpPr txBox="1"/>
          <p:nvPr/>
        </p:nvSpPr>
        <p:spPr>
          <a:xfrm>
            <a:off x="4340525" y="5066463"/>
            <a:ext cx="3631353" cy="1121996"/>
          </a:xfrm>
          <a:prstGeom prst="rect">
            <a:avLst/>
          </a:prstGeom>
        </p:spPr>
        <p:txBody>
          <a:bodyPr vert="horz" wrap="square" lIns="0" tIns="11007" rIns="0" bIns="0" rtlCol="0">
            <a:spAutoFit/>
          </a:bodyPr>
          <a:lstStyle/>
          <a:p>
            <a:pPr marL="1560368" marR="944856"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a:p>
            <a:pPr>
              <a:lnSpc>
                <a:spcPct val="100000"/>
              </a:lnSpc>
            </a:pPr>
            <a:endParaRPr sz="1333">
              <a:latin typeface="Calibri"/>
              <a:cs typeface="Calibri"/>
            </a:endParaRPr>
          </a:p>
          <a:p>
            <a:pPr>
              <a:spcBef>
                <a:spcPts val="40"/>
              </a:spcBef>
            </a:pPr>
            <a:endParaRPr sz="1400">
              <a:latin typeface="Calibri"/>
              <a:cs typeface="Calibri"/>
            </a:endParaRPr>
          </a:p>
          <a:p>
            <a:pPr marL="16933"/>
            <a:r>
              <a:rPr spc="-27" dirty="0">
                <a:latin typeface="Calibri"/>
                <a:cs typeface="Calibri"/>
              </a:rPr>
              <a:t>H</a:t>
            </a:r>
            <a:r>
              <a:rPr spc="47" dirty="0">
                <a:latin typeface="Calibri"/>
                <a:cs typeface="Calibri"/>
              </a:rPr>
              <a:t>o</a:t>
            </a:r>
            <a:r>
              <a:rPr dirty="0">
                <a:latin typeface="Calibri"/>
                <a:cs typeface="Calibri"/>
              </a:rPr>
              <a:t>w</a:t>
            </a:r>
            <a:r>
              <a:rPr spc="-147" dirty="0">
                <a:latin typeface="Times New Roman"/>
                <a:cs typeface="Times New Roman"/>
              </a:rPr>
              <a:t> </a:t>
            </a:r>
            <a:r>
              <a:rPr spc="-53" dirty="0">
                <a:latin typeface="Calibri"/>
                <a:cs typeface="Calibri"/>
              </a:rPr>
              <a:t>d</a:t>
            </a:r>
            <a:r>
              <a:rPr dirty="0">
                <a:latin typeface="Calibri"/>
                <a:cs typeface="Calibri"/>
              </a:rPr>
              <a:t>o</a:t>
            </a:r>
            <a:r>
              <a:rPr spc="-7" dirty="0">
                <a:latin typeface="Times New Roman"/>
                <a:cs typeface="Times New Roman"/>
              </a:rPr>
              <a:t> </a:t>
            </a:r>
            <a:r>
              <a:rPr spc="7" dirty="0">
                <a:latin typeface="Calibri"/>
                <a:cs typeface="Calibri"/>
              </a:rPr>
              <a:t>w</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53"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te</a:t>
            </a:r>
            <a:r>
              <a:rPr spc="-152" dirty="0">
                <a:latin typeface="Times New Roman"/>
                <a:cs typeface="Times New Roman"/>
              </a:rPr>
              <a:t> </a:t>
            </a:r>
            <a:r>
              <a:rPr spc="7" dirty="0">
                <a:latin typeface="Calibri"/>
                <a:cs typeface="Calibri"/>
              </a:rPr>
              <a:t>w</a:t>
            </a:r>
            <a:r>
              <a:rPr spc="-20" dirty="0">
                <a:latin typeface="Calibri"/>
                <a:cs typeface="Calibri"/>
              </a:rPr>
              <a:t>i</a:t>
            </a:r>
            <a:r>
              <a:rPr dirty="0">
                <a:latin typeface="Calibri"/>
                <a:cs typeface="Calibri"/>
              </a:rPr>
              <a:t>th</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dirty="0">
                <a:latin typeface="Calibri"/>
                <a:cs typeface="Calibri"/>
              </a:rPr>
              <a:t>te</a:t>
            </a:r>
            <a:r>
              <a:rPr spc="27" dirty="0">
                <a:latin typeface="Calibri"/>
                <a:cs typeface="Calibri"/>
              </a:rPr>
              <a:t>a</a:t>
            </a:r>
            <a:r>
              <a:rPr spc="-47" dirty="0">
                <a:latin typeface="Calibri"/>
                <a:cs typeface="Calibri"/>
              </a:rPr>
              <a:t>m</a:t>
            </a:r>
            <a:r>
              <a:rPr dirty="0">
                <a:latin typeface="Calibri"/>
                <a:cs typeface="Calibri"/>
              </a:rPr>
              <a:t>?</a:t>
            </a:r>
            <a:endParaRPr>
              <a:latin typeface="Calibri"/>
              <a:cs typeface="Calibri"/>
            </a:endParaRPr>
          </a:p>
        </p:txBody>
      </p:sp>
      <p:pic>
        <p:nvPicPr>
          <p:cNvPr id="38" name="object 38" hidden="1"/>
          <p:cNvPicPr/>
          <p:nvPr/>
        </p:nvPicPr>
        <p:blipFill>
          <a:blip r:embed="rId18" cstate="print"/>
          <a:stretch>
            <a:fillRect/>
          </a:stretch>
        </p:blipFill>
        <p:spPr>
          <a:xfrm>
            <a:off x="1" y="2033"/>
            <a:ext cx="12138151" cy="68559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87600" y="5600701"/>
            <a:ext cx="7747000" cy="977900"/>
            <a:chOff x="1790700" y="4200525"/>
            <a:chExt cx="5810250" cy="733425"/>
          </a:xfrm>
        </p:grpSpPr>
        <p:pic>
          <p:nvPicPr>
            <p:cNvPr id="3" name="object 3"/>
            <p:cNvPicPr/>
            <p:nvPr/>
          </p:nvPicPr>
          <p:blipFill>
            <a:blip r:embed="rId2" cstate="print"/>
            <a:stretch>
              <a:fillRect/>
            </a:stretch>
          </p:blipFill>
          <p:spPr>
            <a:xfrm>
              <a:off x="1790700" y="4200525"/>
              <a:ext cx="5810250" cy="733425"/>
            </a:xfrm>
            <a:prstGeom prst="rect">
              <a:avLst/>
            </a:prstGeom>
          </p:spPr>
        </p:pic>
        <p:sp>
          <p:nvSpPr>
            <p:cNvPr id="4" name="object 4"/>
            <p:cNvSpPr/>
            <p:nvPr/>
          </p:nvSpPr>
          <p:spPr>
            <a:xfrm>
              <a:off x="1838075" y="4248281"/>
              <a:ext cx="5668010" cy="582295"/>
            </a:xfrm>
            <a:custGeom>
              <a:avLst/>
              <a:gdLst/>
              <a:ahLst/>
              <a:cxnLst/>
              <a:rect l="l" t="t" r="r" b="b"/>
              <a:pathLst>
                <a:path w="5668009" h="582295">
                  <a:moveTo>
                    <a:pt x="5570606" y="0"/>
                  </a:moveTo>
                  <a:lnTo>
                    <a:pt x="97023" y="0"/>
                  </a:lnTo>
                  <a:lnTo>
                    <a:pt x="59255" y="7619"/>
                  </a:lnTo>
                  <a:lnTo>
                    <a:pt x="28415" y="28398"/>
                  </a:lnTo>
                  <a:lnTo>
                    <a:pt x="7623" y="59219"/>
                  </a:lnTo>
                  <a:lnTo>
                    <a:pt x="0" y="96962"/>
                  </a:lnTo>
                  <a:lnTo>
                    <a:pt x="0" y="484845"/>
                  </a:lnTo>
                  <a:lnTo>
                    <a:pt x="7623" y="522592"/>
                  </a:lnTo>
                  <a:lnTo>
                    <a:pt x="28415" y="553418"/>
                  </a:lnTo>
                  <a:lnTo>
                    <a:pt x="59255" y="574202"/>
                  </a:lnTo>
                  <a:lnTo>
                    <a:pt x="97023" y="581823"/>
                  </a:lnTo>
                  <a:lnTo>
                    <a:pt x="5570606" y="581823"/>
                  </a:lnTo>
                  <a:lnTo>
                    <a:pt x="5608371" y="574202"/>
                  </a:lnTo>
                  <a:lnTo>
                    <a:pt x="5639209" y="553418"/>
                  </a:lnTo>
                  <a:lnTo>
                    <a:pt x="5660000" y="522592"/>
                  </a:lnTo>
                  <a:lnTo>
                    <a:pt x="5667624" y="484845"/>
                  </a:lnTo>
                  <a:lnTo>
                    <a:pt x="5667624" y="96962"/>
                  </a:lnTo>
                  <a:lnTo>
                    <a:pt x="5660000" y="59219"/>
                  </a:lnTo>
                  <a:lnTo>
                    <a:pt x="5639209" y="28398"/>
                  </a:lnTo>
                  <a:lnTo>
                    <a:pt x="5608371" y="7619"/>
                  </a:lnTo>
                  <a:lnTo>
                    <a:pt x="5570606" y="0"/>
                  </a:lnTo>
                  <a:close/>
                </a:path>
              </a:pathLst>
            </a:custGeom>
            <a:solidFill>
              <a:srgbClr val="FFFFFF"/>
            </a:solidFill>
          </p:spPr>
          <p:txBody>
            <a:bodyPr wrap="square" lIns="0" tIns="0" rIns="0" bIns="0" rtlCol="0"/>
            <a:lstStyle/>
            <a:p>
              <a:endParaRPr sz="2400"/>
            </a:p>
          </p:txBody>
        </p:sp>
        <p:sp>
          <p:nvSpPr>
            <p:cNvPr id="5" name="object 5"/>
            <p:cNvSpPr/>
            <p:nvPr/>
          </p:nvSpPr>
          <p:spPr>
            <a:xfrm>
              <a:off x="1838075" y="4248281"/>
              <a:ext cx="5668010" cy="582295"/>
            </a:xfrm>
            <a:custGeom>
              <a:avLst/>
              <a:gdLst/>
              <a:ahLst/>
              <a:cxnLst/>
              <a:rect l="l" t="t" r="r" b="b"/>
              <a:pathLst>
                <a:path w="5668009" h="582295">
                  <a:moveTo>
                    <a:pt x="0" y="96962"/>
                  </a:moveTo>
                  <a:lnTo>
                    <a:pt x="7623" y="59219"/>
                  </a:lnTo>
                  <a:lnTo>
                    <a:pt x="28415" y="28398"/>
                  </a:lnTo>
                  <a:lnTo>
                    <a:pt x="59255" y="7619"/>
                  </a:lnTo>
                  <a:lnTo>
                    <a:pt x="97023" y="0"/>
                  </a:lnTo>
                  <a:lnTo>
                    <a:pt x="5570606" y="0"/>
                  </a:lnTo>
                  <a:lnTo>
                    <a:pt x="5608371" y="7619"/>
                  </a:lnTo>
                  <a:lnTo>
                    <a:pt x="5639209" y="28398"/>
                  </a:lnTo>
                  <a:lnTo>
                    <a:pt x="5660000" y="59219"/>
                  </a:lnTo>
                  <a:lnTo>
                    <a:pt x="5667624" y="96962"/>
                  </a:lnTo>
                  <a:lnTo>
                    <a:pt x="5667624" y="484845"/>
                  </a:lnTo>
                  <a:lnTo>
                    <a:pt x="5660000" y="522592"/>
                  </a:lnTo>
                  <a:lnTo>
                    <a:pt x="5639209" y="553418"/>
                  </a:lnTo>
                  <a:lnTo>
                    <a:pt x="5608371" y="574202"/>
                  </a:lnTo>
                  <a:lnTo>
                    <a:pt x="5570606" y="581823"/>
                  </a:lnTo>
                  <a:lnTo>
                    <a:pt x="97023" y="581823"/>
                  </a:lnTo>
                  <a:lnTo>
                    <a:pt x="59255" y="574202"/>
                  </a:lnTo>
                  <a:lnTo>
                    <a:pt x="28415" y="553418"/>
                  </a:lnTo>
                  <a:lnTo>
                    <a:pt x="7623" y="522592"/>
                  </a:lnTo>
                  <a:lnTo>
                    <a:pt x="0" y="484845"/>
                  </a:lnTo>
                  <a:lnTo>
                    <a:pt x="0" y="96962"/>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3782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07" dirty="0">
                <a:solidFill>
                  <a:srgbClr val="5F4778"/>
                </a:solidFill>
                <a:latin typeface="Calibri"/>
                <a:cs typeface="Calibri"/>
              </a:rPr>
              <a:t> </a:t>
            </a:r>
            <a:r>
              <a:rPr sz="3667" b="1" dirty="0">
                <a:solidFill>
                  <a:srgbClr val="5F4778"/>
                </a:solidFill>
                <a:latin typeface="Calibri"/>
                <a:cs typeface="Calibri"/>
              </a:rPr>
              <a:t>Lifecycle</a:t>
            </a:r>
            <a:endParaRPr sz="3667">
              <a:latin typeface="Calibri"/>
              <a:cs typeface="Calibri"/>
            </a:endParaRPr>
          </a:p>
        </p:txBody>
      </p:sp>
      <p:sp>
        <p:nvSpPr>
          <p:cNvPr id="7" name="object 7"/>
          <p:cNvSpPr txBox="1"/>
          <p:nvPr/>
        </p:nvSpPr>
        <p:spPr>
          <a:xfrm>
            <a:off x="3310468" y="5747600"/>
            <a:ext cx="5786120" cy="570242"/>
          </a:xfrm>
          <a:prstGeom prst="rect">
            <a:avLst/>
          </a:prstGeom>
        </p:spPr>
        <p:txBody>
          <a:bodyPr vert="horz" wrap="square" lIns="0" tIns="31327" rIns="0" bIns="0" rtlCol="0">
            <a:spAutoFit/>
          </a:bodyPr>
          <a:lstStyle/>
          <a:p>
            <a:pPr marL="1707684" marR="6773" indent="-1690751">
              <a:lnSpc>
                <a:spcPts val="2107"/>
              </a:lnSpc>
              <a:spcBef>
                <a:spcPts val="247"/>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13" dirty="0">
                <a:latin typeface="Calibri"/>
                <a:cs typeface="Calibri"/>
              </a:rPr>
              <a:t> </a:t>
            </a:r>
            <a:r>
              <a:rPr dirty="0">
                <a:latin typeface="Calibri"/>
                <a:cs typeface="Calibri"/>
              </a:rPr>
              <a:t>are </a:t>
            </a:r>
            <a:r>
              <a:rPr spc="-13" dirty="0">
                <a:latin typeface="Calibri"/>
                <a:cs typeface="Calibri"/>
              </a:rPr>
              <a:t>committed,</a:t>
            </a:r>
            <a:r>
              <a:rPr spc="40" dirty="0">
                <a:latin typeface="Calibri"/>
                <a:cs typeface="Calibri"/>
              </a:rPr>
              <a:t> </a:t>
            </a:r>
            <a:r>
              <a:rPr spc="-13" dirty="0">
                <a:latin typeface="Calibri"/>
                <a:cs typeface="Calibri"/>
              </a:rPr>
              <a:t>they</a:t>
            </a:r>
            <a:r>
              <a:rPr spc="-20" dirty="0">
                <a:latin typeface="Calibri"/>
                <a:cs typeface="Calibri"/>
              </a:rPr>
              <a:t> </a:t>
            </a:r>
            <a:r>
              <a:rPr spc="20" dirty="0">
                <a:latin typeface="Calibri"/>
                <a:cs typeface="Calibri"/>
              </a:rPr>
              <a:t>can</a:t>
            </a:r>
            <a:r>
              <a:rPr spc="-60" dirty="0">
                <a:latin typeface="Calibri"/>
                <a:cs typeface="Calibri"/>
              </a:rPr>
              <a:t> </a:t>
            </a:r>
            <a:r>
              <a:rPr spc="-27" dirty="0">
                <a:latin typeface="Calibri"/>
                <a:cs typeface="Calibri"/>
              </a:rPr>
              <a:t>be</a:t>
            </a:r>
            <a:r>
              <a:rPr dirty="0">
                <a:latin typeface="Calibri"/>
                <a:cs typeface="Calibri"/>
              </a:rPr>
              <a:t> </a:t>
            </a:r>
            <a:r>
              <a:rPr spc="-27" dirty="0">
                <a:latin typeface="Calibri"/>
                <a:cs typeface="Calibri"/>
              </a:rPr>
              <a:t>pushed</a:t>
            </a:r>
            <a:r>
              <a:rPr spc="147" dirty="0">
                <a:latin typeface="Calibri"/>
                <a:cs typeface="Calibri"/>
              </a:rPr>
              <a:t> </a:t>
            </a:r>
            <a:r>
              <a:rPr dirty="0">
                <a:latin typeface="Calibri"/>
                <a:cs typeface="Calibri"/>
              </a:rPr>
              <a:t>to</a:t>
            </a:r>
            <a:r>
              <a:rPr spc="33"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remote </a:t>
            </a:r>
            <a:r>
              <a:rPr spc="-387" dirty="0">
                <a:latin typeface="Calibri"/>
                <a:cs typeface="Calibri"/>
              </a:rPr>
              <a:t> </a:t>
            </a:r>
            <a:r>
              <a:rPr spc="-7" dirty="0">
                <a:latin typeface="Calibri"/>
                <a:cs typeface="Calibri"/>
              </a:rPr>
              <a:t>repository</a:t>
            </a:r>
            <a:r>
              <a:rPr spc="-27" dirty="0">
                <a:latin typeface="Calibri"/>
                <a:cs typeface="Calibri"/>
              </a:rPr>
              <a:t> </a:t>
            </a:r>
            <a:r>
              <a:rPr spc="-7" dirty="0">
                <a:latin typeface="Calibri"/>
                <a:cs typeface="Calibri"/>
              </a:rPr>
              <a:t>such</a:t>
            </a:r>
            <a:r>
              <a:rPr spc="40" dirty="0">
                <a:latin typeface="Calibri"/>
                <a:cs typeface="Calibri"/>
              </a:rPr>
              <a:t> </a:t>
            </a:r>
            <a:r>
              <a:rPr spc="13" dirty="0">
                <a:latin typeface="Calibri"/>
                <a:cs typeface="Calibri"/>
              </a:rPr>
              <a:t>as</a:t>
            </a:r>
            <a:r>
              <a:rPr spc="-20" dirty="0">
                <a:latin typeface="Calibri"/>
                <a:cs typeface="Calibri"/>
              </a:rPr>
              <a:t> </a:t>
            </a:r>
            <a:r>
              <a:rPr spc="-27" dirty="0">
                <a:latin typeface="Calibri"/>
                <a:cs typeface="Calibri"/>
              </a:rPr>
              <a:t>GitHub</a:t>
            </a:r>
            <a:endParaRPr>
              <a:latin typeface="Calibri"/>
              <a:cs typeface="Calibri"/>
            </a:endParaRPr>
          </a:p>
        </p:txBody>
      </p:sp>
      <p:pic>
        <p:nvPicPr>
          <p:cNvPr id="8" name="object 8"/>
          <p:cNvPicPr/>
          <p:nvPr/>
        </p:nvPicPr>
        <p:blipFill>
          <a:blip r:embed="rId3" cstate="print"/>
          <a:stretch>
            <a:fillRect/>
          </a:stretch>
        </p:blipFill>
        <p:spPr>
          <a:xfrm>
            <a:off x="3665220" y="1104730"/>
            <a:ext cx="785721" cy="785721"/>
          </a:xfrm>
          <a:prstGeom prst="rect">
            <a:avLst/>
          </a:prstGeom>
        </p:spPr>
      </p:pic>
      <p:grpSp>
        <p:nvGrpSpPr>
          <p:cNvPr id="9" name="object 9"/>
          <p:cNvGrpSpPr/>
          <p:nvPr/>
        </p:nvGrpSpPr>
        <p:grpSpPr>
          <a:xfrm>
            <a:off x="4813321" y="1282679"/>
            <a:ext cx="1689100" cy="431800"/>
            <a:chOff x="3609990" y="962009"/>
            <a:chExt cx="1266825" cy="323850"/>
          </a:xfrm>
        </p:grpSpPr>
        <p:pic>
          <p:nvPicPr>
            <p:cNvPr id="10" name="object 10"/>
            <p:cNvPicPr/>
            <p:nvPr/>
          </p:nvPicPr>
          <p:blipFill>
            <a:blip r:embed="rId4" cstate="print"/>
            <a:stretch>
              <a:fillRect/>
            </a:stretch>
          </p:blipFill>
          <p:spPr>
            <a:xfrm>
              <a:off x="3657599" y="1047750"/>
              <a:ext cx="1143000" cy="200025"/>
            </a:xfrm>
            <a:prstGeom prst="rect">
              <a:avLst/>
            </a:prstGeom>
          </p:spPr>
        </p:pic>
        <p:pic>
          <p:nvPicPr>
            <p:cNvPr id="11" name="object 11"/>
            <p:cNvPicPr/>
            <p:nvPr/>
          </p:nvPicPr>
          <p:blipFill>
            <a:blip r:embed="rId5" cstate="print"/>
            <a:stretch>
              <a:fillRect/>
            </a:stretch>
          </p:blipFill>
          <p:spPr>
            <a:xfrm>
              <a:off x="3609990" y="962009"/>
              <a:ext cx="1266825" cy="323850"/>
            </a:xfrm>
            <a:prstGeom prst="rect">
              <a:avLst/>
            </a:prstGeom>
          </p:spPr>
        </p:pic>
        <p:sp>
          <p:nvSpPr>
            <p:cNvPr id="12" name="object 12"/>
            <p:cNvSpPr/>
            <p:nvPr/>
          </p:nvSpPr>
          <p:spPr>
            <a:xfrm>
              <a:off x="3694419" y="1085087"/>
              <a:ext cx="1018540" cy="76200"/>
            </a:xfrm>
            <a:custGeom>
              <a:avLst/>
              <a:gdLst/>
              <a:ahLst/>
              <a:cxnLst/>
              <a:rect l="l" t="t" r="r" b="b"/>
              <a:pathLst>
                <a:path w="1018539" h="76200">
                  <a:moveTo>
                    <a:pt x="942228" y="0"/>
                  </a:moveTo>
                  <a:lnTo>
                    <a:pt x="942228" y="76200"/>
                  </a:lnTo>
                  <a:lnTo>
                    <a:pt x="999408" y="47609"/>
                  </a:lnTo>
                  <a:lnTo>
                    <a:pt x="954917" y="47609"/>
                  </a:lnTo>
                  <a:lnTo>
                    <a:pt x="954917" y="28559"/>
                  </a:lnTo>
                  <a:lnTo>
                    <a:pt x="999347" y="28559"/>
                  </a:lnTo>
                  <a:lnTo>
                    <a:pt x="942228" y="0"/>
                  </a:lnTo>
                  <a:close/>
                </a:path>
                <a:path w="1018539" h="76200">
                  <a:moveTo>
                    <a:pt x="942228" y="28559"/>
                  </a:moveTo>
                  <a:lnTo>
                    <a:pt x="0" y="28559"/>
                  </a:lnTo>
                  <a:lnTo>
                    <a:pt x="0" y="47609"/>
                  </a:lnTo>
                  <a:lnTo>
                    <a:pt x="942228" y="47609"/>
                  </a:lnTo>
                  <a:lnTo>
                    <a:pt x="942228" y="28559"/>
                  </a:lnTo>
                  <a:close/>
                </a:path>
                <a:path w="1018539" h="76200">
                  <a:moveTo>
                    <a:pt x="999347" y="28559"/>
                  </a:moveTo>
                  <a:lnTo>
                    <a:pt x="954917" y="28559"/>
                  </a:lnTo>
                  <a:lnTo>
                    <a:pt x="954917" y="47609"/>
                  </a:lnTo>
                  <a:lnTo>
                    <a:pt x="999408" y="47609"/>
                  </a:lnTo>
                  <a:lnTo>
                    <a:pt x="1018428" y="38100"/>
                  </a:lnTo>
                  <a:lnTo>
                    <a:pt x="999347" y="28559"/>
                  </a:lnTo>
                  <a:close/>
                </a:path>
              </a:pathLst>
            </a:custGeom>
            <a:solidFill>
              <a:srgbClr val="F07F09"/>
            </a:solidFill>
          </p:spPr>
          <p:txBody>
            <a:bodyPr wrap="square" lIns="0" tIns="0" rIns="0" bIns="0" rtlCol="0"/>
            <a:lstStyle/>
            <a:p>
              <a:endParaRPr sz="2400"/>
            </a:p>
          </p:txBody>
        </p:sp>
      </p:grpSp>
      <p:grpSp>
        <p:nvGrpSpPr>
          <p:cNvPr id="13" name="object 13"/>
          <p:cNvGrpSpPr/>
          <p:nvPr/>
        </p:nvGrpSpPr>
        <p:grpSpPr>
          <a:xfrm>
            <a:off x="6944035" y="1104730"/>
            <a:ext cx="1032087" cy="1169247"/>
            <a:chOff x="5208026" y="828547"/>
            <a:chExt cx="774065" cy="876935"/>
          </a:xfrm>
        </p:grpSpPr>
        <p:pic>
          <p:nvPicPr>
            <p:cNvPr id="14" name="object 14"/>
            <p:cNvPicPr/>
            <p:nvPr/>
          </p:nvPicPr>
          <p:blipFill>
            <a:blip r:embed="rId3" cstate="print"/>
            <a:stretch>
              <a:fillRect/>
            </a:stretch>
          </p:blipFill>
          <p:spPr>
            <a:xfrm>
              <a:off x="5208026" y="828547"/>
              <a:ext cx="589291" cy="589291"/>
            </a:xfrm>
            <a:prstGeom prst="rect">
              <a:avLst/>
            </a:prstGeom>
          </p:spPr>
        </p:pic>
        <p:pic>
          <p:nvPicPr>
            <p:cNvPr id="15" name="object 15"/>
            <p:cNvPicPr/>
            <p:nvPr/>
          </p:nvPicPr>
          <p:blipFill>
            <a:blip r:embed="rId6" cstate="print"/>
            <a:stretch>
              <a:fillRect/>
            </a:stretch>
          </p:blipFill>
          <p:spPr>
            <a:xfrm>
              <a:off x="5467350" y="1181084"/>
              <a:ext cx="514350" cy="523875"/>
            </a:xfrm>
            <a:prstGeom prst="rect">
              <a:avLst/>
            </a:prstGeom>
          </p:spPr>
        </p:pic>
        <p:pic>
          <p:nvPicPr>
            <p:cNvPr id="16" name="object 16"/>
            <p:cNvPicPr/>
            <p:nvPr/>
          </p:nvPicPr>
          <p:blipFill>
            <a:blip r:embed="rId7" cstate="print"/>
            <a:stretch>
              <a:fillRect/>
            </a:stretch>
          </p:blipFill>
          <p:spPr>
            <a:xfrm>
              <a:off x="5502645" y="1223522"/>
              <a:ext cx="388748" cy="388748"/>
            </a:xfrm>
            <a:prstGeom prst="rect">
              <a:avLst/>
            </a:prstGeom>
          </p:spPr>
        </p:pic>
      </p:grpSp>
      <p:grpSp>
        <p:nvGrpSpPr>
          <p:cNvPr id="17" name="object 17"/>
          <p:cNvGrpSpPr/>
          <p:nvPr/>
        </p:nvGrpSpPr>
        <p:grpSpPr>
          <a:xfrm>
            <a:off x="8610601" y="1371579"/>
            <a:ext cx="1206500" cy="1282700"/>
            <a:chOff x="6457950" y="1028684"/>
            <a:chExt cx="904875" cy="962025"/>
          </a:xfrm>
        </p:grpSpPr>
        <p:pic>
          <p:nvPicPr>
            <p:cNvPr id="18" name="object 18"/>
            <p:cNvPicPr/>
            <p:nvPr/>
          </p:nvPicPr>
          <p:blipFill>
            <a:blip r:embed="rId8" cstate="print"/>
            <a:stretch>
              <a:fillRect/>
            </a:stretch>
          </p:blipFill>
          <p:spPr>
            <a:xfrm>
              <a:off x="6505590" y="1076325"/>
              <a:ext cx="819150" cy="838200"/>
            </a:xfrm>
            <a:prstGeom prst="rect">
              <a:avLst/>
            </a:prstGeom>
          </p:spPr>
        </p:pic>
        <p:pic>
          <p:nvPicPr>
            <p:cNvPr id="19" name="object 19"/>
            <p:cNvPicPr/>
            <p:nvPr/>
          </p:nvPicPr>
          <p:blipFill>
            <a:blip r:embed="rId9" cstate="print"/>
            <a:stretch>
              <a:fillRect/>
            </a:stretch>
          </p:blipFill>
          <p:spPr>
            <a:xfrm>
              <a:off x="6457950" y="1028684"/>
              <a:ext cx="904875" cy="962025"/>
            </a:xfrm>
            <a:prstGeom prst="rect">
              <a:avLst/>
            </a:prstGeom>
          </p:spPr>
        </p:pic>
        <p:sp>
          <p:nvSpPr>
            <p:cNvPr id="20" name="object 20"/>
            <p:cNvSpPr/>
            <p:nvPr/>
          </p:nvSpPr>
          <p:spPr>
            <a:xfrm>
              <a:off x="6543538" y="1114287"/>
              <a:ext cx="696595" cy="712470"/>
            </a:xfrm>
            <a:custGeom>
              <a:avLst/>
              <a:gdLst/>
              <a:ahLst/>
              <a:cxnLst/>
              <a:rect l="l" t="t" r="r" b="b"/>
              <a:pathLst>
                <a:path w="696595" h="712469">
                  <a:moveTo>
                    <a:pt x="648614" y="635782"/>
                  </a:moveTo>
                  <a:lnTo>
                    <a:pt x="620024" y="635782"/>
                  </a:lnTo>
                  <a:lnTo>
                    <a:pt x="658124" y="711982"/>
                  </a:lnTo>
                  <a:lnTo>
                    <a:pt x="689884" y="648462"/>
                  </a:lnTo>
                  <a:lnTo>
                    <a:pt x="648614" y="648462"/>
                  </a:lnTo>
                  <a:lnTo>
                    <a:pt x="648614" y="635782"/>
                  </a:lnTo>
                  <a:close/>
                </a:path>
                <a:path w="696595" h="712469">
                  <a:moveTo>
                    <a:pt x="648614" y="9540"/>
                  </a:moveTo>
                  <a:lnTo>
                    <a:pt x="648614" y="648462"/>
                  </a:lnTo>
                  <a:lnTo>
                    <a:pt x="667664" y="648462"/>
                  </a:lnTo>
                  <a:lnTo>
                    <a:pt x="667664" y="19050"/>
                  </a:lnTo>
                  <a:lnTo>
                    <a:pt x="658124" y="19050"/>
                  </a:lnTo>
                  <a:lnTo>
                    <a:pt x="648614" y="9540"/>
                  </a:lnTo>
                  <a:close/>
                </a:path>
                <a:path w="696595" h="712469">
                  <a:moveTo>
                    <a:pt x="696224" y="635782"/>
                  </a:moveTo>
                  <a:lnTo>
                    <a:pt x="667664" y="635782"/>
                  </a:lnTo>
                  <a:lnTo>
                    <a:pt x="667664" y="648462"/>
                  </a:lnTo>
                  <a:lnTo>
                    <a:pt x="689884" y="648462"/>
                  </a:lnTo>
                  <a:lnTo>
                    <a:pt x="696224" y="635782"/>
                  </a:lnTo>
                  <a:close/>
                </a:path>
                <a:path w="696595" h="712469">
                  <a:moveTo>
                    <a:pt x="18411" y="8900"/>
                  </a:moveTo>
                  <a:lnTo>
                    <a:pt x="0" y="8900"/>
                  </a:lnTo>
                  <a:lnTo>
                    <a:pt x="0" y="19050"/>
                  </a:lnTo>
                  <a:lnTo>
                    <a:pt x="648614" y="19050"/>
                  </a:lnTo>
                  <a:lnTo>
                    <a:pt x="648614" y="9540"/>
                  </a:lnTo>
                  <a:lnTo>
                    <a:pt x="19050" y="9540"/>
                  </a:lnTo>
                  <a:lnTo>
                    <a:pt x="18411" y="8900"/>
                  </a:lnTo>
                  <a:close/>
                </a:path>
                <a:path w="696595" h="712469">
                  <a:moveTo>
                    <a:pt x="667664" y="8900"/>
                  </a:moveTo>
                  <a:lnTo>
                    <a:pt x="19050" y="8900"/>
                  </a:lnTo>
                  <a:lnTo>
                    <a:pt x="19050" y="9540"/>
                  </a:lnTo>
                  <a:lnTo>
                    <a:pt x="648614" y="9540"/>
                  </a:lnTo>
                  <a:lnTo>
                    <a:pt x="658124" y="19050"/>
                  </a:lnTo>
                  <a:lnTo>
                    <a:pt x="667664" y="19050"/>
                  </a:lnTo>
                  <a:lnTo>
                    <a:pt x="667664" y="8900"/>
                  </a:lnTo>
                  <a:close/>
                </a:path>
                <a:path w="696595" h="712469">
                  <a:moveTo>
                    <a:pt x="667664" y="0"/>
                  </a:moveTo>
                  <a:lnTo>
                    <a:pt x="9540" y="0"/>
                  </a:lnTo>
                  <a:lnTo>
                    <a:pt x="19050" y="9540"/>
                  </a:lnTo>
                  <a:lnTo>
                    <a:pt x="19050" y="8900"/>
                  </a:lnTo>
                  <a:lnTo>
                    <a:pt x="667664" y="8900"/>
                  </a:lnTo>
                  <a:lnTo>
                    <a:pt x="667664" y="0"/>
                  </a:lnTo>
                  <a:close/>
                </a:path>
              </a:pathLst>
            </a:custGeom>
            <a:solidFill>
              <a:srgbClr val="F07F09"/>
            </a:solidFill>
          </p:spPr>
          <p:txBody>
            <a:bodyPr wrap="square" lIns="0" tIns="0" rIns="0" bIns="0" rtlCol="0"/>
            <a:lstStyle/>
            <a:p>
              <a:endParaRPr sz="2400"/>
            </a:p>
          </p:txBody>
        </p:sp>
      </p:grpSp>
      <p:pic>
        <p:nvPicPr>
          <p:cNvPr id="21" name="object 21"/>
          <p:cNvPicPr/>
          <p:nvPr/>
        </p:nvPicPr>
        <p:blipFill>
          <a:blip r:embed="rId10" cstate="print"/>
          <a:stretch>
            <a:fillRect/>
          </a:stretch>
        </p:blipFill>
        <p:spPr>
          <a:xfrm>
            <a:off x="9200913" y="2756574"/>
            <a:ext cx="802636" cy="937431"/>
          </a:xfrm>
          <a:prstGeom prst="rect">
            <a:avLst/>
          </a:prstGeom>
        </p:spPr>
      </p:pic>
      <p:grpSp>
        <p:nvGrpSpPr>
          <p:cNvPr id="22" name="object 22"/>
          <p:cNvGrpSpPr/>
          <p:nvPr/>
        </p:nvGrpSpPr>
        <p:grpSpPr>
          <a:xfrm>
            <a:off x="5807943" y="3860801"/>
            <a:ext cx="3933613" cy="1282700"/>
            <a:chOff x="4355957" y="2895600"/>
            <a:chExt cx="2950210" cy="962025"/>
          </a:xfrm>
        </p:grpSpPr>
        <p:pic>
          <p:nvPicPr>
            <p:cNvPr id="23" name="object 23"/>
            <p:cNvPicPr/>
            <p:nvPr/>
          </p:nvPicPr>
          <p:blipFill>
            <a:blip r:embed="rId11" cstate="print"/>
            <a:stretch>
              <a:fillRect/>
            </a:stretch>
          </p:blipFill>
          <p:spPr>
            <a:xfrm>
              <a:off x="5324459" y="2943225"/>
              <a:ext cx="1981200" cy="609600"/>
            </a:xfrm>
            <a:prstGeom prst="rect">
              <a:avLst/>
            </a:prstGeom>
          </p:spPr>
        </p:pic>
        <p:pic>
          <p:nvPicPr>
            <p:cNvPr id="24" name="object 24"/>
            <p:cNvPicPr/>
            <p:nvPr/>
          </p:nvPicPr>
          <p:blipFill>
            <a:blip r:embed="rId12" cstate="print"/>
            <a:stretch>
              <a:fillRect/>
            </a:stretch>
          </p:blipFill>
          <p:spPr>
            <a:xfrm>
              <a:off x="5200650" y="2895600"/>
              <a:ext cx="2095500" cy="695325"/>
            </a:xfrm>
            <a:prstGeom prst="rect">
              <a:avLst/>
            </a:prstGeom>
          </p:spPr>
        </p:pic>
        <p:sp>
          <p:nvSpPr>
            <p:cNvPr id="25" name="object 25"/>
            <p:cNvSpPr/>
            <p:nvPr/>
          </p:nvSpPr>
          <p:spPr>
            <a:xfrm>
              <a:off x="5362194" y="2979931"/>
              <a:ext cx="1849120" cy="482600"/>
            </a:xfrm>
            <a:custGeom>
              <a:avLst/>
              <a:gdLst/>
              <a:ahLst/>
              <a:cxnLst/>
              <a:rect l="l" t="t" r="r" b="b"/>
              <a:pathLst>
                <a:path w="1849120" h="482600">
                  <a:moveTo>
                    <a:pt x="76200" y="405883"/>
                  </a:moveTo>
                  <a:lnTo>
                    <a:pt x="0" y="443983"/>
                  </a:lnTo>
                  <a:lnTo>
                    <a:pt x="76200" y="482083"/>
                  </a:lnTo>
                  <a:lnTo>
                    <a:pt x="76200" y="453508"/>
                  </a:lnTo>
                  <a:lnTo>
                    <a:pt x="63489" y="453508"/>
                  </a:lnTo>
                  <a:lnTo>
                    <a:pt x="63489" y="434458"/>
                  </a:lnTo>
                  <a:lnTo>
                    <a:pt x="76200" y="434458"/>
                  </a:lnTo>
                  <a:lnTo>
                    <a:pt x="76200" y="405883"/>
                  </a:lnTo>
                  <a:close/>
                </a:path>
                <a:path w="1849120" h="482600">
                  <a:moveTo>
                    <a:pt x="76200" y="434458"/>
                  </a:moveTo>
                  <a:lnTo>
                    <a:pt x="63489" y="434458"/>
                  </a:lnTo>
                  <a:lnTo>
                    <a:pt x="63489" y="453508"/>
                  </a:lnTo>
                  <a:lnTo>
                    <a:pt x="76200" y="453508"/>
                  </a:lnTo>
                  <a:lnTo>
                    <a:pt x="76200" y="434458"/>
                  </a:lnTo>
                  <a:close/>
                </a:path>
                <a:path w="1849120" h="482600">
                  <a:moveTo>
                    <a:pt x="1829958" y="434458"/>
                  </a:moveTo>
                  <a:lnTo>
                    <a:pt x="76200" y="434458"/>
                  </a:lnTo>
                  <a:lnTo>
                    <a:pt x="76200" y="453508"/>
                  </a:lnTo>
                  <a:lnTo>
                    <a:pt x="1849008" y="453508"/>
                  </a:lnTo>
                  <a:lnTo>
                    <a:pt x="1849008" y="443983"/>
                  </a:lnTo>
                  <a:lnTo>
                    <a:pt x="1829958" y="443983"/>
                  </a:lnTo>
                  <a:lnTo>
                    <a:pt x="1829958" y="434458"/>
                  </a:lnTo>
                  <a:close/>
                </a:path>
                <a:path w="1849120" h="482600">
                  <a:moveTo>
                    <a:pt x="1849008" y="0"/>
                  </a:moveTo>
                  <a:lnTo>
                    <a:pt x="1829958" y="0"/>
                  </a:lnTo>
                  <a:lnTo>
                    <a:pt x="1829958" y="443983"/>
                  </a:lnTo>
                  <a:lnTo>
                    <a:pt x="1839468" y="434458"/>
                  </a:lnTo>
                  <a:lnTo>
                    <a:pt x="1849008" y="434458"/>
                  </a:lnTo>
                  <a:lnTo>
                    <a:pt x="1849008" y="0"/>
                  </a:lnTo>
                  <a:close/>
                </a:path>
                <a:path w="1849120" h="482600">
                  <a:moveTo>
                    <a:pt x="1849008" y="434458"/>
                  </a:moveTo>
                  <a:lnTo>
                    <a:pt x="1839468" y="434458"/>
                  </a:lnTo>
                  <a:lnTo>
                    <a:pt x="1829958" y="443983"/>
                  </a:lnTo>
                  <a:lnTo>
                    <a:pt x="1849008" y="443983"/>
                  </a:lnTo>
                  <a:lnTo>
                    <a:pt x="1849008" y="434458"/>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3" cstate="print"/>
            <a:stretch>
              <a:fillRect/>
            </a:stretch>
          </p:blipFill>
          <p:spPr>
            <a:xfrm>
              <a:off x="4484370" y="2979916"/>
              <a:ext cx="589291" cy="589291"/>
            </a:xfrm>
            <a:prstGeom prst="rect">
              <a:avLst/>
            </a:prstGeom>
          </p:spPr>
        </p:pic>
        <p:pic>
          <p:nvPicPr>
            <p:cNvPr id="27" name="object 27"/>
            <p:cNvPicPr/>
            <p:nvPr/>
          </p:nvPicPr>
          <p:blipFill>
            <a:blip r:embed="rId13" cstate="print"/>
            <a:stretch>
              <a:fillRect/>
            </a:stretch>
          </p:blipFill>
          <p:spPr>
            <a:xfrm>
              <a:off x="4743450" y="3333750"/>
              <a:ext cx="514350" cy="523875"/>
            </a:xfrm>
            <a:prstGeom prst="rect">
              <a:avLst/>
            </a:prstGeom>
          </p:spPr>
        </p:pic>
        <p:pic>
          <p:nvPicPr>
            <p:cNvPr id="28" name="object 28"/>
            <p:cNvPicPr/>
            <p:nvPr/>
          </p:nvPicPr>
          <p:blipFill>
            <a:blip r:embed="rId7" cstate="print"/>
            <a:stretch>
              <a:fillRect/>
            </a:stretch>
          </p:blipFill>
          <p:spPr>
            <a:xfrm>
              <a:off x="4779020" y="3374769"/>
              <a:ext cx="388748" cy="388748"/>
            </a:xfrm>
            <a:prstGeom prst="rect">
              <a:avLst/>
            </a:prstGeom>
          </p:spPr>
        </p:pic>
        <p:pic>
          <p:nvPicPr>
            <p:cNvPr id="29" name="object 29"/>
            <p:cNvPicPr/>
            <p:nvPr/>
          </p:nvPicPr>
          <p:blipFill>
            <a:blip r:embed="rId14" cstate="print"/>
            <a:stretch>
              <a:fillRect/>
            </a:stretch>
          </p:blipFill>
          <p:spPr>
            <a:xfrm>
              <a:off x="4355957" y="3374769"/>
              <a:ext cx="388748" cy="388748"/>
            </a:xfrm>
            <a:prstGeom prst="rect">
              <a:avLst/>
            </a:prstGeom>
          </p:spPr>
        </p:pic>
      </p:grpSp>
      <p:sp>
        <p:nvSpPr>
          <p:cNvPr id="30" name="object 30"/>
          <p:cNvSpPr txBox="1"/>
          <p:nvPr/>
        </p:nvSpPr>
        <p:spPr>
          <a:xfrm>
            <a:off x="3347384" y="2127246"/>
            <a:ext cx="1447800" cy="216363"/>
          </a:xfrm>
          <a:prstGeom prst="rect">
            <a:avLst/>
          </a:prstGeom>
        </p:spPr>
        <p:txBody>
          <a:bodyPr vert="horz" wrap="square" lIns="0" tIns="21167" rIns="0" bIns="0" rtlCol="0">
            <a:spAutoFit/>
          </a:bodyPr>
          <a:lstStyle/>
          <a:p>
            <a:pPr marL="16933">
              <a:spcBef>
                <a:spcPts val="167"/>
              </a:spcBef>
            </a:pPr>
            <a:r>
              <a:rPr sz="1267" spc="33" dirty="0">
                <a:latin typeface="Calibri"/>
                <a:cs typeface="Calibri"/>
              </a:rPr>
              <a:t>P</a:t>
            </a:r>
            <a:r>
              <a:rPr sz="1267" spc="47" dirty="0">
                <a:latin typeface="Calibri"/>
                <a:cs typeface="Calibri"/>
              </a:rPr>
              <a:t>r</a:t>
            </a:r>
            <a:r>
              <a:rPr sz="1267" spc="20" dirty="0">
                <a:latin typeface="Calibri"/>
                <a:cs typeface="Calibri"/>
              </a:rPr>
              <a:t>o</a:t>
            </a:r>
            <a:r>
              <a:rPr sz="1267" spc="-7" dirty="0">
                <a:latin typeface="Calibri"/>
                <a:cs typeface="Calibri"/>
              </a:rPr>
              <a:t>g</a:t>
            </a:r>
            <a:r>
              <a:rPr sz="1267" spc="47" dirty="0">
                <a:latin typeface="Calibri"/>
                <a:cs typeface="Calibri"/>
              </a:rPr>
              <a:t>r</a:t>
            </a:r>
            <a:r>
              <a:rPr sz="1267" spc="87" dirty="0">
                <a:latin typeface="Calibri"/>
                <a:cs typeface="Calibri"/>
              </a:rPr>
              <a:t>a</a:t>
            </a:r>
            <a:r>
              <a:rPr sz="1267" spc="27" dirty="0">
                <a:latin typeface="Calibri"/>
                <a:cs typeface="Calibri"/>
              </a:rPr>
              <a:t>m</a:t>
            </a:r>
            <a:r>
              <a:rPr sz="1267" spc="-160" dirty="0">
                <a:latin typeface="Times New Roman"/>
                <a:cs typeface="Times New Roman"/>
              </a:rPr>
              <a:t> </a:t>
            </a:r>
            <a:r>
              <a:rPr sz="1267" spc="60" dirty="0">
                <a:latin typeface="Calibri"/>
                <a:cs typeface="Calibri"/>
              </a:rPr>
              <a:t>W</a:t>
            </a:r>
            <a:r>
              <a:rPr sz="1267" spc="20" dirty="0">
                <a:latin typeface="Calibri"/>
                <a:cs typeface="Calibri"/>
              </a:rPr>
              <a:t>o</a:t>
            </a:r>
            <a:r>
              <a:rPr sz="1267" spc="47" dirty="0">
                <a:latin typeface="Calibri"/>
                <a:cs typeface="Calibri"/>
              </a:rPr>
              <a:t>r</a:t>
            </a:r>
            <a:r>
              <a:rPr sz="1267" spc="13" dirty="0">
                <a:latin typeface="Calibri"/>
                <a:cs typeface="Calibri"/>
              </a:rPr>
              <a:t>k</a:t>
            </a:r>
            <a:r>
              <a:rPr sz="1267" spc="100" dirty="0">
                <a:latin typeface="Calibri"/>
                <a:cs typeface="Calibri"/>
              </a:rPr>
              <a:t>s</a:t>
            </a:r>
            <a:r>
              <a:rPr sz="1267" spc="27" dirty="0">
                <a:latin typeface="Calibri"/>
                <a:cs typeface="Calibri"/>
              </a:rPr>
              <a:t>p</a:t>
            </a:r>
            <a:r>
              <a:rPr sz="1267" spc="87" dirty="0">
                <a:latin typeface="Calibri"/>
                <a:cs typeface="Calibri"/>
              </a:rPr>
              <a:t>a</a:t>
            </a:r>
            <a:r>
              <a:rPr sz="1267" spc="60" dirty="0">
                <a:latin typeface="Calibri"/>
                <a:cs typeface="Calibri"/>
              </a:rPr>
              <a:t>c</a:t>
            </a:r>
            <a:r>
              <a:rPr sz="1267" spc="13" dirty="0">
                <a:latin typeface="Calibri"/>
                <a:cs typeface="Calibri"/>
              </a:rPr>
              <a:t>e</a:t>
            </a:r>
            <a:endParaRPr sz="1267">
              <a:latin typeface="Calibri"/>
              <a:cs typeface="Calibri"/>
            </a:endParaRPr>
          </a:p>
        </p:txBody>
      </p:sp>
      <p:sp>
        <p:nvSpPr>
          <p:cNvPr id="31" name="object 31"/>
          <p:cNvSpPr txBox="1"/>
          <p:nvPr/>
        </p:nvSpPr>
        <p:spPr>
          <a:xfrm>
            <a:off x="6685810" y="2188979"/>
            <a:ext cx="1301325" cy="413831"/>
          </a:xfrm>
          <a:prstGeom prst="rect">
            <a:avLst/>
          </a:prstGeom>
        </p:spPr>
        <p:txBody>
          <a:bodyPr vert="horz" wrap="square" lIns="0" tIns="10160" rIns="0" bIns="0" rtlCol="0">
            <a:spAutoFit/>
          </a:bodyPr>
          <a:lstStyle/>
          <a:p>
            <a:pPr marL="16933" marR="6773" indent="177796">
              <a:lnSpc>
                <a:spcPct val="105500"/>
              </a:lnSpc>
              <a:spcBef>
                <a:spcPts val="80"/>
              </a:spcBef>
            </a:pPr>
            <a:r>
              <a:rPr sz="1267" spc="33" dirty="0">
                <a:latin typeface="Calibri"/>
                <a:cs typeface="Calibri"/>
              </a:rPr>
              <a:t>Git initialized </a:t>
            </a:r>
            <a:r>
              <a:rPr sz="1267" spc="40" dirty="0">
                <a:latin typeface="Calibri"/>
                <a:cs typeface="Calibri"/>
              </a:rPr>
              <a:t> </a:t>
            </a:r>
            <a:r>
              <a:rPr sz="1267" spc="67" dirty="0">
                <a:latin typeface="Calibri"/>
                <a:cs typeface="Calibri"/>
              </a:rPr>
              <a:t>W</a:t>
            </a:r>
            <a:r>
              <a:rPr sz="1267" spc="20"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13"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0" dirty="0">
                <a:latin typeface="Calibri"/>
                <a:cs typeface="Calibri"/>
              </a:rPr>
              <a:t>o</a:t>
            </a:r>
            <a:r>
              <a:rPr sz="1267" spc="47" dirty="0">
                <a:latin typeface="Calibri"/>
                <a:cs typeface="Calibri"/>
              </a:rPr>
              <a:t>r</a:t>
            </a:r>
            <a:r>
              <a:rPr sz="1267" spc="13" dirty="0">
                <a:latin typeface="Calibri"/>
                <a:cs typeface="Calibri"/>
              </a:rPr>
              <a:t>y</a:t>
            </a:r>
            <a:endParaRPr sz="1267">
              <a:latin typeface="Calibri"/>
              <a:cs typeface="Calibri"/>
            </a:endParaRPr>
          </a:p>
        </p:txBody>
      </p:sp>
      <p:sp>
        <p:nvSpPr>
          <p:cNvPr id="32" name="object 32"/>
          <p:cNvSpPr txBox="1"/>
          <p:nvPr/>
        </p:nvSpPr>
        <p:spPr>
          <a:xfrm>
            <a:off x="10186768" y="2793236"/>
            <a:ext cx="1490133" cy="617050"/>
          </a:xfrm>
          <a:prstGeom prst="rect">
            <a:avLst/>
          </a:prstGeom>
        </p:spPr>
        <p:txBody>
          <a:bodyPr vert="horz" wrap="square" lIns="0" tIns="11007" rIns="0" bIns="0" rtlCol="0">
            <a:spAutoFit/>
          </a:bodyPr>
          <a:lstStyle/>
          <a:p>
            <a:pPr marL="16933" marR="6773" indent="-1693" algn="ctr">
              <a:lnSpc>
                <a:spcPct val="105400"/>
              </a:lnSpc>
              <a:spcBef>
                <a:spcPts val="87"/>
              </a:spcBef>
            </a:pPr>
            <a:r>
              <a:rPr sz="1267" spc="7" dirty="0">
                <a:latin typeface="Calibri"/>
                <a:cs typeface="Calibri"/>
              </a:rPr>
              <a:t>S</a:t>
            </a:r>
            <a:r>
              <a:rPr sz="1267" spc="-33" dirty="0">
                <a:latin typeface="Calibri"/>
                <a:cs typeface="Calibri"/>
              </a:rPr>
              <a:t>t</a:t>
            </a:r>
            <a:r>
              <a:rPr sz="1267" spc="87" dirty="0">
                <a:latin typeface="Calibri"/>
                <a:cs typeface="Calibri"/>
              </a:rPr>
              <a:t>a</a:t>
            </a:r>
            <a:r>
              <a:rPr sz="1267" spc="-7" dirty="0">
                <a:latin typeface="Calibri"/>
                <a:cs typeface="Calibri"/>
              </a:rPr>
              <a:t>g</a:t>
            </a:r>
            <a:r>
              <a:rPr sz="1267" spc="-40" dirty="0">
                <a:latin typeface="Calibri"/>
                <a:cs typeface="Calibri"/>
              </a:rPr>
              <a:t>e</a:t>
            </a:r>
            <a:r>
              <a:rPr sz="1267" spc="13" dirty="0">
                <a:latin typeface="Calibri"/>
                <a:cs typeface="Calibri"/>
              </a:rPr>
              <a:t>d</a:t>
            </a:r>
            <a:r>
              <a:rPr sz="1267" spc="100" dirty="0">
                <a:latin typeface="Times New Roman"/>
                <a:cs typeface="Times New Roman"/>
              </a:rPr>
              <a:t> </a:t>
            </a:r>
            <a:r>
              <a:rPr sz="1267" dirty="0">
                <a:latin typeface="Calibri"/>
                <a:cs typeface="Calibri"/>
              </a:rPr>
              <a:t>f</a:t>
            </a:r>
            <a:r>
              <a:rPr sz="1267" spc="107" dirty="0">
                <a:latin typeface="Calibri"/>
                <a:cs typeface="Calibri"/>
              </a:rPr>
              <a:t>i</a:t>
            </a:r>
            <a:r>
              <a:rPr sz="1267" spc="100" dirty="0">
                <a:latin typeface="Calibri"/>
                <a:cs typeface="Calibri"/>
              </a:rPr>
              <a:t>l</a:t>
            </a:r>
            <a:r>
              <a:rPr sz="1267" spc="-40" dirty="0">
                <a:latin typeface="Calibri"/>
                <a:cs typeface="Calibri"/>
              </a:rPr>
              <a:t>e</a:t>
            </a:r>
            <a:r>
              <a:rPr sz="1267" spc="13" dirty="0">
                <a:latin typeface="Calibri"/>
                <a:cs typeface="Calibri"/>
              </a:rPr>
              <a:t>s</a:t>
            </a:r>
            <a:r>
              <a:rPr sz="1267" spc="-33" dirty="0">
                <a:latin typeface="Times New Roman"/>
                <a:cs typeface="Times New Roman"/>
              </a:rPr>
              <a:t> </a:t>
            </a:r>
            <a:r>
              <a:rPr sz="1267" spc="100" dirty="0">
                <a:latin typeface="Calibri"/>
                <a:cs typeface="Calibri"/>
              </a:rPr>
              <a:t>i</a:t>
            </a:r>
            <a:r>
              <a:rPr sz="1267" spc="13" dirty="0">
                <a:latin typeface="Calibri"/>
                <a:cs typeface="Calibri"/>
              </a:rPr>
              <a:t>n</a:t>
            </a:r>
            <a:r>
              <a:rPr sz="1267" spc="-100" dirty="0">
                <a:latin typeface="Times New Roman"/>
                <a:cs typeface="Times New Roman"/>
              </a:rPr>
              <a:t> </a:t>
            </a:r>
            <a:r>
              <a:rPr sz="1267" spc="-33" dirty="0">
                <a:latin typeface="Calibri"/>
                <a:cs typeface="Calibri"/>
              </a:rPr>
              <a:t>t</a:t>
            </a:r>
            <a:r>
              <a:rPr sz="1267" spc="27" dirty="0">
                <a:latin typeface="Calibri"/>
                <a:cs typeface="Calibri"/>
              </a:rPr>
              <a:t>h</a:t>
            </a:r>
            <a:r>
              <a:rPr sz="1267" spc="13" dirty="0">
                <a:latin typeface="Calibri"/>
                <a:cs typeface="Calibri"/>
              </a:rPr>
              <a:t>e </a:t>
            </a:r>
            <a:r>
              <a:rPr sz="1267" spc="7" dirty="0">
                <a:latin typeface="Times New Roman"/>
                <a:cs typeface="Times New Roman"/>
              </a:rPr>
              <a:t> </a:t>
            </a:r>
            <a:r>
              <a:rPr sz="1267" spc="-7" dirty="0">
                <a:latin typeface="Calibri"/>
                <a:cs typeface="Calibri"/>
              </a:rPr>
              <a:t>w</a:t>
            </a:r>
            <a:r>
              <a:rPr sz="1267" spc="27" dirty="0">
                <a:latin typeface="Calibri"/>
                <a:cs typeface="Calibri"/>
              </a:rPr>
              <a:t>o</a:t>
            </a:r>
            <a:r>
              <a:rPr sz="1267" spc="47" dirty="0">
                <a:latin typeface="Calibri"/>
                <a:cs typeface="Calibri"/>
              </a:rPr>
              <a:t>r</a:t>
            </a:r>
            <a:r>
              <a:rPr sz="1267" spc="20" dirty="0">
                <a:latin typeface="Calibri"/>
                <a:cs typeface="Calibri"/>
              </a:rPr>
              <a:t>k</a:t>
            </a:r>
            <a:r>
              <a:rPr sz="1267" spc="107" dirty="0">
                <a:latin typeface="Calibri"/>
                <a:cs typeface="Calibri"/>
              </a:rPr>
              <a:t>i</a:t>
            </a:r>
            <a:r>
              <a:rPr sz="1267" spc="27" dirty="0">
                <a:latin typeface="Calibri"/>
                <a:cs typeface="Calibri"/>
              </a:rPr>
              <a:t>n</a:t>
            </a:r>
            <a:r>
              <a:rPr sz="1267" spc="13" dirty="0">
                <a:latin typeface="Calibri"/>
                <a:cs typeface="Calibri"/>
              </a:rPr>
              <a:t>g</a:t>
            </a:r>
            <a:r>
              <a:rPr sz="1267" spc="-133" dirty="0">
                <a:latin typeface="Times New Roman"/>
                <a:cs typeface="Times New Roman"/>
              </a:rPr>
              <a:t> </a:t>
            </a:r>
            <a:r>
              <a:rPr sz="1267" spc="27" dirty="0">
                <a:latin typeface="Calibri"/>
                <a:cs typeface="Calibri"/>
              </a:rPr>
              <a:t>d</a:t>
            </a:r>
            <a:r>
              <a:rPr sz="1267" spc="107" dirty="0">
                <a:latin typeface="Calibri"/>
                <a:cs typeface="Calibri"/>
              </a:rPr>
              <a:t>i</a:t>
            </a:r>
            <a:r>
              <a:rPr sz="1267" spc="47" dirty="0">
                <a:latin typeface="Calibri"/>
                <a:cs typeface="Calibri"/>
              </a:rPr>
              <a:t>r</a:t>
            </a:r>
            <a:r>
              <a:rPr sz="1267" spc="-33" dirty="0">
                <a:latin typeface="Calibri"/>
                <a:cs typeface="Calibri"/>
              </a:rPr>
              <a:t>e</a:t>
            </a:r>
            <a:r>
              <a:rPr sz="1267" spc="60" dirty="0">
                <a:latin typeface="Calibri"/>
                <a:cs typeface="Calibri"/>
              </a:rPr>
              <a:t>c</a:t>
            </a:r>
            <a:r>
              <a:rPr sz="1267" spc="-33" dirty="0">
                <a:latin typeface="Calibri"/>
                <a:cs typeface="Calibri"/>
              </a:rPr>
              <a:t>t</a:t>
            </a:r>
            <a:r>
              <a:rPr sz="1267" spc="27" dirty="0">
                <a:latin typeface="Calibri"/>
                <a:cs typeface="Calibri"/>
              </a:rPr>
              <a:t>o</a:t>
            </a:r>
            <a:r>
              <a:rPr sz="1267" spc="47" dirty="0">
                <a:latin typeface="Calibri"/>
                <a:cs typeface="Calibri"/>
              </a:rPr>
              <a:t>r</a:t>
            </a:r>
            <a:r>
              <a:rPr sz="1267" spc="13" dirty="0">
                <a:latin typeface="Calibri"/>
                <a:cs typeface="Calibri"/>
              </a:rPr>
              <a:t>y</a:t>
            </a:r>
            <a:r>
              <a:rPr sz="1267" spc="-13" dirty="0">
                <a:latin typeface="Times New Roman"/>
                <a:cs typeface="Times New Roman"/>
              </a:rPr>
              <a:t> </a:t>
            </a:r>
            <a:r>
              <a:rPr sz="1267" dirty="0">
                <a:latin typeface="Calibri"/>
                <a:cs typeface="Calibri"/>
              </a:rPr>
              <a:t>f</a:t>
            </a:r>
            <a:r>
              <a:rPr sz="1267" spc="33" dirty="0">
                <a:latin typeface="Calibri"/>
                <a:cs typeface="Calibri"/>
              </a:rPr>
              <a:t>o</a:t>
            </a:r>
            <a:r>
              <a:rPr sz="1267" spc="7" dirty="0">
                <a:latin typeface="Calibri"/>
                <a:cs typeface="Calibri"/>
              </a:rPr>
              <a:t>r </a:t>
            </a:r>
            <a:r>
              <a:rPr sz="1267" spc="7" dirty="0">
                <a:latin typeface="Times New Roman"/>
                <a:cs typeface="Times New Roman"/>
              </a:rPr>
              <a:t> </a:t>
            </a:r>
            <a:r>
              <a:rPr sz="1267" spc="27" dirty="0">
                <a:latin typeface="Calibri"/>
                <a:cs typeface="Calibri"/>
              </a:rPr>
              <a:t>commit</a:t>
            </a:r>
            <a:endParaRPr sz="1267">
              <a:latin typeface="Calibri"/>
              <a:cs typeface="Calibri"/>
            </a:endParaRPr>
          </a:p>
        </p:txBody>
      </p:sp>
      <p:sp>
        <p:nvSpPr>
          <p:cNvPr id="33" name="object 33"/>
          <p:cNvSpPr txBox="1"/>
          <p:nvPr/>
        </p:nvSpPr>
        <p:spPr>
          <a:xfrm>
            <a:off x="5719594" y="5066463"/>
            <a:ext cx="1314025" cy="415712"/>
          </a:xfrm>
          <a:prstGeom prst="rect">
            <a:avLst/>
          </a:prstGeom>
        </p:spPr>
        <p:txBody>
          <a:bodyPr vert="horz" wrap="square" lIns="0" tIns="11007" rIns="0" bIns="0" rtlCol="0">
            <a:spAutoFit/>
          </a:bodyPr>
          <a:lstStyle/>
          <a:p>
            <a:pPr marL="182029" marR="6773" indent="-165096">
              <a:lnSpc>
                <a:spcPct val="105500"/>
              </a:lnSpc>
              <a:spcBef>
                <a:spcPts val="87"/>
              </a:spcBef>
            </a:pPr>
            <a:r>
              <a:rPr sz="1267" spc="33" dirty="0">
                <a:latin typeface="Calibri"/>
                <a:cs typeface="Calibri"/>
              </a:rPr>
              <a:t>Files</a:t>
            </a:r>
            <a:r>
              <a:rPr sz="1267" spc="-33" dirty="0">
                <a:latin typeface="Calibri"/>
                <a:cs typeface="Calibri"/>
              </a:rPr>
              <a:t> </a:t>
            </a:r>
            <a:r>
              <a:rPr sz="1267" spc="7" dirty="0">
                <a:latin typeface="Calibri"/>
                <a:cs typeface="Calibri"/>
              </a:rPr>
              <a:t>committed</a:t>
            </a:r>
            <a:r>
              <a:rPr sz="1267" spc="87" dirty="0">
                <a:latin typeface="Calibri"/>
                <a:cs typeface="Calibri"/>
              </a:rPr>
              <a:t> </a:t>
            </a:r>
            <a:r>
              <a:rPr sz="1267" spc="-7" dirty="0">
                <a:latin typeface="Calibri"/>
                <a:cs typeface="Calibri"/>
              </a:rPr>
              <a:t>to </a:t>
            </a:r>
            <a:r>
              <a:rPr sz="1267" spc="-267" dirty="0">
                <a:latin typeface="Calibri"/>
                <a:cs typeface="Calibri"/>
              </a:rPr>
              <a:t> </a:t>
            </a:r>
            <a:r>
              <a:rPr sz="1267" spc="33" dirty="0">
                <a:latin typeface="Calibri"/>
                <a:cs typeface="Calibri"/>
              </a:rPr>
              <a:t>git</a:t>
            </a:r>
            <a:r>
              <a:rPr sz="1267" spc="-47" dirty="0">
                <a:latin typeface="Calibri"/>
                <a:cs typeface="Calibri"/>
              </a:rPr>
              <a:t> </a:t>
            </a:r>
            <a:r>
              <a:rPr sz="1267" spc="33" dirty="0">
                <a:latin typeface="Calibri"/>
                <a:cs typeface="Calibri"/>
              </a:rPr>
              <a:t>repository</a:t>
            </a:r>
            <a:endParaRPr sz="1267">
              <a:latin typeface="Calibri"/>
              <a:cs typeface="Calibri"/>
            </a:endParaRPr>
          </a:p>
        </p:txBody>
      </p:sp>
      <p:grpSp>
        <p:nvGrpSpPr>
          <p:cNvPr id="34" name="object 34"/>
          <p:cNvGrpSpPr/>
          <p:nvPr/>
        </p:nvGrpSpPr>
        <p:grpSpPr>
          <a:xfrm>
            <a:off x="3797301" y="4343401"/>
            <a:ext cx="1790700" cy="444500"/>
            <a:chOff x="2847975" y="3257550"/>
            <a:chExt cx="1343025" cy="333375"/>
          </a:xfrm>
        </p:grpSpPr>
        <p:pic>
          <p:nvPicPr>
            <p:cNvPr id="35" name="object 35"/>
            <p:cNvPicPr/>
            <p:nvPr/>
          </p:nvPicPr>
          <p:blipFill>
            <a:blip r:embed="rId15" cstate="print"/>
            <a:stretch>
              <a:fillRect/>
            </a:stretch>
          </p:blipFill>
          <p:spPr>
            <a:xfrm>
              <a:off x="2971800" y="3343275"/>
              <a:ext cx="1219200" cy="209550"/>
            </a:xfrm>
            <a:prstGeom prst="rect">
              <a:avLst/>
            </a:prstGeom>
          </p:spPr>
        </p:pic>
        <p:pic>
          <p:nvPicPr>
            <p:cNvPr id="36" name="object 36"/>
            <p:cNvPicPr/>
            <p:nvPr/>
          </p:nvPicPr>
          <p:blipFill>
            <a:blip r:embed="rId16" cstate="print"/>
            <a:stretch>
              <a:fillRect/>
            </a:stretch>
          </p:blipFill>
          <p:spPr>
            <a:xfrm>
              <a:off x="2847975" y="3257550"/>
              <a:ext cx="1333500" cy="333375"/>
            </a:xfrm>
            <a:prstGeom prst="rect">
              <a:avLst/>
            </a:prstGeom>
          </p:spPr>
        </p:pic>
        <p:sp>
          <p:nvSpPr>
            <p:cNvPr id="37" name="object 37"/>
            <p:cNvSpPr/>
            <p:nvPr/>
          </p:nvSpPr>
          <p:spPr>
            <a:xfrm>
              <a:off x="3007995" y="3385815"/>
              <a:ext cx="1087755" cy="76200"/>
            </a:xfrm>
            <a:custGeom>
              <a:avLst/>
              <a:gdLst/>
              <a:ahLst/>
              <a:cxnLst/>
              <a:rect l="l" t="t" r="r" b="b"/>
              <a:pathLst>
                <a:path w="1087754" h="76200">
                  <a:moveTo>
                    <a:pt x="76215" y="0"/>
                  </a:moveTo>
                  <a:lnTo>
                    <a:pt x="0" y="38100"/>
                  </a:lnTo>
                  <a:lnTo>
                    <a:pt x="76215" y="76200"/>
                  </a:lnTo>
                  <a:lnTo>
                    <a:pt x="76215" y="47625"/>
                  </a:lnTo>
                  <a:lnTo>
                    <a:pt x="63505" y="47625"/>
                  </a:lnTo>
                  <a:lnTo>
                    <a:pt x="63505" y="28575"/>
                  </a:lnTo>
                  <a:lnTo>
                    <a:pt x="76215" y="28575"/>
                  </a:lnTo>
                  <a:lnTo>
                    <a:pt x="76215" y="0"/>
                  </a:lnTo>
                  <a:close/>
                </a:path>
                <a:path w="1087754" h="76200">
                  <a:moveTo>
                    <a:pt x="76215" y="28575"/>
                  </a:moveTo>
                  <a:lnTo>
                    <a:pt x="63505" y="28575"/>
                  </a:lnTo>
                  <a:lnTo>
                    <a:pt x="63505" y="47625"/>
                  </a:lnTo>
                  <a:lnTo>
                    <a:pt x="76215" y="47625"/>
                  </a:lnTo>
                  <a:lnTo>
                    <a:pt x="76215" y="28575"/>
                  </a:lnTo>
                  <a:close/>
                </a:path>
                <a:path w="1087754" h="76200">
                  <a:moveTo>
                    <a:pt x="1087633" y="28575"/>
                  </a:moveTo>
                  <a:lnTo>
                    <a:pt x="76215" y="28575"/>
                  </a:lnTo>
                  <a:lnTo>
                    <a:pt x="76215" y="47625"/>
                  </a:lnTo>
                  <a:lnTo>
                    <a:pt x="1087633" y="47625"/>
                  </a:lnTo>
                  <a:lnTo>
                    <a:pt x="1087633" y="28575"/>
                  </a:lnTo>
                  <a:close/>
                </a:path>
              </a:pathLst>
            </a:custGeom>
            <a:solidFill>
              <a:srgbClr val="F07F09"/>
            </a:solidFill>
          </p:spPr>
          <p:txBody>
            <a:bodyPr wrap="square" lIns="0" tIns="0" rIns="0" bIns="0" rtlCol="0"/>
            <a:lstStyle/>
            <a:p>
              <a:endParaRPr sz="2400"/>
            </a:p>
          </p:txBody>
        </p:sp>
      </p:grpSp>
      <p:sp>
        <p:nvSpPr>
          <p:cNvPr id="38" name="object 38"/>
          <p:cNvSpPr txBox="1"/>
          <p:nvPr/>
        </p:nvSpPr>
        <p:spPr>
          <a:xfrm>
            <a:off x="2954022" y="5066452"/>
            <a:ext cx="514773" cy="216363"/>
          </a:xfrm>
          <a:prstGeom prst="rect">
            <a:avLst/>
          </a:prstGeom>
        </p:spPr>
        <p:txBody>
          <a:bodyPr vert="horz" wrap="square" lIns="0" tIns="21167" rIns="0" bIns="0" rtlCol="0">
            <a:spAutoFit/>
          </a:bodyPr>
          <a:lstStyle/>
          <a:p>
            <a:pPr marL="16933">
              <a:spcBef>
                <a:spcPts val="167"/>
              </a:spcBef>
            </a:pPr>
            <a:r>
              <a:rPr sz="1267" spc="-7" dirty="0">
                <a:latin typeface="Calibri"/>
                <a:cs typeface="Calibri"/>
              </a:rPr>
              <a:t>G</a:t>
            </a:r>
            <a:r>
              <a:rPr sz="1267" spc="100" dirty="0">
                <a:latin typeface="Calibri"/>
                <a:cs typeface="Calibri"/>
              </a:rPr>
              <a:t>i</a:t>
            </a:r>
            <a:r>
              <a:rPr sz="1267" spc="-33" dirty="0">
                <a:latin typeface="Calibri"/>
                <a:cs typeface="Calibri"/>
              </a:rPr>
              <a:t>t</a:t>
            </a:r>
            <a:r>
              <a:rPr sz="1267" spc="7" dirty="0">
                <a:latin typeface="Calibri"/>
                <a:cs typeface="Calibri"/>
              </a:rPr>
              <a:t>H</a:t>
            </a:r>
            <a:r>
              <a:rPr sz="1267" spc="27" dirty="0">
                <a:latin typeface="Calibri"/>
                <a:cs typeface="Calibri"/>
              </a:rPr>
              <a:t>u</a:t>
            </a:r>
            <a:r>
              <a:rPr sz="1267" spc="13" dirty="0">
                <a:latin typeface="Calibri"/>
                <a:cs typeface="Calibri"/>
              </a:rPr>
              <a:t>b</a:t>
            </a:r>
            <a:endParaRPr sz="1267">
              <a:latin typeface="Calibri"/>
              <a:cs typeface="Calibri"/>
            </a:endParaRPr>
          </a:p>
        </p:txBody>
      </p:sp>
      <p:grpSp>
        <p:nvGrpSpPr>
          <p:cNvPr id="39" name="object 39"/>
          <p:cNvGrpSpPr/>
          <p:nvPr/>
        </p:nvGrpSpPr>
        <p:grpSpPr>
          <a:xfrm>
            <a:off x="490899" y="4134017"/>
            <a:ext cx="3135207" cy="944033"/>
            <a:chOff x="368174" y="3100512"/>
            <a:chExt cx="2351405" cy="708025"/>
          </a:xfrm>
        </p:grpSpPr>
        <p:pic>
          <p:nvPicPr>
            <p:cNvPr id="40" name="object 40"/>
            <p:cNvPicPr/>
            <p:nvPr/>
          </p:nvPicPr>
          <p:blipFill>
            <a:blip r:embed="rId17" cstate="print"/>
            <a:stretch>
              <a:fillRect/>
            </a:stretch>
          </p:blipFill>
          <p:spPr>
            <a:xfrm>
              <a:off x="2100962" y="3145054"/>
              <a:ext cx="618463" cy="599433"/>
            </a:xfrm>
            <a:prstGeom prst="rect">
              <a:avLst/>
            </a:prstGeom>
          </p:spPr>
        </p:pic>
        <p:pic>
          <p:nvPicPr>
            <p:cNvPr id="41" name="object 41"/>
            <p:cNvPicPr/>
            <p:nvPr/>
          </p:nvPicPr>
          <p:blipFill>
            <a:blip r:embed="rId18" cstate="print"/>
            <a:stretch>
              <a:fillRect/>
            </a:stretch>
          </p:blipFill>
          <p:spPr>
            <a:xfrm>
              <a:off x="368174" y="3100512"/>
              <a:ext cx="973964" cy="707645"/>
            </a:xfrm>
            <a:prstGeom prst="rect">
              <a:avLst/>
            </a:prstGeom>
          </p:spPr>
        </p:pic>
        <p:pic>
          <p:nvPicPr>
            <p:cNvPr id="42" name="object 42"/>
            <p:cNvPicPr/>
            <p:nvPr/>
          </p:nvPicPr>
          <p:blipFill>
            <a:blip r:embed="rId19" cstate="print"/>
            <a:stretch>
              <a:fillRect/>
            </a:stretch>
          </p:blipFill>
          <p:spPr>
            <a:xfrm>
              <a:off x="1295399" y="3295650"/>
              <a:ext cx="866775" cy="323850"/>
            </a:xfrm>
            <a:prstGeom prst="rect">
              <a:avLst/>
            </a:prstGeom>
          </p:spPr>
        </p:pic>
        <p:sp>
          <p:nvSpPr>
            <p:cNvPr id="43" name="object 43"/>
            <p:cNvSpPr/>
            <p:nvPr/>
          </p:nvSpPr>
          <p:spPr>
            <a:xfrm>
              <a:off x="1455801" y="3416176"/>
              <a:ext cx="548640" cy="76200"/>
            </a:xfrm>
            <a:custGeom>
              <a:avLst/>
              <a:gdLst/>
              <a:ahLst/>
              <a:cxnLst/>
              <a:rect l="l" t="t" r="r" b="b"/>
              <a:pathLst>
                <a:path w="548639" h="76200">
                  <a:moveTo>
                    <a:pt x="76200" y="0"/>
                  </a:moveTo>
                  <a:lnTo>
                    <a:pt x="0" y="38100"/>
                  </a:lnTo>
                  <a:lnTo>
                    <a:pt x="76200" y="76200"/>
                  </a:lnTo>
                  <a:lnTo>
                    <a:pt x="76200" y="47625"/>
                  </a:lnTo>
                  <a:lnTo>
                    <a:pt x="63495" y="47625"/>
                  </a:lnTo>
                  <a:lnTo>
                    <a:pt x="63495" y="28575"/>
                  </a:lnTo>
                  <a:lnTo>
                    <a:pt x="76200" y="28575"/>
                  </a:lnTo>
                  <a:lnTo>
                    <a:pt x="76200" y="0"/>
                  </a:lnTo>
                  <a:close/>
                </a:path>
                <a:path w="548639" h="76200">
                  <a:moveTo>
                    <a:pt x="472440" y="0"/>
                  </a:moveTo>
                  <a:lnTo>
                    <a:pt x="472440" y="76200"/>
                  </a:lnTo>
                  <a:lnTo>
                    <a:pt x="529590" y="47625"/>
                  </a:lnTo>
                  <a:lnTo>
                    <a:pt x="485144" y="47625"/>
                  </a:lnTo>
                  <a:lnTo>
                    <a:pt x="485144" y="28575"/>
                  </a:lnTo>
                  <a:lnTo>
                    <a:pt x="529590" y="28575"/>
                  </a:lnTo>
                  <a:lnTo>
                    <a:pt x="472440" y="0"/>
                  </a:lnTo>
                  <a:close/>
                </a:path>
                <a:path w="548639" h="76200">
                  <a:moveTo>
                    <a:pt x="76200" y="28575"/>
                  </a:moveTo>
                  <a:lnTo>
                    <a:pt x="63495" y="28575"/>
                  </a:lnTo>
                  <a:lnTo>
                    <a:pt x="63495" y="47625"/>
                  </a:lnTo>
                  <a:lnTo>
                    <a:pt x="76200" y="47625"/>
                  </a:lnTo>
                  <a:lnTo>
                    <a:pt x="76200" y="28575"/>
                  </a:lnTo>
                  <a:close/>
                </a:path>
                <a:path w="548639" h="76200">
                  <a:moveTo>
                    <a:pt x="472440" y="28575"/>
                  </a:moveTo>
                  <a:lnTo>
                    <a:pt x="76200" y="28575"/>
                  </a:lnTo>
                  <a:lnTo>
                    <a:pt x="76200" y="47625"/>
                  </a:lnTo>
                  <a:lnTo>
                    <a:pt x="472440" y="47625"/>
                  </a:lnTo>
                  <a:lnTo>
                    <a:pt x="472440" y="28575"/>
                  </a:lnTo>
                  <a:close/>
                </a:path>
                <a:path w="548639" h="76200">
                  <a:moveTo>
                    <a:pt x="529590" y="28575"/>
                  </a:moveTo>
                  <a:lnTo>
                    <a:pt x="485144" y="28575"/>
                  </a:lnTo>
                  <a:lnTo>
                    <a:pt x="485144" y="47625"/>
                  </a:lnTo>
                  <a:lnTo>
                    <a:pt x="529590" y="47625"/>
                  </a:lnTo>
                  <a:lnTo>
                    <a:pt x="548640" y="38100"/>
                  </a:lnTo>
                  <a:lnTo>
                    <a:pt x="529590" y="28575"/>
                  </a:lnTo>
                  <a:close/>
                </a:path>
              </a:pathLst>
            </a:custGeom>
            <a:solidFill>
              <a:srgbClr val="F07F09"/>
            </a:solidFill>
          </p:spPr>
          <p:txBody>
            <a:bodyPr wrap="square" lIns="0" tIns="0" rIns="0" bIns="0" rtlCol="0"/>
            <a:lstStyle/>
            <a:p>
              <a:endParaRPr sz="2400"/>
            </a:p>
          </p:txBody>
        </p:sp>
      </p:grpSp>
      <p:sp>
        <p:nvSpPr>
          <p:cNvPr id="44" name="object 44"/>
          <p:cNvSpPr txBox="1"/>
          <p:nvPr/>
        </p:nvSpPr>
        <p:spPr>
          <a:xfrm>
            <a:off x="636276" y="5162124"/>
            <a:ext cx="999913" cy="424176"/>
          </a:xfrm>
          <a:prstGeom prst="rect">
            <a:avLst/>
          </a:prstGeom>
        </p:spPr>
        <p:txBody>
          <a:bodyPr vert="horz" wrap="square" lIns="0" tIns="21167" rIns="0" bIns="0" rtlCol="0">
            <a:spAutoFit/>
          </a:bodyPr>
          <a:lstStyle/>
          <a:p>
            <a:pPr marL="18626" algn="ctr">
              <a:spcBef>
                <a:spcPts val="167"/>
              </a:spcBef>
            </a:pPr>
            <a:r>
              <a:rPr sz="1267" spc="13" dirty="0">
                <a:latin typeface="Calibri"/>
                <a:cs typeface="Calibri"/>
              </a:rPr>
              <a:t>Team</a:t>
            </a:r>
            <a:endParaRPr sz="1267">
              <a:latin typeface="Calibri"/>
              <a:cs typeface="Calibri"/>
            </a:endParaRPr>
          </a:p>
          <a:p>
            <a:pPr algn="ctr">
              <a:spcBef>
                <a:spcPts val="80"/>
              </a:spcBef>
            </a:pPr>
            <a:r>
              <a:rPr sz="1267" spc="40" dirty="0">
                <a:latin typeface="Calibri"/>
                <a:cs typeface="Calibri"/>
              </a:rPr>
              <a:t>Collaboration</a:t>
            </a:r>
            <a:endParaRPr sz="1267">
              <a:latin typeface="Calibri"/>
              <a:cs typeface="Calibri"/>
            </a:endParaRPr>
          </a:p>
        </p:txBody>
      </p:sp>
      <p:pic>
        <p:nvPicPr>
          <p:cNvPr id="45" name="object 45"/>
          <p:cNvPicPr/>
          <p:nvPr/>
        </p:nvPicPr>
        <p:blipFill>
          <a:blip r:embed="rId20" cstate="print"/>
          <a:stretch>
            <a:fillRect/>
          </a:stretch>
        </p:blipFill>
        <p:spPr>
          <a:xfrm>
            <a:off x="1" y="2033"/>
            <a:ext cx="12138151" cy="68559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63800" y="1244601"/>
            <a:ext cx="7645400" cy="927100"/>
            <a:chOff x="1847850" y="933450"/>
            <a:chExt cx="5734050" cy="695325"/>
          </a:xfrm>
        </p:grpSpPr>
        <p:pic>
          <p:nvPicPr>
            <p:cNvPr id="3" name="object 3"/>
            <p:cNvPicPr/>
            <p:nvPr/>
          </p:nvPicPr>
          <p:blipFill>
            <a:blip r:embed="rId2" cstate="print"/>
            <a:stretch>
              <a:fillRect/>
            </a:stretch>
          </p:blipFill>
          <p:spPr>
            <a:xfrm>
              <a:off x="1847850" y="933450"/>
              <a:ext cx="5734050" cy="695325"/>
            </a:xfrm>
            <a:prstGeom prst="rect">
              <a:avLst/>
            </a:prstGeom>
          </p:spPr>
        </p:pic>
        <p:sp>
          <p:nvSpPr>
            <p:cNvPr id="4" name="object 4"/>
            <p:cNvSpPr/>
            <p:nvPr/>
          </p:nvSpPr>
          <p:spPr>
            <a:xfrm>
              <a:off x="1865888" y="948050"/>
              <a:ext cx="5640705" cy="606425"/>
            </a:xfrm>
            <a:custGeom>
              <a:avLst/>
              <a:gdLst/>
              <a:ahLst/>
              <a:cxnLst/>
              <a:rect l="l" t="t" r="r" b="b"/>
              <a:pathLst>
                <a:path w="5640705" h="606425">
                  <a:moveTo>
                    <a:pt x="5539745" y="0"/>
                  </a:moveTo>
                  <a:lnTo>
                    <a:pt x="100964" y="0"/>
                  </a:lnTo>
                  <a:lnTo>
                    <a:pt x="61666" y="7936"/>
                  </a:lnTo>
                  <a:lnTo>
                    <a:pt x="29573" y="29588"/>
                  </a:lnTo>
                  <a:lnTo>
                    <a:pt x="7934" y="61721"/>
                  </a:lnTo>
                  <a:lnTo>
                    <a:pt x="0" y="101102"/>
                  </a:lnTo>
                  <a:lnTo>
                    <a:pt x="0" y="505084"/>
                  </a:lnTo>
                  <a:lnTo>
                    <a:pt x="7934" y="544451"/>
                  </a:lnTo>
                  <a:lnTo>
                    <a:pt x="29573" y="576586"/>
                  </a:lnTo>
                  <a:lnTo>
                    <a:pt x="61666" y="598245"/>
                  </a:lnTo>
                  <a:lnTo>
                    <a:pt x="100964" y="606186"/>
                  </a:lnTo>
                  <a:lnTo>
                    <a:pt x="5539745" y="606186"/>
                  </a:lnTo>
                  <a:lnTo>
                    <a:pt x="5579038" y="598245"/>
                  </a:lnTo>
                  <a:lnTo>
                    <a:pt x="5611126" y="576586"/>
                  </a:lnTo>
                  <a:lnTo>
                    <a:pt x="5632761" y="544451"/>
                  </a:lnTo>
                  <a:lnTo>
                    <a:pt x="5640695" y="505084"/>
                  </a:lnTo>
                  <a:lnTo>
                    <a:pt x="5640695" y="101102"/>
                  </a:lnTo>
                  <a:lnTo>
                    <a:pt x="5632761" y="61721"/>
                  </a:lnTo>
                  <a:lnTo>
                    <a:pt x="5611126" y="29588"/>
                  </a:lnTo>
                  <a:lnTo>
                    <a:pt x="5579038" y="7936"/>
                  </a:lnTo>
                  <a:lnTo>
                    <a:pt x="5539745" y="0"/>
                  </a:lnTo>
                  <a:close/>
                </a:path>
              </a:pathLst>
            </a:custGeom>
            <a:solidFill>
              <a:srgbClr val="FFFFFF"/>
            </a:solidFill>
          </p:spPr>
          <p:txBody>
            <a:bodyPr wrap="square" lIns="0" tIns="0" rIns="0" bIns="0" rtlCol="0"/>
            <a:lstStyle/>
            <a:p>
              <a:endParaRPr sz="2400"/>
            </a:p>
          </p:txBody>
        </p:sp>
        <p:sp>
          <p:nvSpPr>
            <p:cNvPr id="5" name="object 5"/>
            <p:cNvSpPr/>
            <p:nvPr/>
          </p:nvSpPr>
          <p:spPr>
            <a:xfrm>
              <a:off x="1865888" y="948050"/>
              <a:ext cx="5640705" cy="606425"/>
            </a:xfrm>
            <a:custGeom>
              <a:avLst/>
              <a:gdLst/>
              <a:ahLst/>
              <a:cxnLst/>
              <a:rect l="l" t="t" r="r" b="b"/>
              <a:pathLst>
                <a:path w="5640705" h="606425">
                  <a:moveTo>
                    <a:pt x="0" y="101102"/>
                  </a:moveTo>
                  <a:lnTo>
                    <a:pt x="7934" y="61721"/>
                  </a:lnTo>
                  <a:lnTo>
                    <a:pt x="29573" y="29588"/>
                  </a:lnTo>
                  <a:lnTo>
                    <a:pt x="61666" y="7936"/>
                  </a:lnTo>
                  <a:lnTo>
                    <a:pt x="100964" y="0"/>
                  </a:lnTo>
                  <a:lnTo>
                    <a:pt x="5539745" y="0"/>
                  </a:lnTo>
                  <a:lnTo>
                    <a:pt x="5579038" y="7936"/>
                  </a:lnTo>
                  <a:lnTo>
                    <a:pt x="5611126" y="29588"/>
                  </a:lnTo>
                  <a:lnTo>
                    <a:pt x="5632761" y="61721"/>
                  </a:lnTo>
                  <a:lnTo>
                    <a:pt x="5640695" y="101102"/>
                  </a:lnTo>
                  <a:lnTo>
                    <a:pt x="5640695" y="505084"/>
                  </a:lnTo>
                  <a:lnTo>
                    <a:pt x="5632761" y="544451"/>
                  </a:lnTo>
                  <a:lnTo>
                    <a:pt x="5611126" y="576586"/>
                  </a:lnTo>
                  <a:lnTo>
                    <a:pt x="5579038" y="598245"/>
                  </a:lnTo>
                  <a:lnTo>
                    <a:pt x="5539745" y="606186"/>
                  </a:lnTo>
                  <a:lnTo>
                    <a:pt x="100964" y="606186"/>
                  </a:lnTo>
                  <a:lnTo>
                    <a:pt x="61666" y="598245"/>
                  </a:lnTo>
                  <a:lnTo>
                    <a:pt x="29573" y="576586"/>
                  </a:lnTo>
                  <a:lnTo>
                    <a:pt x="7934" y="544451"/>
                  </a:lnTo>
                  <a:lnTo>
                    <a:pt x="0" y="505084"/>
                  </a:lnTo>
                  <a:lnTo>
                    <a:pt x="0" y="101102"/>
                  </a:lnTo>
                  <a:close/>
                </a:path>
              </a:pathLst>
            </a:custGeom>
            <a:ln w="12700">
              <a:solidFill>
                <a:srgbClr val="1B577B"/>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7" name="object 7"/>
          <p:cNvGrpSpPr/>
          <p:nvPr/>
        </p:nvGrpSpPr>
        <p:grpSpPr>
          <a:xfrm>
            <a:off x="533401" y="2501900"/>
            <a:ext cx="3111500" cy="3276600"/>
            <a:chOff x="400050" y="1876425"/>
            <a:chExt cx="2333625" cy="2457450"/>
          </a:xfrm>
        </p:grpSpPr>
        <p:pic>
          <p:nvPicPr>
            <p:cNvPr id="8" name="object 8"/>
            <p:cNvPicPr/>
            <p:nvPr/>
          </p:nvPicPr>
          <p:blipFill>
            <a:blip r:embed="rId3" cstate="print"/>
            <a:stretch>
              <a:fillRect/>
            </a:stretch>
          </p:blipFill>
          <p:spPr>
            <a:xfrm>
              <a:off x="400050" y="1876425"/>
              <a:ext cx="2333625" cy="2457450"/>
            </a:xfrm>
            <a:prstGeom prst="rect">
              <a:avLst/>
            </a:prstGeom>
          </p:spPr>
        </p:pic>
        <p:sp>
          <p:nvSpPr>
            <p:cNvPr id="9" name="object 9"/>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0" name="object 10"/>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11" name="object 11"/>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12" name="object 12"/>
          <p:cNvGrpSpPr/>
          <p:nvPr/>
        </p:nvGrpSpPr>
        <p:grpSpPr>
          <a:xfrm>
            <a:off x="835135" y="2478276"/>
            <a:ext cx="5134187" cy="2462952"/>
            <a:chOff x="626351" y="1858707"/>
            <a:chExt cx="3850640" cy="1847214"/>
          </a:xfrm>
        </p:grpSpPr>
        <p:pic>
          <p:nvPicPr>
            <p:cNvPr id="13" name="object 13"/>
            <p:cNvPicPr/>
            <p:nvPr/>
          </p:nvPicPr>
          <p:blipFill>
            <a:blip r:embed="rId4" cstate="print"/>
            <a:stretch>
              <a:fillRect/>
            </a:stretch>
          </p:blipFill>
          <p:spPr>
            <a:xfrm>
              <a:off x="626351" y="2465426"/>
              <a:ext cx="412013" cy="412013"/>
            </a:xfrm>
            <a:prstGeom prst="rect">
              <a:avLst/>
            </a:prstGeom>
          </p:spPr>
        </p:pic>
        <p:pic>
          <p:nvPicPr>
            <p:cNvPr id="14" name="object 14"/>
            <p:cNvPicPr/>
            <p:nvPr/>
          </p:nvPicPr>
          <p:blipFill>
            <a:blip r:embed="rId5" cstate="print"/>
            <a:stretch>
              <a:fillRect/>
            </a:stretch>
          </p:blipFill>
          <p:spPr>
            <a:xfrm>
              <a:off x="1320293" y="2465374"/>
              <a:ext cx="432002" cy="432002"/>
            </a:xfrm>
            <a:prstGeom prst="rect">
              <a:avLst/>
            </a:prstGeom>
          </p:spPr>
        </p:pic>
        <p:pic>
          <p:nvPicPr>
            <p:cNvPr id="15" name="object 15"/>
            <p:cNvPicPr/>
            <p:nvPr/>
          </p:nvPicPr>
          <p:blipFill>
            <a:blip r:embed="rId6" cstate="print"/>
            <a:stretch>
              <a:fillRect/>
            </a:stretch>
          </p:blipFill>
          <p:spPr>
            <a:xfrm>
              <a:off x="2034158" y="2465435"/>
              <a:ext cx="453277" cy="453277"/>
            </a:xfrm>
            <a:prstGeom prst="rect">
              <a:avLst/>
            </a:prstGeom>
          </p:spPr>
        </p:pic>
        <p:pic>
          <p:nvPicPr>
            <p:cNvPr id="16" name="object 16"/>
            <p:cNvPicPr/>
            <p:nvPr/>
          </p:nvPicPr>
          <p:blipFill>
            <a:blip r:embed="rId7" cstate="print"/>
            <a:stretch>
              <a:fillRect/>
            </a:stretch>
          </p:blipFill>
          <p:spPr>
            <a:xfrm>
              <a:off x="626351" y="3261640"/>
              <a:ext cx="443965" cy="443965"/>
            </a:xfrm>
            <a:prstGeom prst="rect">
              <a:avLst/>
            </a:prstGeom>
          </p:spPr>
        </p:pic>
        <p:pic>
          <p:nvPicPr>
            <p:cNvPr id="17" name="object 17"/>
            <p:cNvPicPr/>
            <p:nvPr/>
          </p:nvPicPr>
          <p:blipFill>
            <a:blip r:embed="rId8" cstate="print"/>
            <a:stretch>
              <a:fillRect/>
            </a:stretch>
          </p:blipFill>
          <p:spPr>
            <a:xfrm>
              <a:off x="1320293" y="3284232"/>
              <a:ext cx="421373" cy="421373"/>
            </a:xfrm>
            <a:prstGeom prst="rect">
              <a:avLst/>
            </a:prstGeom>
          </p:spPr>
        </p:pic>
        <p:pic>
          <p:nvPicPr>
            <p:cNvPr id="18" name="object 18"/>
            <p:cNvPicPr/>
            <p:nvPr/>
          </p:nvPicPr>
          <p:blipFill>
            <a:blip r:embed="rId9" cstate="print"/>
            <a:stretch>
              <a:fillRect/>
            </a:stretch>
          </p:blipFill>
          <p:spPr>
            <a:xfrm>
              <a:off x="2034158" y="3262768"/>
              <a:ext cx="421373" cy="421373"/>
            </a:xfrm>
            <a:prstGeom prst="rect">
              <a:avLst/>
            </a:prstGeom>
          </p:spPr>
        </p:pic>
        <p:pic>
          <p:nvPicPr>
            <p:cNvPr id="19" name="object 19"/>
            <p:cNvPicPr/>
            <p:nvPr/>
          </p:nvPicPr>
          <p:blipFill>
            <a:blip r:embed="rId10" cstate="print"/>
            <a:stretch>
              <a:fillRect/>
            </a:stretch>
          </p:blipFill>
          <p:spPr>
            <a:xfrm>
              <a:off x="4067175" y="2847975"/>
              <a:ext cx="409575" cy="409575"/>
            </a:xfrm>
            <a:prstGeom prst="rect">
              <a:avLst/>
            </a:prstGeom>
          </p:spPr>
        </p:pic>
        <p:sp>
          <p:nvSpPr>
            <p:cNvPr id="20" name="object 20"/>
            <p:cNvSpPr/>
            <p:nvPr/>
          </p:nvSpPr>
          <p:spPr>
            <a:xfrm>
              <a:off x="4081028" y="2861441"/>
              <a:ext cx="329565" cy="321945"/>
            </a:xfrm>
            <a:custGeom>
              <a:avLst/>
              <a:gdLst/>
              <a:ahLst/>
              <a:cxnLst/>
              <a:rect l="l" t="t" r="r" b="b"/>
              <a:pathLst>
                <a:path w="329564" h="321944">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pic>
          <p:nvPicPr>
            <p:cNvPr id="21" name="object 21"/>
            <p:cNvPicPr/>
            <p:nvPr/>
          </p:nvPicPr>
          <p:blipFill>
            <a:blip r:embed="rId11" cstate="print"/>
            <a:stretch>
              <a:fillRect/>
            </a:stretch>
          </p:blipFill>
          <p:spPr>
            <a:xfrm>
              <a:off x="2749929" y="1858707"/>
              <a:ext cx="1402933" cy="1402933"/>
            </a:xfrm>
            <a:prstGeom prst="rect">
              <a:avLst/>
            </a:prstGeom>
          </p:spPr>
        </p:pic>
      </p:grpSp>
      <p:sp>
        <p:nvSpPr>
          <p:cNvPr id="22" name="object 22"/>
          <p:cNvSpPr txBox="1"/>
          <p:nvPr/>
        </p:nvSpPr>
        <p:spPr>
          <a:xfrm>
            <a:off x="2862074" y="1369479"/>
            <a:ext cx="6752167" cy="570242"/>
          </a:xfrm>
          <a:prstGeom prst="rect">
            <a:avLst/>
          </a:prstGeom>
        </p:spPr>
        <p:txBody>
          <a:bodyPr vert="horz" wrap="square" lIns="0" tIns="31327" rIns="0" bIns="0" rtlCol="0">
            <a:spAutoFit/>
          </a:bodyPr>
          <a:lstStyle/>
          <a:p>
            <a:pPr marL="2037876" marR="6773" indent="-2021789">
              <a:lnSpc>
                <a:spcPts val="2107"/>
              </a:lnSpc>
              <a:spcBef>
                <a:spcPts val="247"/>
              </a:spcBef>
            </a:pPr>
            <a:r>
              <a:rPr spc="-33" dirty="0">
                <a:latin typeface="Calibri"/>
                <a:cs typeface="Calibri"/>
              </a:rPr>
              <a:t>Any</a:t>
            </a:r>
            <a:r>
              <a:rPr spc="67" dirty="0">
                <a:latin typeface="Calibri"/>
                <a:cs typeface="Calibri"/>
              </a:rPr>
              <a:t> </a:t>
            </a:r>
            <a:r>
              <a:rPr spc="-7" dirty="0">
                <a:latin typeface="Calibri"/>
                <a:cs typeface="Calibri"/>
              </a:rPr>
              <a:t>project which</a:t>
            </a:r>
            <a:r>
              <a:rPr spc="-53" dirty="0">
                <a:latin typeface="Calibri"/>
                <a:cs typeface="Calibri"/>
              </a:rPr>
              <a:t> </a:t>
            </a:r>
            <a:r>
              <a:rPr spc="-13" dirty="0">
                <a:latin typeface="Calibri"/>
                <a:cs typeface="Calibri"/>
              </a:rPr>
              <a:t>is</a:t>
            </a:r>
            <a:r>
              <a:rPr spc="87" dirty="0">
                <a:latin typeface="Calibri"/>
                <a:cs typeface="Calibri"/>
              </a:rPr>
              <a:t> </a:t>
            </a:r>
            <a:r>
              <a:rPr dirty="0">
                <a:latin typeface="Calibri"/>
                <a:cs typeface="Calibri"/>
              </a:rPr>
              <a:t>saved</a:t>
            </a:r>
            <a:r>
              <a:rPr spc="-152"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git,</a:t>
            </a:r>
            <a:r>
              <a:rPr spc="140" dirty="0">
                <a:latin typeface="Calibri"/>
                <a:cs typeface="Calibri"/>
              </a:rPr>
              <a:t> </a:t>
            </a:r>
            <a:r>
              <a:rPr spc="-13" dirty="0">
                <a:latin typeface="Calibri"/>
                <a:cs typeface="Calibri"/>
              </a:rPr>
              <a:t>is </a:t>
            </a:r>
            <a:r>
              <a:rPr dirty="0">
                <a:latin typeface="Calibri"/>
                <a:cs typeface="Calibri"/>
              </a:rPr>
              <a:t>saved</a:t>
            </a:r>
            <a:r>
              <a:rPr spc="-60" dirty="0">
                <a:latin typeface="Calibri"/>
                <a:cs typeface="Calibri"/>
              </a:rPr>
              <a:t> </a:t>
            </a:r>
            <a:r>
              <a:rPr spc="-27" dirty="0">
                <a:latin typeface="Calibri"/>
                <a:cs typeface="Calibri"/>
              </a:rPr>
              <a:t>using</a:t>
            </a:r>
            <a:r>
              <a:rPr spc="40"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r>
              <a:rPr spc="-67" dirty="0">
                <a:latin typeface="Calibri"/>
                <a:cs typeface="Calibri"/>
              </a:rPr>
              <a:t> </a:t>
            </a:r>
            <a:r>
              <a:rPr spc="-13" dirty="0">
                <a:latin typeface="Calibri"/>
                <a:cs typeface="Calibri"/>
              </a:rPr>
              <a:t>The</a:t>
            </a:r>
            <a:r>
              <a:rPr spc="93" dirty="0">
                <a:latin typeface="Calibri"/>
                <a:cs typeface="Calibri"/>
              </a:rPr>
              <a:t> </a:t>
            </a:r>
            <a:r>
              <a:rPr spc="-7" dirty="0">
                <a:latin typeface="Calibri"/>
                <a:cs typeface="Calibri"/>
              </a:rPr>
              <a:t>commit</a:t>
            </a:r>
            <a:r>
              <a:rPr spc="-113" dirty="0">
                <a:latin typeface="Calibri"/>
                <a:cs typeface="Calibri"/>
              </a:rPr>
              <a:t> </a:t>
            </a:r>
            <a:r>
              <a:rPr spc="-13" dirty="0">
                <a:latin typeface="Calibri"/>
                <a:cs typeface="Calibri"/>
              </a:rPr>
              <a:t>is </a:t>
            </a:r>
            <a:r>
              <a:rPr spc="-387" dirty="0">
                <a:latin typeface="Calibri"/>
                <a:cs typeface="Calibri"/>
              </a:rPr>
              <a:t> </a:t>
            </a:r>
            <a:r>
              <a:rPr spc="-13" dirty="0">
                <a:latin typeface="Calibri"/>
                <a:cs typeface="Calibri"/>
              </a:rPr>
              <a:t>identified</a:t>
            </a:r>
            <a:r>
              <a:rPr spc="40" dirty="0">
                <a:latin typeface="Calibri"/>
                <a:cs typeface="Calibri"/>
              </a:rPr>
              <a:t> </a:t>
            </a:r>
            <a:r>
              <a:rPr spc="-27" dirty="0">
                <a:latin typeface="Calibri"/>
                <a:cs typeface="Calibri"/>
              </a:rPr>
              <a:t>using</a:t>
            </a:r>
            <a:r>
              <a:rPr spc="140" dirty="0">
                <a:latin typeface="Calibri"/>
                <a:cs typeface="Calibri"/>
              </a:rPr>
              <a:t> </a:t>
            </a:r>
            <a:r>
              <a:rPr dirty="0">
                <a:latin typeface="Calibri"/>
                <a:cs typeface="Calibri"/>
              </a:rPr>
              <a:t>a</a:t>
            </a:r>
            <a:r>
              <a:rPr spc="20" dirty="0">
                <a:latin typeface="Calibri"/>
                <a:cs typeface="Calibri"/>
              </a:rPr>
              <a:t> </a:t>
            </a:r>
            <a:r>
              <a:rPr spc="-7" dirty="0">
                <a:latin typeface="Calibri"/>
                <a:cs typeface="Calibri"/>
              </a:rPr>
              <a:t>commit </a:t>
            </a:r>
            <a:r>
              <a:rPr spc="7" dirty="0">
                <a:latin typeface="Calibri"/>
                <a:cs typeface="Calibri"/>
              </a:rPr>
              <a:t>ID.</a:t>
            </a:r>
            <a:endParaRPr>
              <a:latin typeface="Calibri"/>
              <a:cs typeface="Calibri"/>
            </a:endParaRPr>
          </a:p>
        </p:txBody>
      </p:sp>
      <p:sp>
        <p:nvSpPr>
          <p:cNvPr id="23" name="object 23"/>
          <p:cNvSpPr txBox="1"/>
          <p:nvPr/>
        </p:nvSpPr>
        <p:spPr>
          <a:xfrm>
            <a:off x="4800603" y="4389541"/>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pic>
        <p:nvPicPr>
          <p:cNvPr id="24" name="object 24"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06600" y="1244601"/>
            <a:ext cx="8585200" cy="1206500"/>
            <a:chOff x="1504950" y="933450"/>
            <a:chExt cx="6438900" cy="904875"/>
          </a:xfrm>
        </p:grpSpPr>
        <p:pic>
          <p:nvPicPr>
            <p:cNvPr id="3" name="object 3"/>
            <p:cNvPicPr/>
            <p:nvPr/>
          </p:nvPicPr>
          <p:blipFill>
            <a:blip r:embed="rId2" cstate="print"/>
            <a:stretch>
              <a:fillRect/>
            </a:stretch>
          </p:blipFill>
          <p:spPr>
            <a:xfrm>
              <a:off x="1504950" y="933450"/>
              <a:ext cx="6438900" cy="904875"/>
            </a:xfrm>
            <a:prstGeom prst="rect">
              <a:avLst/>
            </a:prstGeom>
          </p:spPr>
        </p:pic>
        <p:sp>
          <p:nvSpPr>
            <p:cNvPr id="4" name="object 4"/>
            <p:cNvSpPr/>
            <p:nvPr/>
          </p:nvSpPr>
          <p:spPr>
            <a:xfrm>
              <a:off x="1524380" y="948050"/>
              <a:ext cx="6344285" cy="815340"/>
            </a:xfrm>
            <a:custGeom>
              <a:avLst/>
              <a:gdLst/>
              <a:ahLst/>
              <a:cxnLst/>
              <a:rect l="l" t="t" r="r" b="b"/>
              <a:pathLst>
                <a:path w="6344284" h="815339">
                  <a:moveTo>
                    <a:pt x="6207876" y="0"/>
                  </a:moveTo>
                  <a:lnTo>
                    <a:pt x="135885" y="0"/>
                  </a:lnTo>
                  <a:lnTo>
                    <a:pt x="92931" y="6927"/>
                  </a:lnTo>
                  <a:lnTo>
                    <a:pt x="55629" y="26217"/>
                  </a:lnTo>
                  <a:lnTo>
                    <a:pt x="26215" y="55632"/>
                  </a:lnTo>
                  <a:lnTo>
                    <a:pt x="6926" y="92932"/>
                  </a:lnTo>
                  <a:lnTo>
                    <a:pt x="0" y="135879"/>
                  </a:lnTo>
                  <a:lnTo>
                    <a:pt x="0" y="679185"/>
                  </a:lnTo>
                  <a:lnTo>
                    <a:pt x="6926" y="722148"/>
                  </a:lnTo>
                  <a:lnTo>
                    <a:pt x="26215" y="759457"/>
                  </a:lnTo>
                  <a:lnTo>
                    <a:pt x="55629" y="788876"/>
                  </a:lnTo>
                  <a:lnTo>
                    <a:pt x="92931" y="808168"/>
                  </a:lnTo>
                  <a:lnTo>
                    <a:pt x="135885" y="815096"/>
                  </a:lnTo>
                  <a:lnTo>
                    <a:pt x="6207876" y="815096"/>
                  </a:lnTo>
                  <a:lnTo>
                    <a:pt x="6250826" y="808168"/>
                  </a:lnTo>
                  <a:lnTo>
                    <a:pt x="6288105" y="788876"/>
                  </a:lnTo>
                  <a:lnTo>
                    <a:pt x="6317488" y="759457"/>
                  </a:lnTo>
                  <a:lnTo>
                    <a:pt x="6336750" y="722148"/>
                  </a:lnTo>
                  <a:lnTo>
                    <a:pt x="6343665" y="679185"/>
                  </a:lnTo>
                  <a:lnTo>
                    <a:pt x="6343665" y="135879"/>
                  </a:lnTo>
                  <a:lnTo>
                    <a:pt x="6336750" y="92932"/>
                  </a:lnTo>
                  <a:lnTo>
                    <a:pt x="6317488" y="55632"/>
                  </a:lnTo>
                  <a:lnTo>
                    <a:pt x="6288105" y="26217"/>
                  </a:lnTo>
                  <a:lnTo>
                    <a:pt x="6250826" y="6927"/>
                  </a:lnTo>
                  <a:lnTo>
                    <a:pt x="6207876" y="0"/>
                  </a:lnTo>
                  <a:close/>
                </a:path>
              </a:pathLst>
            </a:custGeom>
            <a:solidFill>
              <a:srgbClr val="FFFFFF"/>
            </a:solidFill>
          </p:spPr>
          <p:txBody>
            <a:bodyPr wrap="square" lIns="0" tIns="0" rIns="0" bIns="0" rtlCol="0"/>
            <a:lstStyle/>
            <a:p>
              <a:endParaRPr sz="2400"/>
            </a:p>
          </p:txBody>
        </p:sp>
        <p:sp>
          <p:nvSpPr>
            <p:cNvPr id="5" name="object 5"/>
            <p:cNvSpPr/>
            <p:nvPr/>
          </p:nvSpPr>
          <p:spPr>
            <a:xfrm>
              <a:off x="1524380" y="948050"/>
              <a:ext cx="6344285" cy="815340"/>
            </a:xfrm>
            <a:custGeom>
              <a:avLst/>
              <a:gdLst/>
              <a:ahLst/>
              <a:cxnLst/>
              <a:rect l="l" t="t" r="r" b="b"/>
              <a:pathLst>
                <a:path w="6344284" h="815339">
                  <a:moveTo>
                    <a:pt x="0" y="135879"/>
                  </a:moveTo>
                  <a:lnTo>
                    <a:pt x="6926" y="92932"/>
                  </a:lnTo>
                  <a:lnTo>
                    <a:pt x="26215" y="55632"/>
                  </a:lnTo>
                  <a:lnTo>
                    <a:pt x="55629" y="26217"/>
                  </a:lnTo>
                  <a:lnTo>
                    <a:pt x="92931" y="6927"/>
                  </a:lnTo>
                  <a:lnTo>
                    <a:pt x="135885" y="0"/>
                  </a:lnTo>
                  <a:lnTo>
                    <a:pt x="6207876" y="0"/>
                  </a:lnTo>
                  <a:lnTo>
                    <a:pt x="6250826" y="6927"/>
                  </a:lnTo>
                  <a:lnTo>
                    <a:pt x="6288105" y="26217"/>
                  </a:lnTo>
                  <a:lnTo>
                    <a:pt x="6317488" y="55632"/>
                  </a:lnTo>
                  <a:lnTo>
                    <a:pt x="6336750" y="92932"/>
                  </a:lnTo>
                  <a:lnTo>
                    <a:pt x="6343665" y="135879"/>
                  </a:lnTo>
                  <a:lnTo>
                    <a:pt x="6343665" y="679185"/>
                  </a:lnTo>
                  <a:lnTo>
                    <a:pt x="6336750" y="722148"/>
                  </a:lnTo>
                  <a:lnTo>
                    <a:pt x="6317488" y="759457"/>
                  </a:lnTo>
                  <a:lnTo>
                    <a:pt x="6288105" y="788876"/>
                  </a:lnTo>
                  <a:lnTo>
                    <a:pt x="6250826" y="808168"/>
                  </a:lnTo>
                  <a:lnTo>
                    <a:pt x="6207876" y="815096"/>
                  </a:lnTo>
                  <a:lnTo>
                    <a:pt x="135885" y="815096"/>
                  </a:lnTo>
                  <a:lnTo>
                    <a:pt x="92931" y="808168"/>
                  </a:lnTo>
                  <a:lnTo>
                    <a:pt x="55629" y="788876"/>
                  </a:lnTo>
                  <a:lnTo>
                    <a:pt x="26215" y="759457"/>
                  </a:lnTo>
                  <a:lnTo>
                    <a:pt x="6926" y="722148"/>
                  </a:lnTo>
                  <a:lnTo>
                    <a:pt x="0" y="679185"/>
                  </a:lnTo>
                  <a:lnTo>
                    <a:pt x="0" y="135879"/>
                  </a:lnTo>
                  <a:close/>
                </a:path>
              </a:pathLst>
            </a:custGeom>
            <a:ln w="12700">
              <a:solidFill>
                <a:srgbClr val="1B577B"/>
              </a:solidFill>
            </a:ln>
          </p:spPr>
          <p:txBody>
            <a:bodyPr wrap="square" lIns="0" tIns="0" rIns="0" bIns="0" rtlCol="0"/>
            <a:lstStyle/>
            <a:p>
              <a:endParaRPr sz="2400"/>
            </a:p>
          </p:txBody>
        </p:sp>
      </p:grpSp>
      <p:sp>
        <p:nvSpPr>
          <p:cNvPr id="6" name="object 6"/>
          <p:cNvSpPr txBox="1"/>
          <p:nvPr/>
        </p:nvSpPr>
        <p:spPr>
          <a:xfrm>
            <a:off x="4800603" y="4388185"/>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7" name="object 7"/>
          <p:cNvGrpSpPr/>
          <p:nvPr/>
        </p:nvGrpSpPr>
        <p:grpSpPr>
          <a:xfrm>
            <a:off x="533400" y="2478276"/>
            <a:ext cx="5435600" cy="3300307"/>
            <a:chOff x="400050" y="1858707"/>
            <a:chExt cx="4076700" cy="2475230"/>
          </a:xfrm>
        </p:grpSpPr>
        <p:pic>
          <p:nvPicPr>
            <p:cNvPr id="8" name="object 8"/>
            <p:cNvPicPr/>
            <p:nvPr/>
          </p:nvPicPr>
          <p:blipFill>
            <a:blip r:embed="rId3" cstate="print"/>
            <a:stretch>
              <a:fillRect/>
            </a:stretch>
          </p:blipFill>
          <p:spPr>
            <a:xfrm>
              <a:off x="400050" y="1876425"/>
              <a:ext cx="2333625" cy="2457450"/>
            </a:xfrm>
            <a:prstGeom prst="rect">
              <a:avLst/>
            </a:prstGeom>
          </p:spPr>
        </p:pic>
        <p:sp>
          <p:nvSpPr>
            <p:cNvPr id="9" name="object 9"/>
            <p:cNvSpPr/>
            <p:nvPr/>
          </p:nvSpPr>
          <p:spPr>
            <a:xfrm>
              <a:off x="415695" y="1898264"/>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0" name="object 10"/>
            <p:cNvSpPr/>
            <p:nvPr/>
          </p:nvSpPr>
          <p:spPr>
            <a:xfrm>
              <a:off x="415695" y="1898264"/>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630948" y="2159736"/>
              <a:ext cx="412013" cy="412013"/>
            </a:xfrm>
            <a:prstGeom prst="rect">
              <a:avLst/>
            </a:prstGeom>
          </p:spPr>
        </p:pic>
        <p:pic>
          <p:nvPicPr>
            <p:cNvPr id="12" name="object 12"/>
            <p:cNvPicPr/>
            <p:nvPr/>
          </p:nvPicPr>
          <p:blipFill>
            <a:blip r:embed="rId5" cstate="print"/>
            <a:stretch>
              <a:fillRect/>
            </a:stretch>
          </p:blipFill>
          <p:spPr>
            <a:xfrm>
              <a:off x="1324865" y="2159687"/>
              <a:ext cx="432002" cy="432002"/>
            </a:xfrm>
            <a:prstGeom prst="rect">
              <a:avLst/>
            </a:prstGeom>
          </p:spPr>
        </p:pic>
        <p:pic>
          <p:nvPicPr>
            <p:cNvPr id="13" name="object 13"/>
            <p:cNvPicPr/>
            <p:nvPr/>
          </p:nvPicPr>
          <p:blipFill>
            <a:blip r:embed="rId6" cstate="print"/>
            <a:stretch>
              <a:fillRect/>
            </a:stretch>
          </p:blipFill>
          <p:spPr>
            <a:xfrm>
              <a:off x="2038859" y="2159748"/>
              <a:ext cx="453277" cy="453277"/>
            </a:xfrm>
            <a:prstGeom prst="rect">
              <a:avLst/>
            </a:prstGeom>
          </p:spPr>
        </p:pic>
        <p:pic>
          <p:nvPicPr>
            <p:cNvPr id="14" name="object 14"/>
            <p:cNvPicPr/>
            <p:nvPr/>
          </p:nvPicPr>
          <p:blipFill>
            <a:blip r:embed="rId7" cstate="print"/>
            <a:stretch>
              <a:fillRect/>
            </a:stretch>
          </p:blipFill>
          <p:spPr>
            <a:xfrm>
              <a:off x="630948" y="2955950"/>
              <a:ext cx="443965" cy="443965"/>
            </a:xfrm>
            <a:prstGeom prst="rect">
              <a:avLst/>
            </a:prstGeom>
          </p:spPr>
        </p:pic>
        <p:pic>
          <p:nvPicPr>
            <p:cNvPr id="15" name="object 15"/>
            <p:cNvPicPr/>
            <p:nvPr/>
          </p:nvPicPr>
          <p:blipFill>
            <a:blip r:embed="rId8" cstate="print"/>
            <a:stretch>
              <a:fillRect/>
            </a:stretch>
          </p:blipFill>
          <p:spPr>
            <a:xfrm>
              <a:off x="1324865" y="2978542"/>
              <a:ext cx="421373" cy="421373"/>
            </a:xfrm>
            <a:prstGeom prst="rect">
              <a:avLst/>
            </a:prstGeom>
          </p:spPr>
        </p:pic>
        <p:pic>
          <p:nvPicPr>
            <p:cNvPr id="16" name="object 16"/>
            <p:cNvPicPr/>
            <p:nvPr/>
          </p:nvPicPr>
          <p:blipFill>
            <a:blip r:embed="rId9" cstate="print"/>
            <a:stretch>
              <a:fillRect/>
            </a:stretch>
          </p:blipFill>
          <p:spPr>
            <a:xfrm>
              <a:off x="2038859" y="2957081"/>
              <a:ext cx="421373" cy="421373"/>
            </a:xfrm>
            <a:prstGeom prst="rect">
              <a:avLst/>
            </a:prstGeom>
          </p:spPr>
        </p:pic>
        <p:pic>
          <p:nvPicPr>
            <p:cNvPr id="17" name="object 17"/>
            <p:cNvPicPr/>
            <p:nvPr/>
          </p:nvPicPr>
          <p:blipFill>
            <a:blip r:embed="rId10" cstate="print"/>
            <a:stretch>
              <a:fillRect/>
            </a:stretch>
          </p:blipFill>
          <p:spPr>
            <a:xfrm>
              <a:off x="3343275" y="3733800"/>
              <a:ext cx="409575" cy="400050"/>
            </a:xfrm>
            <a:prstGeom prst="rect">
              <a:avLst/>
            </a:prstGeom>
          </p:spPr>
        </p:pic>
        <p:sp>
          <p:nvSpPr>
            <p:cNvPr id="18" name="object 18"/>
            <p:cNvSpPr/>
            <p:nvPr/>
          </p:nvSpPr>
          <p:spPr>
            <a:xfrm>
              <a:off x="3353043" y="3744980"/>
              <a:ext cx="330200" cy="321945"/>
            </a:xfrm>
            <a:custGeom>
              <a:avLst/>
              <a:gdLst/>
              <a:ahLst/>
              <a:cxnLst/>
              <a:rect l="l" t="t" r="r" b="b"/>
              <a:pathLst>
                <a:path w="330200" h="321945">
                  <a:moveTo>
                    <a:pt x="164866" y="0"/>
                  </a:moveTo>
                  <a:lnTo>
                    <a:pt x="121030" y="5745"/>
                  </a:lnTo>
                  <a:lnTo>
                    <a:pt x="81645" y="21958"/>
                  </a:lnTo>
                  <a:lnTo>
                    <a:pt x="48280" y="47105"/>
                  </a:lnTo>
                  <a:lnTo>
                    <a:pt x="22504" y="79653"/>
                  </a:lnTo>
                  <a:lnTo>
                    <a:pt x="5887" y="118069"/>
                  </a:lnTo>
                  <a:lnTo>
                    <a:pt x="0" y="160818"/>
                  </a:lnTo>
                  <a:lnTo>
                    <a:pt x="5887" y="203564"/>
                  </a:lnTo>
                  <a:lnTo>
                    <a:pt x="22504" y="241975"/>
                  </a:lnTo>
                  <a:lnTo>
                    <a:pt x="48280" y="274518"/>
                  </a:lnTo>
                  <a:lnTo>
                    <a:pt x="81645" y="299660"/>
                  </a:lnTo>
                  <a:lnTo>
                    <a:pt x="121030" y="315869"/>
                  </a:lnTo>
                  <a:lnTo>
                    <a:pt x="164866" y="321612"/>
                  </a:lnTo>
                  <a:lnTo>
                    <a:pt x="208688" y="315869"/>
                  </a:lnTo>
                  <a:lnTo>
                    <a:pt x="248065" y="299660"/>
                  </a:lnTo>
                  <a:lnTo>
                    <a:pt x="281425" y="274518"/>
                  </a:lnTo>
                  <a:lnTo>
                    <a:pt x="307198" y="241975"/>
                  </a:lnTo>
                  <a:lnTo>
                    <a:pt x="323814" y="203564"/>
                  </a:lnTo>
                  <a:lnTo>
                    <a:pt x="329702" y="160818"/>
                  </a:lnTo>
                  <a:lnTo>
                    <a:pt x="323814" y="118069"/>
                  </a:lnTo>
                  <a:lnTo>
                    <a:pt x="307198" y="79653"/>
                  </a:lnTo>
                  <a:lnTo>
                    <a:pt x="281425" y="47105"/>
                  </a:lnTo>
                  <a:lnTo>
                    <a:pt x="248065" y="21958"/>
                  </a:lnTo>
                  <a:lnTo>
                    <a:pt x="208688" y="5745"/>
                  </a:lnTo>
                  <a:lnTo>
                    <a:pt x="164866" y="0"/>
                  </a:lnTo>
                  <a:close/>
                </a:path>
              </a:pathLst>
            </a:custGeom>
            <a:solidFill>
              <a:srgbClr val="5F4778"/>
            </a:solidFill>
          </p:spPr>
          <p:txBody>
            <a:bodyPr wrap="square" lIns="0" tIns="0" rIns="0" bIns="0" rtlCol="0"/>
            <a:lstStyle/>
            <a:p>
              <a:endParaRPr sz="2400"/>
            </a:p>
          </p:txBody>
        </p:sp>
        <p:pic>
          <p:nvPicPr>
            <p:cNvPr id="19" name="object 19"/>
            <p:cNvPicPr/>
            <p:nvPr/>
          </p:nvPicPr>
          <p:blipFill>
            <a:blip r:embed="rId11" cstate="print"/>
            <a:stretch>
              <a:fillRect/>
            </a:stretch>
          </p:blipFill>
          <p:spPr>
            <a:xfrm>
              <a:off x="4067175" y="2847975"/>
              <a:ext cx="409575" cy="409575"/>
            </a:xfrm>
            <a:prstGeom prst="rect">
              <a:avLst/>
            </a:prstGeom>
          </p:spPr>
        </p:pic>
        <p:sp>
          <p:nvSpPr>
            <p:cNvPr id="20" name="object 20"/>
            <p:cNvSpPr/>
            <p:nvPr/>
          </p:nvSpPr>
          <p:spPr>
            <a:xfrm>
              <a:off x="4081028" y="2864870"/>
              <a:ext cx="329565" cy="321945"/>
            </a:xfrm>
            <a:custGeom>
              <a:avLst/>
              <a:gdLst/>
              <a:ahLst/>
              <a:cxnLst/>
              <a:rect l="l" t="t" r="r" b="b"/>
              <a:pathLst>
                <a:path w="329564" h="321944">
                  <a:moveTo>
                    <a:pt x="164835" y="0"/>
                  </a:moveTo>
                  <a:lnTo>
                    <a:pt x="121013" y="5744"/>
                  </a:lnTo>
                  <a:lnTo>
                    <a:pt x="81636" y="21956"/>
                  </a:lnTo>
                  <a:lnTo>
                    <a:pt x="48276" y="47101"/>
                  </a:lnTo>
                  <a:lnTo>
                    <a:pt x="22503" y="79643"/>
                  </a:lnTo>
                  <a:lnTo>
                    <a:pt x="5887" y="118048"/>
                  </a:lnTo>
                  <a:lnTo>
                    <a:pt x="0" y="160781"/>
                  </a:lnTo>
                  <a:lnTo>
                    <a:pt x="5887" y="203515"/>
                  </a:lnTo>
                  <a:lnTo>
                    <a:pt x="22503" y="241920"/>
                  </a:lnTo>
                  <a:lnTo>
                    <a:pt x="48276" y="274462"/>
                  </a:lnTo>
                  <a:lnTo>
                    <a:pt x="81636" y="299607"/>
                  </a:lnTo>
                  <a:lnTo>
                    <a:pt x="121013" y="315819"/>
                  </a:lnTo>
                  <a:lnTo>
                    <a:pt x="164835" y="321563"/>
                  </a:lnTo>
                  <a:lnTo>
                    <a:pt x="208606" y="315819"/>
                  </a:lnTo>
                  <a:lnTo>
                    <a:pt x="247949" y="299607"/>
                  </a:lnTo>
                  <a:lnTo>
                    <a:pt x="281288" y="274462"/>
                  </a:lnTo>
                  <a:lnTo>
                    <a:pt x="307050" y="241920"/>
                  </a:lnTo>
                  <a:lnTo>
                    <a:pt x="323662" y="203515"/>
                  </a:lnTo>
                  <a:lnTo>
                    <a:pt x="329549" y="160781"/>
                  </a:lnTo>
                  <a:lnTo>
                    <a:pt x="323662" y="118048"/>
                  </a:lnTo>
                  <a:lnTo>
                    <a:pt x="307050" y="79643"/>
                  </a:lnTo>
                  <a:lnTo>
                    <a:pt x="281288" y="47101"/>
                  </a:lnTo>
                  <a:lnTo>
                    <a:pt x="247949" y="21956"/>
                  </a:lnTo>
                  <a:lnTo>
                    <a:pt x="208606" y="5744"/>
                  </a:lnTo>
                  <a:lnTo>
                    <a:pt x="164835" y="0"/>
                  </a:lnTo>
                  <a:close/>
                </a:path>
              </a:pathLst>
            </a:custGeom>
            <a:solidFill>
              <a:srgbClr val="F07F09"/>
            </a:solidFill>
          </p:spPr>
          <p:txBody>
            <a:bodyPr wrap="square" lIns="0" tIns="0" rIns="0" bIns="0" rtlCol="0"/>
            <a:lstStyle/>
            <a:p>
              <a:endParaRPr sz="2400"/>
            </a:p>
          </p:txBody>
        </p:sp>
        <p:pic>
          <p:nvPicPr>
            <p:cNvPr id="21" name="object 21"/>
            <p:cNvPicPr/>
            <p:nvPr/>
          </p:nvPicPr>
          <p:blipFill>
            <a:blip r:embed="rId12" cstate="print"/>
            <a:stretch>
              <a:fillRect/>
            </a:stretch>
          </p:blipFill>
          <p:spPr>
            <a:xfrm>
              <a:off x="2749930" y="1858707"/>
              <a:ext cx="1402933" cy="1402933"/>
            </a:xfrm>
            <a:prstGeom prst="rect">
              <a:avLst/>
            </a:prstGeom>
          </p:spPr>
        </p:pic>
      </p:grpSp>
      <p:sp>
        <p:nvSpPr>
          <p:cNvPr id="22" name="object 22"/>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3" name="object 23"/>
          <p:cNvSpPr txBox="1"/>
          <p:nvPr/>
        </p:nvSpPr>
        <p:spPr>
          <a:xfrm>
            <a:off x="2480718" y="1356272"/>
            <a:ext cx="7526020" cy="848950"/>
          </a:xfrm>
          <a:prstGeom prst="rect">
            <a:avLst/>
          </a:prstGeom>
        </p:spPr>
        <p:txBody>
          <a:bodyPr vert="horz" wrap="square" lIns="0" tIns="17780" rIns="0" bIns="0" rtlCol="0">
            <a:spAutoFit/>
          </a:bodyPr>
          <a:lstStyle/>
          <a:p>
            <a:pPr marL="16933" marR="6773" indent="-8466" algn="ctr">
              <a:lnSpc>
                <a:spcPct val="99700"/>
              </a:lnSpc>
              <a:spcBef>
                <a:spcPts val="140"/>
              </a:spcBef>
            </a:pPr>
            <a:r>
              <a:rPr spc="-13" dirty="0">
                <a:latin typeface="Calibri"/>
                <a:cs typeface="Calibri"/>
              </a:rPr>
              <a:t>When </a:t>
            </a:r>
            <a:r>
              <a:rPr dirty="0">
                <a:latin typeface="Calibri"/>
                <a:cs typeface="Calibri"/>
              </a:rPr>
              <a:t>we </a:t>
            </a:r>
            <a:r>
              <a:rPr spc="-20" dirty="0">
                <a:latin typeface="Calibri"/>
                <a:cs typeface="Calibri"/>
              </a:rPr>
              <a:t>edit the </a:t>
            </a:r>
            <a:r>
              <a:rPr spc="-7" dirty="0">
                <a:latin typeface="Calibri"/>
                <a:cs typeface="Calibri"/>
              </a:rPr>
              <a:t>project </a:t>
            </a:r>
            <a:r>
              <a:rPr spc="20" dirty="0">
                <a:latin typeface="Calibri"/>
                <a:cs typeface="Calibri"/>
              </a:rPr>
              <a:t>or </a:t>
            </a:r>
            <a:r>
              <a:rPr spc="-7" dirty="0">
                <a:latin typeface="Calibri"/>
                <a:cs typeface="Calibri"/>
              </a:rPr>
              <a:t>add any </a:t>
            </a:r>
            <a:r>
              <a:rPr spc="-20" dirty="0">
                <a:latin typeface="Calibri"/>
                <a:cs typeface="Calibri"/>
              </a:rPr>
              <a:t>new</a:t>
            </a:r>
            <a:r>
              <a:rPr spc="-13" dirty="0">
                <a:latin typeface="Calibri"/>
                <a:cs typeface="Calibri"/>
              </a:rPr>
              <a:t> functionality, </a:t>
            </a:r>
            <a:r>
              <a:rPr spc="-20" dirty="0">
                <a:latin typeface="Calibri"/>
                <a:cs typeface="Calibri"/>
              </a:rPr>
              <a:t>the new </a:t>
            </a:r>
            <a:r>
              <a:rPr spc="7" dirty="0">
                <a:latin typeface="Calibri"/>
                <a:cs typeface="Calibri"/>
              </a:rPr>
              <a:t>code </a:t>
            </a:r>
            <a:r>
              <a:rPr spc="-13" dirty="0">
                <a:latin typeface="Calibri"/>
                <a:cs typeface="Calibri"/>
              </a:rPr>
              <a:t>is </a:t>
            </a:r>
            <a:r>
              <a:rPr dirty="0">
                <a:latin typeface="Calibri"/>
                <a:cs typeface="Calibri"/>
              </a:rPr>
              <a:t>again </a:t>
            </a:r>
            <a:r>
              <a:rPr spc="7" dirty="0">
                <a:latin typeface="Calibri"/>
                <a:cs typeface="Calibri"/>
              </a:rPr>
              <a:t> </a:t>
            </a:r>
            <a:r>
              <a:rPr spc="-7" dirty="0">
                <a:latin typeface="Calibri"/>
                <a:cs typeface="Calibri"/>
              </a:rPr>
              <a:t>committed</a:t>
            </a:r>
            <a:r>
              <a:rPr spc="-6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git,</a:t>
            </a:r>
            <a:r>
              <a:rPr spc="40" dirty="0">
                <a:latin typeface="Calibri"/>
                <a:cs typeface="Calibri"/>
              </a:rPr>
              <a:t> </a:t>
            </a:r>
            <a:r>
              <a:rPr dirty="0">
                <a:latin typeface="Calibri"/>
                <a:cs typeface="Calibri"/>
              </a:rPr>
              <a:t>a</a:t>
            </a:r>
            <a:r>
              <a:rPr spc="20"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 </a:t>
            </a:r>
            <a:r>
              <a:rPr spc="20" dirty="0">
                <a:latin typeface="Calibri"/>
                <a:cs typeface="Calibri"/>
              </a:rPr>
              <a:t>ID</a:t>
            </a:r>
            <a:r>
              <a:rPr spc="-13" dirty="0">
                <a:latin typeface="Calibri"/>
                <a:cs typeface="Calibri"/>
              </a:rPr>
              <a:t> is</a:t>
            </a:r>
            <a:r>
              <a:rPr spc="-20" dirty="0">
                <a:latin typeface="Calibri"/>
                <a:cs typeface="Calibri"/>
              </a:rPr>
              <a:t> </a:t>
            </a:r>
            <a:r>
              <a:rPr spc="-13" dirty="0">
                <a:latin typeface="Calibri"/>
                <a:cs typeface="Calibri"/>
              </a:rPr>
              <a:t>assigned</a:t>
            </a:r>
            <a:r>
              <a:rPr spc="47"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this</a:t>
            </a:r>
            <a:r>
              <a:rPr spc="80" dirty="0">
                <a:latin typeface="Calibri"/>
                <a:cs typeface="Calibri"/>
              </a:rPr>
              <a:t> </a:t>
            </a:r>
            <a:r>
              <a:rPr spc="-7" dirty="0">
                <a:latin typeface="Calibri"/>
                <a:cs typeface="Calibri"/>
              </a:rPr>
              <a:t>modified</a:t>
            </a:r>
            <a:r>
              <a:rPr spc="47" dirty="0">
                <a:latin typeface="Calibri"/>
                <a:cs typeface="Calibri"/>
              </a:rPr>
              <a:t> </a:t>
            </a:r>
            <a:r>
              <a:rPr spc="-7" dirty="0">
                <a:latin typeface="Calibri"/>
                <a:cs typeface="Calibri"/>
              </a:rPr>
              <a:t>project.</a:t>
            </a:r>
            <a:r>
              <a:rPr spc="-67" dirty="0">
                <a:latin typeface="Calibri"/>
                <a:cs typeface="Calibri"/>
              </a:rPr>
              <a:t> </a:t>
            </a:r>
            <a:r>
              <a:rPr spc="-13" dirty="0">
                <a:latin typeface="Calibri"/>
                <a:cs typeface="Calibri"/>
              </a:rPr>
              <a:t>The</a:t>
            </a:r>
            <a:r>
              <a:rPr spc="93" dirty="0">
                <a:latin typeface="Calibri"/>
                <a:cs typeface="Calibri"/>
              </a:rPr>
              <a:t> </a:t>
            </a:r>
            <a:r>
              <a:rPr spc="-7" dirty="0">
                <a:latin typeface="Calibri"/>
                <a:cs typeface="Calibri"/>
              </a:rPr>
              <a:t>older </a:t>
            </a:r>
            <a:r>
              <a:rPr spc="-387"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7" dirty="0">
                <a:latin typeface="Calibri"/>
                <a:cs typeface="Calibri"/>
              </a:rPr>
              <a:t> </a:t>
            </a:r>
            <a:r>
              <a:rPr spc="-20" dirty="0">
                <a:latin typeface="Calibri"/>
                <a:cs typeface="Calibri"/>
              </a:rPr>
              <a:t>i</a:t>
            </a:r>
            <a:r>
              <a:rPr dirty="0">
                <a:latin typeface="Calibri"/>
                <a:cs typeface="Calibri"/>
              </a:rPr>
              <a:t>s</a:t>
            </a:r>
            <a:r>
              <a:rPr spc="-13" dirty="0">
                <a:latin typeface="Calibri"/>
                <a:cs typeface="Calibri"/>
              </a:rPr>
              <a:t> </a:t>
            </a:r>
            <a:r>
              <a:rPr spc="-7" dirty="0">
                <a:latin typeface="Calibri"/>
                <a:cs typeface="Calibri"/>
              </a:rPr>
              <a:t>s</a:t>
            </a:r>
            <a:r>
              <a:rPr spc="-13"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ed</a:t>
            </a:r>
            <a:r>
              <a:rPr spc="-152" dirty="0">
                <a:latin typeface="Calibri"/>
                <a:cs typeface="Calibri"/>
              </a:rPr>
              <a:t> </a:t>
            </a:r>
            <a:r>
              <a:rPr spc="-53" dirty="0">
                <a:latin typeface="Calibri"/>
                <a:cs typeface="Calibri"/>
              </a:rPr>
              <a:t>b</a:t>
            </a:r>
            <a:r>
              <a:rPr dirty="0">
                <a:latin typeface="Calibri"/>
                <a:cs typeface="Calibri"/>
              </a:rPr>
              <a:t>y</a:t>
            </a:r>
            <a:r>
              <a:rPr spc="73" dirty="0">
                <a:latin typeface="Calibri"/>
                <a:cs typeface="Calibri"/>
              </a:rPr>
              <a:t> </a:t>
            </a:r>
            <a:r>
              <a:rPr spc="-53" dirty="0">
                <a:latin typeface="Calibri"/>
                <a:cs typeface="Calibri"/>
              </a:rPr>
              <a:t>g</a:t>
            </a:r>
            <a:r>
              <a:rPr spc="-20" dirty="0">
                <a:latin typeface="Calibri"/>
                <a:cs typeface="Calibri"/>
              </a:rPr>
              <a:t>i</a:t>
            </a:r>
            <a:r>
              <a:rPr dirty="0">
                <a:latin typeface="Calibri"/>
                <a:cs typeface="Calibri"/>
              </a:rPr>
              <a:t>t,</a:t>
            </a:r>
            <a:r>
              <a:rPr spc="33" dirty="0">
                <a:latin typeface="Calibri"/>
                <a:cs typeface="Calibri"/>
              </a:rPr>
              <a:t> a</a:t>
            </a:r>
            <a:r>
              <a:rPr spc="-53" dirty="0">
                <a:latin typeface="Calibri"/>
                <a:cs typeface="Calibri"/>
              </a:rPr>
              <a:t>n</a:t>
            </a:r>
            <a:r>
              <a:rPr dirty="0">
                <a:latin typeface="Calibri"/>
                <a:cs typeface="Calibri"/>
              </a:rPr>
              <a:t>d</a:t>
            </a:r>
            <a:r>
              <a:rPr spc="40" dirty="0">
                <a:latin typeface="Calibri"/>
                <a:cs typeface="Calibri"/>
              </a:rPr>
              <a:t> </a:t>
            </a:r>
            <a:r>
              <a:rPr spc="7" dirty="0">
                <a:latin typeface="Calibri"/>
                <a:cs typeface="Calibri"/>
              </a:rPr>
              <a:t>w</a:t>
            </a:r>
            <a:r>
              <a:rPr spc="-20" dirty="0">
                <a:latin typeface="Calibri"/>
                <a:cs typeface="Calibri"/>
              </a:rPr>
              <a:t>il</a:t>
            </a:r>
            <a:r>
              <a:rPr dirty="0">
                <a:latin typeface="Calibri"/>
                <a:cs typeface="Calibri"/>
              </a:rPr>
              <a:t>l</a:t>
            </a:r>
            <a:r>
              <a:rPr spc="-20" dirty="0">
                <a:latin typeface="Calibri"/>
                <a:cs typeface="Calibri"/>
              </a:rPr>
              <a:t> </a:t>
            </a:r>
            <a:r>
              <a:rPr spc="-53" dirty="0">
                <a:latin typeface="Calibri"/>
                <a:cs typeface="Calibri"/>
              </a:rPr>
              <a:t>b</a:t>
            </a:r>
            <a:r>
              <a:rPr dirty="0">
                <a:latin typeface="Calibri"/>
                <a:cs typeface="Calibri"/>
              </a:rPr>
              <a:t>e</a:t>
            </a:r>
            <a:r>
              <a:rPr spc="93" dirty="0">
                <a:latin typeface="Calibri"/>
                <a:cs typeface="Calibri"/>
              </a:rPr>
              <a:t> </a:t>
            </a:r>
            <a:r>
              <a:rPr spc="33" dirty="0">
                <a:latin typeface="Calibri"/>
                <a:cs typeface="Calibri"/>
              </a:rPr>
              <a:t>acc</a:t>
            </a:r>
            <a:r>
              <a:rPr dirty="0">
                <a:latin typeface="Calibri"/>
                <a:cs typeface="Calibri"/>
              </a:rPr>
              <a:t>es</a:t>
            </a:r>
            <a:r>
              <a:rPr spc="-13" dirty="0">
                <a:latin typeface="Calibri"/>
                <a:cs typeface="Calibri"/>
              </a:rPr>
              <a:t>s</a:t>
            </a:r>
            <a:r>
              <a:rPr spc="-20" dirty="0">
                <a:latin typeface="Calibri"/>
                <a:cs typeface="Calibri"/>
              </a:rPr>
              <a:t>i</a:t>
            </a:r>
            <a:r>
              <a:rPr spc="-53" dirty="0">
                <a:latin typeface="Calibri"/>
                <a:cs typeface="Calibri"/>
              </a:rPr>
              <a:t>b</a:t>
            </a:r>
            <a:r>
              <a:rPr spc="-20" dirty="0">
                <a:latin typeface="Calibri"/>
                <a:cs typeface="Calibri"/>
              </a:rPr>
              <a:t>l</a:t>
            </a:r>
            <a:r>
              <a:rPr dirty="0">
                <a:latin typeface="Calibri"/>
                <a:cs typeface="Calibri"/>
              </a:rPr>
              <a:t>e</a:t>
            </a:r>
            <a:r>
              <a:rPr spc="-107" dirty="0">
                <a:latin typeface="Calibri"/>
                <a:cs typeface="Calibri"/>
              </a:rPr>
              <a:t> </a:t>
            </a:r>
            <a:r>
              <a:rPr spc="-53" dirty="0">
                <a:latin typeface="Calibri"/>
                <a:cs typeface="Calibri"/>
              </a:rPr>
              <a:t>b</a:t>
            </a:r>
            <a:r>
              <a:rPr dirty="0">
                <a:latin typeface="Calibri"/>
                <a:cs typeface="Calibri"/>
              </a:rPr>
              <a:t>y</a:t>
            </a:r>
            <a:r>
              <a:rPr spc="73" dirty="0">
                <a:latin typeface="Calibri"/>
                <a:cs typeface="Calibri"/>
              </a:rPr>
              <a:t> </a:t>
            </a:r>
            <a:r>
              <a:rPr spc="-20" dirty="0">
                <a:latin typeface="Calibri"/>
                <a:cs typeface="Calibri"/>
              </a:rPr>
              <a:t>i</a:t>
            </a:r>
            <a:r>
              <a:rPr spc="93" dirty="0">
                <a:latin typeface="Calibri"/>
                <a:cs typeface="Calibri"/>
              </a:rPr>
              <a:t>t</a:t>
            </a:r>
            <a:r>
              <a:rPr spc="-152" dirty="0">
                <a:latin typeface="Calibri"/>
                <a:cs typeface="Calibri"/>
              </a:rPr>
              <a:t>’</a:t>
            </a:r>
            <a:r>
              <a:rPr dirty="0">
                <a:latin typeface="Calibri"/>
                <a:cs typeface="Calibri"/>
              </a:rPr>
              <a:t>s</a:t>
            </a:r>
            <a:r>
              <a:rPr spc="-13" dirty="0">
                <a:latin typeface="Calibri"/>
                <a:cs typeface="Calibri"/>
              </a:rPr>
              <a:t> </a:t>
            </a:r>
            <a:r>
              <a:rPr spc="33" dirty="0">
                <a:latin typeface="Calibri"/>
                <a:cs typeface="Calibri"/>
              </a:rPr>
              <a:t>a</a:t>
            </a:r>
            <a:r>
              <a:rPr spc="-7" dirty="0">
                <a:latin typeface="Calibri"/>
                <a:cs typeface="Calibri"/>
              </a:rPr>
              <a:t>s</a:t>
            </a:r>
            <a:r>
              <a:rPr spc="-13" dirty="0">
                <a:latin typeface="Calibri"/>
                <a:cs typeface="Calibri"/>
              </a:rPr>
              <a:t>s</a:t>
            </a:r>
            <a:r>
              <a:rPr spc="-20" dirty="0">
                <a:latin typeface="Calibri"/>
                <a:cs typeface="Calibri"/>
              </a:rPr>
              <a:t>i</a:t>
            </a:r>
            <a:r>
              <a:rPr spc="-53" dirty="0">
                <a:latin typeface="Calibri"/>
                <a:cs typeface="Calibri"/>
              </a:rPr>
              <a:t>gn</a:t>
            </a:r>
            <a:r>
              <a:rPr dirty="0">
                <a:latin typeface="Calibri"/>
                <a:cs typeface="Calibri"/>
              </a:rPr>
              <a:t>ed</a:t>
            </a:r>
            <a:r>
              <a:rPr spc="140"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13" dirty="0">
                <a:latin typeface="Calibri"/>
                <a:cs typeface="Calibri"/>
              </a:rPr>
              <a:t> </a:t>
            </a:r>
            <a:r>
              <a:rPr spc="40" dirty="0">
                <a:latin typeface="Calibri"/>
                <a:cs typeface="Calibri"/>
              </a:rPr>
              <a:t>I</a:t>
            </a:r>
            <a:r>
              <a:rPr dirty="0">
                <a:latin typeface="Calibri"/>
                <a:cs typeface="Calibri"/>
              </a:rPr>
              <a:t>D</a:t>
            </a:r>
            <a:endParaRPr>
              <a:latin typeface="Calibri"/>
              <a:cs typeface="Calibri"/>
            </a:endParaRPr>
          </a:p>
        </p:txBody>
      </p:sp>
      <p:sp>
        <p:nvSpPr>
          <p:cNvPr id="24" name="object 24"/>
          <p:cNvSpPr txBox="1"/>
          <p:nvPr/>
        </p:nvSpPr>
        <p:spPr>
          <a:xfrm>
            <a:off x="1358478" y="5569800"/>
            <a:ext cx="4169833" cy="504411"/>
          </a:xfrm>
          <a:prstGeom prst="rect">
            <a:avLst/>
          </a:prstGeom>
        </p:spPr>
        <p:txBody>
          <a:bodyPr vert="horz" wrap="square" lIns="0" tIns="16933" rIns="0" bIns="0" rtlCol="0">
            <a:spAutoFit/>
          </a:bodyPr>
          <a:lstStyle/>
          <a:p>
            <a:pPr marL="2487444">
              <a:lnSpc>
                <a:spcPts val="1873"/>
              </a:lnSpc>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a:p>
            <a:pPr marL="16933">
              <a:lnSpc>
                <a:spcPts val="1873"/>
              </a:lnSpc>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5" name="object 25" hidden="1"/>
          <p:cNvGrpSpPr/>
          <p:nvPr/>
        </p:nvGrpSpPr>
        <p:grpSpPr>
          <a:xfrm>
            <a:off x="1" y="2032"/>
            <a:ext cx="12138660" cy="6856307"/>
            <a:chOff x="0" y="1524"/>
            <a:chExt cx="9103995" cy="5142230"/>
          </a:xfrm>
        </p:grpSpPr>
        <p:pic>
          <p:nvPicPr>
            <p:cNvPr id="26" name="object 26"/>
            <p:cNvPicPr/>
            <p:nvPr/>
          </p:nvPicPr>
          <p:blipFill>
            <a:blip r:embed="rId13" cstate="print"/>
            <a:stretch>
              <a:fillRect/>
            </a:stretch>
          </p:blipFill>
          <p:spPr>
            <a:xfrm>
              <a:off x="1291971" y="3636327"/>
              <a:ext cx="502880" cy="502880"/>
            </a:xfrm>
            <a:prstGeom prst="rect">
              <a:avLst/>
            </a:prstGeom>
          </p:spPr>
        </p:pic>
        <p:pic>
          <p:nvPicPr>
            <p:cNvPr id="27" name="object 27"/>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6301" y="1193801"/>
            <a:ext cx="7962900" cy="1206500"/>
            <a:chOff x="1609725" y="895350"/>
            <a:chExt cx="5972175" cy="904875"/>
          </a:xfrm>
        </p:grpSpPr>
        <p:pic>
          <p:nvPicPr>
            <p:cNvPr id="3" name="object 3"/>
            <p:cNvPicPr/>
            <p:nvPr/>
          </p:nvPicPr>
          <p:blipFill>
            <a:blip r:embed="rId2" cstate="print"/>
            <a:stretch>
              <a:fillRect/>
            </a:stretch>
          </p:blipFill>
          <p:spPr>
            <a:xfrm>
              <a:off x="1609725" y="895350"/>
              <a:ext cx="5972175" cy="904875"/>
            </a:xfrm>
            <a:prstGeom prst="rect">
              <a:avLst/>
            </a:prstGeom>
          </p:spPr>
        </p:pic>
        <p:sp>
          <p:nvSpPr>
            <p:cNvPr id="4" name="object 4"/>
            <p:cNvSpPr/>
            <p:nvPr/>
          </p:nvSpPr>
          <p:spPr>
            <a:xfrm>
              <a:off x="1632965" y="914278"/>
              <a:ext cx="5878195" cy="815340"/>
            </a:xfrm>
            <a:custGeom>
              <a:avLst/>
              <a:gdLst/>
              <a:ahLst/>
              <a:cxnLst/>
              <a:rect l="l" t="t" r="r" b="b"/>
              <a:pathLst>
                <a:path w="5878195" h="815339">
                  <a:moveTo>
                    <a:pt x="5742188" y="0"/>
                  </a:moveTo>
                  <a:lnTo>
                    <a:pt x="135885" y="0"/>
                  </a:lnTo>
                  <a:lnTo>
                    <a:pt x="92931" y="6927"/>
                  </a:lnTo>
                  <a:lnTo>
                    <a:pt x="55629" y="26217"/>
                  </a:lnTo>
                  <a:lnTo>
                    <a:pt x="26215" y="55632"/>
                  </a:lnTo>
                  <a:lnTo>
                    <a:pt x="6926" y="92932"/>
                  </a:lnTo>
                  <a:lnTo>
                    <a:pt x="0" y="135879"/>
                  </a:lnTo>
                  <a:lnTo>
                    <a:pt x="0" y="679185"/>
                  </a:lnTo>
                  <a:lnTo>
                    <a:pt x="6926" y="722145"/>
                  </a:lnTo>
                  <a:lnTo>
                    <a:pt x="26215" y="759446"/>
                  </a:lnTo>
                  <a:lnTo>
                    <a:pt x="55629" y="788856"/>
                  </a:lnTo>
                  <a:lnTo>
                    <a:pt x="92931" y="808141"/>
                  </a:lnTo>
                  <a:lnTo>
                    <a:pt x="135885" y="815065"/>
                  </a:lnTo>
                  <a:lnTo>
                    <a:pt x="5742188" y="815065"/>
                  </a:lnTo>
                  <a:lnTo>
                    <a:pt x="5785135" y="808141"/>
                  </a:lnTo>
                  <a:lnTo>
                    <a:pt x="5822435" y="788856"/>
                  </a:lnTo>
                  <a:lnTo>
                    <a:pt x="5851850" y="759446"/>
                  </a:lnTo>
                  <a:lnTo>
                    <a:pt x="5871140" y="722145"/>
                  </a:lnTo>
                  <a:lnTo>
                    <a:pt x="5878067" y="679185"/>
                  </a:lnTo>
                  <a:lnTo>
                    <a:pt x="5878067" y="135879"/>
                  </a:lnTo>
                  <a:lnTo>
                    <a:pt x="5871140" y="92932"/>
                  </a:lnTo>
                  <a:lnTo>
                    <a:pt x="5851850" y="55632"/>
                  </a:lnTo>
                  <a:lnTo>
                    <a:pt x="5822435" y="26217"/>
                  </a:lnTo>
                  <a:lnTo>
                    <a:pt x="5785135" y="6927"/>
                  </a:lnTo>
                  <a:lnTo>
                    <a:pt x="5742188" y="0"/>
                  </a:lnTo>
                  <a:close/>
                </a:path>
              </a:pathLst>
            </a:custGeom>
            <a:solidFill>
              <a:srgbClr val="FFFFFF"/>
            </a:solidFill>
          </p:spPr>
          <p:txBody>
            <a:bodyPr wrap="square" lIns="0" tIns="0" rIns="0" bIns="0" rtlCol="0"/>
            <a:lstStyle/>
            <a:p>
              <a:endParaRPr sz="2400"/>
            </a:p>
          </p:txBody>
        </p:sp>
        <p:sp>
          <p:nvSpPr>
            <p:cNvPr id="5" name="object 5"/>
            <p:cNvSpPr/>
            <p:nvPr/>
          </p:nvSpPr>
          <p:spPr>
            <a:xfrm>
              <a:off x="1632965" y="914278"/>
              <a:ext cx="5878195" cy="815340"/>
            </a:xfrm>
            <a:custGeom>
              <a:avLst/>
              <a:gdLst/>
              <a:ahLst/>
              <a:cxnLst/>
              <a:rect l="l" t="t" r="r" b="b"/>
              <a:pathLst>
                <a:path w="5878195" h="815339">
                  <a:moveTo>
                    <a:pt x="0" y="135879"/>
                  </a:moveTo>
                  <a:lnTo>
                    <a:pt x="6926" y="92932"/>
                  </a:lnTo>
                  <a:lnTo>
                    <a:pt x="26215" y="55632"/>
                  </a:lnTo>
                  <a:lnTo>
                    <a:pt x="55629" y="26217"/>
                  </a:lnTo>
                  <a:lnTo>
                    <a:pt x="92931" y="6927"/>
                  </a:lnTo>
                  <a:lnTo>
                    <a:pt x="135885" y="0"/>
                  </a:lnTo>
                  <a:lnTo>
                    <a:pt x="5742188" y="0"/>
                  </a:lnTo>
                  <a:lnTo>
                    <a:pt x="5785135" y="6927"/>
                  </a:lnTo>
                  <a:lnTo>
                    <a:pt x="5822435" y="26217"/>
                  </a:lnTo>
                  <a:lnTo>
                    <a:pt x="5851850" y="55632"/>
                  </a:lnTo>
                  <a:lnTo>
                    <a:pt x="5871140" y="92932"/>
                  </a:lnTo>
                  <a:lnTo>
                    <a:pt x="5878067" y="135879"/>
                  </a:lnTo>
                  <a:lnTo>
                    <a:pt x="5878067" y="679185"/>
                  </a:lnTo>
                  <a:lnTo>
                    <a:pt x="5871140" y="722145"/>
                  </a:lnTo>
                  <a:lnTo>
                    <a:pt x="5851850" y="759446"/>
                  </a:lnTo>
                  <a:lnTo>
                    <a:pt x="5822435" y="788856"/>
                  </a:lnTo>
                  <a:lnTo>
                    <a:pt x="5785135" y="808141"/>
                  </a:lnTo>
                  <a:lnTo>
                    <a:pt x="5742188" y="815065"/>
                  </a:lnTo>
                  <a:lnTo>
                    <a:pt x="135885" y="815065"/>
                  </a:lnTo>
                  <a:lnTo>
                    <a:pt x="92931" y="808141"/>
                  </a:lnTo>
                  <a:lnTo>
                    <a:pt x="55629" y="788856"/>
                  </a:lnTo>
                  <a:lnTo>
                    <a:pt x="26215" y="759446"/>
                  </a:lnTo>
                  <a:lnTo>
                    <a:pt x="6926" y="722145"/>
                  </a:lnTo>
                  <a:lnTo>
                    <a:pt x="0" y="679185"/>
                  </a:lnTo>
                  <a:lnTo>
                    <a:pt x="0" y="135879"/>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16" name="object 16"/>
          <p:cNvGrpSpPr/>
          <p:nvPr/>
        </p:nvGrpSpPr>
        <p:grpSpPr>
          <a:xfrm>
            <a:off x="533401" y="2501900"/>
            <a:ext cx="3111500" cy="3276600"/>
            <a:chOff x="400050" y="1876425"/>
            <a:chExt cx="2333625" cy="2457450"/>
          </a:xfrm>
        </p:grpSpPr>
        <p:pic>
          <p:nvPicPr>
            <p:cNvPr id="17" name="object 17"/>
            <p:cNvPicPr/>
            <p:nvPr/>
          </p:nvPicPr>
          <p:blipFill>
            <a:blip r:embed="rId6" cstate="print"/>
            <a:stretch>
              <a:fillRect/>
            </a:stretch>
          </p:blipFill>
          <p:spPr>
            <a:xfrm>
              <a:off x="400050" y="1876425"/>
              <a:ext cx="2333625" cy="2457450"/>
            </a:xfrm>
            <a:prstGeom prst="rect">
              <a:avLst/>
            </a:prstGeom>
          </p:spPr>
        </p:pic>
        <p:sp>
          <p:nvSpPr>
            <p:cNvPr id="18" name="object 18"/>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9" name="object 19"/>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1" name="object 21"/>
          <p:cNvGrpSpPr/>
          <p:nvPr/>
        </p:nvGrpSpPr>
        <p:grpSpPr>
          <a:xfrm>
            <a:off x="841265" y="2879583"/>
            <a:ext cx="2481580" cy="2639907"/>
            <a:chOff x="630948" y="2159687"/>
            <a:chExt cx="1861185" cy="1979930"/>
          </a:xfrm>
        </p:grpSpPr>
        <p:pic>
          <p:nvPicPr>
            <p:cNvPr id="22" name="object 22"/>
            <p:cNvPicPr/>
            <p:nvPr/>
          </p:nvPicPr>
          <p:blipFill>
            <a:blip r:embed="rId7" cstate="print"/>
            <a:stretch>
              <a:fillRect/>
            </a:stretch>
          </p:blipFill>
          <p:spPr>
            <a:xfrm>
              <a:off x="630948" y="2159736"/>
              <a:ext cx="412013" cy="412013"/>
            </a:xfrm>
            <a:prstGeom prst="rect">
              <a:avLst/>
            </a:prstGeom>
          </p:spPr>
        </p:pic>
        <p:pic>
          <p:nvPicPr>
            <p:cNvPr id="23" name="object 23"/>
            <p:cNvPicPr/>
            <p:nvPr/>
          </p:nvPicPr>
          <p:blipFill>
            <a:blip r:embed="rId8" cstate="print"/>
            <a:stretch>
              <a:fillRect/>
            </a:stretch>
          </p:blipFill>
          <p:spPr>
            <a:xfrm>
              <a:off x="1324865" y="2159687"/>
              <a:ext cx="432002" cy="432002"/>
            </a:xfrm>
            <a:prstGeom prst="rect">
              <a:avLst/>
            </a:prstGeom>
          </p:spPr>
        </p:pic>
        <p:pic>
          <p:nvPicPr>
            <p:cNvPr id="24" name="object 24"/>
            <p:cNvPicPr/>
            <p:nvPr/>
          </p:nvPicPr>
          <p:blipFill>
            <a:blip r:embed="rId9" cstate="print"/>
            <a:stretch>
              <a:fillRect/>
            </a:stretch>
          </p:blipFill>
          <p:spPr>
            <a:xfrm>
              <a:off x="2038859" y="2159748"/>
              <a:ext cx="453277" cy="453277"/>
            </a:xfrm>
            <a:prstGeom prst="rect">
              <a:avLst/>
            </a:prstGeom>
          </p:spPr>
        </p:pic>
        <p:pic>
          <p:nvPicPr>
            <p:cNvPr id="25" name="object 25"/>
            <p:cNvPicPr/>
            <p:nvPr/>
          </p:nvPicPr>
          <p:blipFill>
            <a:blip r:embed="rId10" cstate="print"/>
            <a:stretch>
              <a:fillRect/>
            </a:stretch>
          </p:blipFill>
          <p:spPr>
            <a:xfrm>
              <a:off x="630948" y="2955950"/>
              <a:ext cx="443965" cy="443965"/>
            </a:xfrm>
            <a:prstGeom prst="rect">
              <a:avLst/>
            </a:prstGeom>
          </p:spPr>
        </p:pic>
        <p:pic>
          <p:nvPicPr>
            <p:cNvPr id="26" name="object 26"/>
            <p:cNvPicPr/>
            <p:nvPr/>
          </p:nvPicPr>
          <p:blipFill>
            <a:blip r:embed="rId11" cstate="print"/>
            <a:stretch>
              <a:fillRect/>
            </a:stretch>
          </p:blipFill>
          <p:spPr>
            <a:xfrm>
              <a:off x="1324865" y="2978542"/>
              <a:ext cx="421373" cy="421373"/>
            </a:xfrm>
            <a:prstGeom prst="rect">
              <a:avLst/>
            </a:prstGeom>
          </p:spPr>
        </p:pic>
        <p:pic>
          <p:nvPicPr>
            <p:cNvPr id="27" name="object 27"/>
            <p:cNvPicPr/>
            <p:nvPr/>
          </p:nvPicPr>
          <p:blipFill>
            <a:blip r:embed="rId12" cstate="print"/>
            <a:stretch>
              <a:fillRect/>
            </a:stretch>
          </p:blipFill>
          <p:spPr>
            <a:xfrm>
              <a:off x="2038859" y="2957081"/>
              <a:ext cx="421373" cy="421373"/>
            </a:xfrm>
            <a:prstGeom prst="rect">
              <a:avLst/>
            </a:prstGeom>
          </p:spPr>
        </p:pic>
        <p:pic>
          <p:nvPicPr>
            <p:cNvPr id="28" name="object 28"/>
            <p:cNvPicPr/>
            <p:nvPr/>
          </p:nvPicPr>
          <p:blipFill>
            <a:blip r:embed="rId13" cstate="print"/>
            <a:stretch>
              <a:fillRect/>
            </a:stretch>
          </p:blipFill>
          <p:spPr>
            <a:xfrm>
              <a:off x="1291971" y="3636327"/>
              <a:ext cx="502880" cy="502880"/>
            </a:xfrm>
            <a:prstGeom prst="rect">
              <a:avLst/>
            </a:prstGeom>
          </p:spPr>
        </p:pic>
      </p:grpSp>
      <p:sp>
        <p:nvSpPr>
          <p:cNvPr id="29" name="object 29"/>
          <p:cNvSpPr txBox="1"/>
          <p:nvPr/>
        </p:nvSpPr>
        <p:spPr>
          <a:xfrm>
            <a:off x="2386755" y="1336968"/>
            <a:ext cx="7421880" cy="848950"/>
          </a:xfrm>
          <a:prstGeom prst="rect">
            <a:avLst/>
          </a:prstGeom>
        </p:spPr>
        <p:txBody>
          <a:bodyPr vert="horz" wrap="square" lIns="0" tIns="17780" rIns="0" bIns="0" rtlCol="0">
            <a:spAutoFit/>
          </a:bodyPr>
          <a:lstStyle/>
          <a:p>
            <a:pPr marL="16086" marR="6773" algn="ctr">
              <a:lnSpc>
                <a:spcPct val="99800"/>
              </a:lnSpc>
              <a:spcBef>
                <a:spcPts val="140"/>
              </a:spcBef>
            </a:pPr>
            <a:r>
              <a:rPr spc="-27" dirty="0">
                <a:latin typeface="Calibri"/>
                <a:cs typeface="Calibri"/>
              </a:rPr>
              <a:t>All </a:t>
            </a:r>
            <a:r>
              <a:rPr spc="-13" dirty="0">
                <a:latin typeface="Calibri"/>
                <a:cs typeface="Calibri"/>
              </a:rPr>
              <a:t>these </a:t>
            </a:r>
            <a:r>
              <a:rPr spc="-7" dirty="0">
                <a:latin typeface="Calibri"/>
                <a:cs typeface="Calibri"/>
              </a:rPr>
              <a:t>commits </a:t>
            </a:r>
            <a:r>
              <a:rPr dirty="0">
                <a:latin typeface="Calibri"/>
                <a:cs typeface="Calibri"/>
              </a:rPr>
              <a:t>are </a:t>
            </a:r>
            <a:r>
              <a:rPr spc="-27" dirty="0">
                <a:latin typeface="Calibri"/>
                <a:cs typeface="Calibri"/>
              </a:rPr>
              <a:t>bound </a:t>
            </a:r>
            <a:r>
              <a:rPr dirty="0">
                <a:latin typeface="Calibri"/>
                <a:cs typeface="Calibri"/>
              </a:rPr>
              <a:t>to a </a:t>
            </a:r>
            <a:r>
              <a:rPr b="1" spc="7" dirty="0">
                <a:latin typeface="Calibri"/>
                <a:cs typeface="Calibri"/>
              </a:rPr>
              <a:t>branch. </a:t>
            </a:r>
            <a:r>
              <a:rPr spc="-33" dirty="0">
                <a:latin typeface="Calibri"/>
                <a:cs typeface="Calibri"/>
              </a:rPr>
              <a:t>Any </a:t>
            </a:r>
            <a:r>
              <a:rPr spc="-20" dirty="0">
                <a:latin typeface="Calibri"/>
                <a:cs typeface="Calibri"/>
              </a:rPr>
              <a:t>new </a:t>
            </a:r>
            <a:r>
              <a:rPr spc="-7" dirty="0">
                <a:latin typeface="Calibri"/>
                <a:cs typeface="Calibri"/>
              </a:rPr>
              <a:t>commits </a:t>
            </a:r>
            <a:r>
              <a:rPr spc="-20" dirty="0">
                <a:latin typeface="Calibri"/>
                <a:cs typeface="Calibri"/>
              </a:rPr>
              <a:t>made</a:t>
            </a:r>
            <a:r>
              <a:rPr spc="-13" dirty="0">
                <a:latin typeface="Calibri"/>
                <a:cs typeface="Calibri"/>
              </a:rPr>
              <a:t> will </a:t>
            </a:r>
            <a:r>
              <a:rPr spc="-27" dirty="0">
                <a:latin typeface="Calibri"/>
                <a:cs typeface="Calibri"/>
              </a:rPr>
              <a:t>be </a:t>
            </a:r>
            <a:r>
              <a:rPr spc="-13" dirty="0">
                <a:latin typeface="Calibri"/>
                <a:cs typeface="Calibri"/>
              </a:rPr>
              <a:t>added </a:t>
            </a:r>
            <a:r>
              <a:rPr spc="-393" dirty="0">
                <a:latin typeface="Calibri"/>
                <a:cs typeface="Calibri"/>
              </a:rPr>
              <a:t> </a:t>
            </a:r>
            <a:r>
              <a:rPr dirty="0">
                <a:latin typeface="Calibri"/>
                <a:cs typeface="Calibri"/>
              </a:rPr>
              <a:t>to </a:t>
            </a:r>
            <a:r>
              <a:rPr spc="-20" dirty="0">
                <a:latin typeface="Calibri"/>
                <a:cs typeface="Calibri"/>
              </a:rPr>
              <a:t>this branch. </a:t>
            </a:r>
            <a:r>
              <a:rPr dirty="0">
                <a:latin typeface="Calibri"/>
                <a:cs typeface="Calibri"/>
              </a:rPr>
              <a:t>A </a:t>
            </a:r>
            <a:r>
              <a:rPr spc="-13" dirty="0">
                <a:latin typeface="Calibri"/>
                <a:cs typeface="Calibri"/>
              </a:rPr>
              <a:t>branch </a:t>
            </a:r>
            <a:r>
              <a:rPr spc="7" dirty="0">
                <a:latin typeface="Calibri"/>
                <a:cs typeface="Calibri"/>
              </a:rPr>
              <a:t>always </a:t>
            </a:r>
            <a:r>
              <a:rPr spc="-13" dirty="0">
                <a:latin typeface="Calibri"/>
                <a:cs typeface="Calibri"/>
              </a:rPr>
              <a:t>points </a:t>
            </a:r>
            <a:r>
              <a:rPr dirty="0">
                <a:latin typeface="Calibri"/>
                <a:cs typeface="Calibri"/>
              </a:rPr>
              <a:t>to </a:t>
            </a:r>
            <a:r>
              <a:rPr spc="-20" dirty="0">
                <a:latin typeface="Calibri"/>
                <a:cs typeface="Calibri"/>
              </a:rPr>
              <a:t>the </a:t>
            </a:r>
            <a:r>
              <a:rPr dirty="0">
                <a:latin typeface="Calibri"/>
                <a:cs typeface="Calibri"/>
              </a:rPr>
              <a:t>latest </a:t>
            </a:r>
            <a:r>
              <a:rPr spc="-7" dirty="0">
                <a:latin typeface="Calibri"/>
                <a:cs typeface="Calibri"/>
              </a:rPr>
              <a:t>commit. </a:t>
            </a:r>
            <a:r>
              <a:rPr spc="-13" dirty="0">
                <a:latin typeface="Calibri"/>
                <a:cs typeface="Calibri"/>
              </a:rPr>
              <a:t>The pointer </a:t>
            </a:r>
            <a:r>
              <a:rPr dirty="0">
                <a:latin typeface="Calibri"/>
                <a:cs typeface="Calibri"/>
              </a:rPr>
              <a:t>to </a:t>
            </a:r>
            <a:r>
              <a:rPr spc="-20" dirty="0">
                <a:latin typeface="Calibri"/>
                <a:cs typeface="Calibri"/>
              </a:rPr>
              <a:t>the </a:t>
            </a:r>
            <a:r>
              <a:rPr spc="-13" dirty="0">
                <a:latin typeface="Calibri"/>
                <a:cs typeface="Calibri"/>
              </a:rPr>
              <a:t> </a:t>
            </a:r>
            <a:r>
              <a:rPr dirty="0">
                <a:latin typeface="Calibri"/>
                <a:cs typeface="Calibri"/>
              </a:rPr>
              <a:t>latest</a:t>
            </a:r>
            <a:r>
              <a:rPr spc="-120" dirty="0">
                <a:latin typeface="Calibri"/>
                <a:cs typeface="Calibri"/>
              </a:rPr>
              <a:t> </a:t>
            </a:r>
            <a:r>
              <a:rPr spc="-7" dirty="0">
                <a:latin typeface="Calibri"/>
                <a:cs typeface="Calibri"/>
              </a:rPr>
              <a:t>commit</a:t>
            </a:r>
            <a:r>
              <a:rPr spc="-13" dirty="0">
                <a:latin typeface="Calibri"/>
                <a:cs typeface="Calibri"/>
              </a:rPr>
              <a:t> is </a:t>
            </a:r>
            <a:r>
              <a:rPr spc="-7" dirty="0">
                <a:latin typeface="Calibri"/>
                <a:cs typeface="Calibri"/>
              </a:rPr>
              <a:t>known</a:t>
            </a:r>
            <a:r>
              <a:rPr spc="40" dirty="0">
                <a:latin typeface="Calibri"/>
                <a:cs typeface="Calibri"/>
              </a:rPr>
              <a:t> </a:t>
            </a:r>
            <a:r>
              <a:rPr spc="13" dirty="0">
                <a:latin typeface="Calibri"/>
                <a:cs typeface="Calibri"/>
              </a:rPr>
              <a:t>as</a:t>
            </a:r>
            <a:r>
              <a:rPr spc="-87" dirty="0">
                <a:latin typeface="Calibri"/>
                <a:cs typeface="Calibri"/>
              </a:rPr>
              <a:t> </a:t>
            </a:r>
            <a:r>
              <a:rPr b="1" spc="-7" dirty="0">
                <a:latin typeface="Calibri"/>
                <a:cs typeface="Calibri"/>
              </a:rPr>
              <a:t>HEAD</a:t>
            </a:r>
            <a:endParaRPr>
              <a:latin typeface="Calibri"/>
              <a:cs typeface="Calibri"/>
            </a:endParaRPr>
          </a:p>
        </p:txBody>
      </p:sp>
      <p:sp>
        <p:nvSpPr>
          <p:cNvPr id="30" name="object 30"/>
          <p:cNvSpPr txBox="1"/>
          <p:nvPr/>
        </p:nvSpPr>
        <p:spPr>
          <a:xfrm>
            <a:off x="4800608" y="4572933"/>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sp>
        <p:nvSpPr>
          <p:cNvPr id="31" name="object 31"/>
          <p:cNvSpPr/>
          <p:nvPr/>
        </p:nvSpPr>
        <p:spPr>
          <a:xfrm>
            <a:off x="7993725" y="3484039"/>
            <a:ext cx="101600" cy="426720"/>
          </a:xfrm>
          <a:custGeom>
            <a:avLst/>
            <a:gdLst/>
            <a:ahLst/>
            <a:cxnLst/>
            <a:rect l="l" t="t" r="r" b="b"/>
            <a:pathLst>
              <a:path w="76200" h="320039">
                <a:moveTo>
                  <a:pt x="28559" y="243708"/>
                </a:moveTo>
                <a:lnTo>
                  <a:pt x="0" y="243708"/>
                </a:lnTo>
                <a:lnTo>
                  <a:pt x="38100" y="319908"/>
                </a:lnTo>
                <a:lnTo>
                  <a:pt x="69847" y="256413"/>
                </a:lnTo>
                <a:lnTo>
                  <a:pt x="28559" y="256413"/>
                </a:lnTo>
                <a:lnTo>
                  <a:pt x="28559" y="243708"/>
                </a:lnTo>
                <a:close/>
              </a:path>
              <a:path w="76200" h="320039">
                <a:moveTo>
                  <a:pt x="47609" y="0"/>
                </a:moveTo>
                <a:lnTo>
                  <a:pt x="28559" y="0"/>
                </a:lnTo>
                <a:lnTo>
                  <a:pt x="28559" y="256413"/>
                </a:lnTo>
                <a:lnTo>
                  <a:pt x="47609" y="256413"/>
                </a:lnTo>
                <a:lnTo>
                  <a:pt x="47609" y="0"/>
                </a:lnTo>
                <a:close/>
              </a:path>
              <a:path w="76200" h="320039">
                <a:moveTo>
                  <a:pt x="76200" y="243708"/>
                </a:moveTo>
                <a:lnTo>
                  <a:pt x="47609" y="243708"/>
                </a:lnTo>
                <a:lnTo>
                  <a:pt x="47609" y="256413"/>
                </a:lnTo>
                <a:lnTo>
                  <a:pt x="69847" y="256413"/>
                </a:lnTo>
                <a:lnTo>
                  <a:pt x="76200" y="243708"/>
                </a:lnTo>
                <a:close/>
              </a:path>
            </a:pathLst>
          </a:custGeom>
          <a:solidFill>
            <a:srgbClr val="1B577B"/>
          </a:solidFill>
        </p:spPr>
        <p:txBody>
          <a:bodyPr wrap="square" lIns="0" tIns="0" rIns="0" bIns="0" rtlCol="0"/>
          <a:lstStyle/>
          <a:p>
            <a:endParaRPr sz="2400"/>
          </a:p>
        </p:txBody>
      </p:sp>
      <p:sp>
        <p:nvSpPr>
          <p:cNvPr id="32" name="object 32"/>
          <p:cNvSpPr txBox="1"/>
          <p:nvPr/>
        </p:nvSpPr>
        <p:spPr>
          <a:xfrm>
            <a:off x="7764278" y="3191507"/>
            <a:ext cx="571500" cy="294097"/>
          </a:xfrm>
          <a:prstGeom prst="rect">
            <a:avLst/>
          </a:prstGeom>
        </p:spPr>
        <p:txBody>
          <a:bodyPr vert="horz" wrap="square" lIns="0" tIns="16933" rIns="0" bIns="0" rtlCol="0">
            <a:spAutoFit/>
          </a:bodyPr>
          <a:lstStyle/>
          <a:p>
            <a:pPr marL="16933">
              <a:spcBef>
                <a:spcPts val="133"/>
              </a:spcBef>
            </a:pPr>
            <a:r>
              <a:rPr b="1" spc="-40" dirty="0">
                <a:solidFill>
                  <a:srgbClr val="1B577B"/>
                </a:solidFill>
                <a:latin typeface="Calibri"/>
                <a:cs typeface="Calibri"/>
              </a:rPr>
              <a:t>H</a:t>
            </a:r>
            <a:r>
              <a:rPr b="1" spc="13" dirty="0">
                <a:solidFill>
                  <a:srgbClr val="1B577B"/>
                </a:solidFill>
                <a:latin typeface="Calibri"/>
                <a:cs typeface="Calibri"/>
              </a:rPr>
              <a:t>E</a:t>
            </a:r>
            <a:r>
              <a:rPr b="1" dirty="0">
                <a:solidFill>
                  <a:srgbClr val="1B577B"/>
                </a:solidFill>
                <a:latin typeface="Calibri"/>
                <a:cs typeface="Calibri"/>
              </a:rPr>
              <a:t>AD</a:t>
            </a:r>
            <a:endParaRPr>
              <a:latin typeface="Calibri"/>
              <a:cs typeface="Calibri"/>
            </a:endParaRPr>
          </a:p>
        </p:txBody>
      </p:sp>
      <p:pic>
        <p:nvPicPr>
          <p:cNvPr id="33" name="object 33"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52700" y="1231900"/>
            <a:ext cx="6908800" cy="736600"/>
            <a:chOff x="1914525" y="923925"/>
            <a:chExt cx="5181600" cy="552450"/>
          </a:xfrm>
        </p:grpSpPr>
        <p:pic>
          <p:nvPicPr>
            <p:cNvPr id="3" name="object 3"/>
            <p:cNvPicPr/>
            <p:nvPr/>
          </p:nvPicPr>
          <p:blipFill>
            <a:blip r:embed="rId2" cstate="print"/>
            <a:stretch>
              <a:fillRect/>
            </a:stretch>
          </p:blipFill>
          <p:spPr>
            <a:xfrm>
              <a:off x="1914525" y="923925"/>
              <a:ext cx="5181584" cy="552450"/>
            </a:xfrm>
            <a:prstGeom prst="rect">
              <a:avLst/>
            </a:prstGeom>
          </p:spPr>
        </p:pic>
        <p:sp>
          <p:nvSpPr>
            <p:cNvPr id="4" name="object 4"/>
            <p:cNvSpPr/>
            <p:nvPr/>
          </p:nvSpPr>
          <p:spPr>
            <a:xfrm>
              <a:off x="1936872" y="946160"/>
              <a:ext cx="5086350" cy="455930"/>
            </a:xfrm>
            <a:custGeom>
              <a:avLst/>
              <a:gdLst/>
              <a:ahLst/>
              <a:cxnLst/>
              <a:rect l="l" t="t" r="r" b="b"/>
              <a:pathLst>
                <a:path w="5086350" h="455930">
                  <a:moveTo>
                    <a:pt x="5010037" y="0"/>
                  </a:moveTo>
                  <a:lnTo>
                    <a:pt x="75950" y="0"/>
                  </a:lnTo>
                  <a:lnTo>
                    <a:pt x="46402" y="5969"/>
                  </a:lnTo>
                  <a:lnTo>
                    <a:pt x="22258" y="22246"/>
                  </a:lnTo>
                  <a:lnTo>
                    <a:pt x="5973" y="46381"/>
                  </a:lnTo>
                  <a:lnTo>
                    <a:pt x="0" y="75925"/>
                  </a:lnTo>
                  <a:lnTo>
                    <a:pt x="0" y="379719"/>
                  </a:lnTo>
                  <a:lnTo>
                    <a:pt x="5973" y="409320"/>
                  </a:lnTo>
                  <a:lnTo>
                    <a:pt x="22258" y="433459"/>
                  </a:lnTo>
                  <a:lnTo>
                    <a:pt x="46402" y="449718"/>
                  </a:lnTo>
                  <a:lnTo>
                    <a:pt x="75950" y="455675"/>
                  </a:lnTo>
                  <a:lnTo>
                    <a:pt x="5010037" y="455675"/>
                  </a:lnTo>
                  <a:lnTo>
                    <a:pt x="5039581" y="449718"/>
                  </a:lnTo>
                  <a:lnTo>
                    <a:pt x="5063716" y="433459"/>
                  </a:lnTo>
                  <a:lnTo>
                    <a:pt x="5079992" y="409320"/>
                  </a:lnTo>
                  <a:lnTo>
                    <a:pt x="5085962" y="379719"/>
                  </a:lnTo>
                  <a:lnTo>
                    <a:pt x="5085962" y="75925"/>
                  </a:lnTo>
                  <a:lnTo>
                    <a:pt x="5079992" y="46381"/>
                  </a:lnTo>
                  <a:lnTo>
                    <a:pt x="5063716" y="22246"/>
                  </a:lnTo>
                  <a:lnTo>
                    <a:pt x="5039581" y="5969"/>
                  </a:lnTo>
                  <a:lnTo>
                    <a:pt x="5010037" y="0"/>
                  </a:lnTo>
                  <a:close/>
                </a:path>
              </a:pathLst>
            </a:custGeom>
            <a:solidFill>
              <a:srgbClr val="FFFFFF"/>
            </a:solidFill>
          </p:spPr>
          <p:txBody>
            <a:bodyPr wrap="square" lIns="0" tIns="0" rIns="0" bIns="0" rtlCol="0"/>
            <a:lstStyle/>
            <a:p>
              <a:endParaRPr sz="2400"/>
            </a:p>
          </p:txBody>
        </p:sp>
        <p:sp>
          <p:nvSpPr>
            <p:cNvPr id="5" name="object 5"/>
            <p:cNvSpPr/>
            <p:nvPr/>
          </p:nvSpPr>
          <p:spPr>
            <a:xfrm>
              <a:off x="1936872" y="946160"/>
              <a:ext cx="5086350" cy="455930"/>
            </a:xfrm>
            <a:custGeom>
              <a:avLst/>
              <a:gdLst/>
              <a:ahLst/>
              <a:cxnLst/>
              <a:rect l="l" t="t" r="r" b="b"/>
              <a:pathLst>
                <a:path w="5086350" h="455930">
                  <a:moveTo>
                    <a:pt x="0" y="75925"/>
                  </a:moveTo>
                  <a:lnTo>
                    <a:pt x="5973" y="46381"/>
                  </a:lnTo>
                  <a:lnTo>
                    <a:pt x="22258" y="22246"/>
                  </a:lnTo>
                  <a:lnTo>
                    <a:pt x="46402" y="5969"/>
                  </a:lnTo>
                  <a:lnTo>
                    <a:pt x="75950" y="0"/>
                  </a:lnTo>
                  <a:lnTo>
                    <a:pt x="5010037" y="0"/>
                  </a:lnTo>
                  <a:lnTo>
                    <a:pt x="5039581" y="5969"/>
                  </a:lnTo>
                  <a:lnTo>
                    <a:pt x="5063716" y="22246"/>
                  </a:lnTo>
                  <a:lnTo>
                    <a:pt x="5079992" y="46381"/>
                  </a:lnTo>
                  <a:lnTo>
                    <a:pt x="5085962" y="75925"/>
                  </a:lnTo>
                  <a:lnTo>
                    <a:pt x="5085962" y="379719"/>
                  </a:lnTo>
                  <a:lnTo>
                    <a:pt x="5079992" y="409320"/>
                  </a:lnTo>
                  <a:lnTo>
                    <a:pt x="5063716" y="433459"/>
                  </a:lnTo>
                  <a:lnTo>
                    <a:pt x="5039581" y="449718"/>
                  </a:lnTo>
                  <a:lnTo>
                    <a:pt x="5010037" y="455675"/>
                  </a:lnTo>
                  <a:lnTo>
                    <a:pt x="75950" y="455675"/>
                  </a:lnTo>
                  <a:lnTo>
                    <a:pt x="46402" y="449718"/>
                  </a:lnTo>
                  <a:lnTo>
                    <a:pt x="22258" y="433459"/>
                  </a:lnTo>
                  <a:lnTo>
                    <a:pt x="5973" y="409320"/>
                  </a:lnTo>
                  <a:lnTo>
                    <a:pt x="0" y="379719"/>
                  </a:lnTo>
                  <a:lnTo>
                    <a:pt x="0" y="75925"/>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grpSp>
        <p:nvGrpSpPr>
          <p:cNvPr id="16" name="object 16"/>
          <p:cNvGrpSpPr/>
          <p:nvPr/>
        </p:nvGrpSpPr>
        <p:grpSpPr>
          <a:xfrm>
            <a:off x="533401" y="2501900"/>
            <a:ext cx="3111500" cy="3276600"/>
            <a:chOff x="400050" y="1876425"/>
            <a:chExt cx="2333625" cy="2457450"/>
          </a:xfrm>
        </p:grpSpPr>
        <p:pic>
          <p:nvPicPr>
            <p:cNvPr id="17" name="object 17"/>
            <p:cNvPicPr/>
            <p:nvPr/>
          </p:nvPicPr>
          <p:blipFill>
            <a:blip r:embed="rId6" cstate="print"/>
            <a:stretch>
              <a:fillRect/>
            </a:stretch>
          </p:blipFill>
          <p:spPr>
            <a:xfrm>
              <a:off x="400050" y="1876425"/>
              <a:ext cx="2333625" cy="2457450"/>
            </a:xfrm>
            <a:prstGeom prst="rect">
              <a:avLst/>
            </a:prstGeom>
          </p:spPr>
        </p:pic>
        <p:sp>
          <p:nvSpPr>
            <p:cNvPr id="18" name="object 18"/>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19" name="object 19"/>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1" name="object 21"/>
          <p:cNvGrpSpPr/>
          <p:nvPr/>
        </p:nvGrpSpPr>
        <p:grpSpPr>
          <a:xfrm>
            <a:off x="841265" y="2879583"/>
            <a:ext cx="2481580" cy="2639907"/>
            <a:chOff x="630948" y="2159687"/>
            <a:chExt cx="1861185" cy="1979930"/>
          </a:xfrm>
        </p:grpSpPr>
        <p:pic>
          <p:nvPicPr>
            <p:cNvPr id="22" name="object 22"/>
            <p:cNvPicPr/>
            <p:nvPr/>
          </p:nvPicPr>
          <p:blipFill>
            <a:blip r:embed="rId7" cstate="print"/>
            <a:stretch>
              <a:fillRect/>
            </a:stretch>
          </p:blipFill>
          <p:spPr>
            <a:xfrm>
              <a:off x="630948" y="2159736"/>
              <a:ext cx="412013" cy="412013"/>
            </a:xfrm>
            <a:prstGeom prst="rect">
              <a:avLst/>
            </a:prstGeom>
          </p:spPr>
        </p:pic>
        <p:pic>
          <p:nvPicPr>
            <p:cNvPr id="23" name="object 23"/>
            <p:cNvPicPr/>
            <p:nvPr/>
          </p:nvPicPr>
          <p:blipFill>
            <a:blip r:embed="rId8" cstate="print"/>
            <a:stretch>
              <a:fillRect/>
            </a:stretch>
          </p:blipFill>
          <p:spPr>
            <a:xfrm>
              <a:off x="1324865" y="2159687"/>
              <a:ext cx="432002" cy="432002"/>
            </a:xfrm>
            <a:prstGeom prst="rect">
              <a:avLst/>
            </a:prstGeom>
          </p:spPr>
        </p:pic>
        <p:pic>
          <p:nvPicPr>
            <p:cNvPr id="24" name="object 24"/>
            <p:cNvPicPr/>
            <p:nvPr/>
          </p:nvPicPr>
          <p:blipFill>
            <a:blip r:embed="rId9" cstate="print"/>
            <a:stretch>
              <a:fillRect/>
            </a:stretch>
          </p:blipFill>
          <p:spPr>
            <a:xfrm>
              <a:off x="2038859" y="2159748"/>
              <a:ext cx="453277" cy="453277"/>
            </a:xfrm>
            <a:prstGeom prst="rect">
              <a:avLst/>
            </a:prstGeom>
          </p:spPr>
        </p:pic>
        <p:pic>
          <p:nvPicPr>
            <p:cNvPr id="25" name="object 25"/>
            <p:cNvPicPr/>
            <p:nvPr/>
          </p:nvPicPr>
          <p:blipFill>
            <a:blip r:embed="rId10" cstate="print"/>
            <a:stretch>
              <a:fillRect/>
            </a:stretch>
          </p:blipFill>
          <p:spPr>
            <a:xfrm>
              <a:off x="630948" y="2955950"/>
              <a:ext cx="443965" cy="443965"/>
            </a:xfrm>
            <a:prstGeom prst="rect">
              <a:avLst/>
            </a:prstGeom>
          </p:spPr>
        </p:pic>
        <p:pic>
          <p:nvPicPr>
            <p:cNvPr id="26" name="object 26"/>
            <p:cNvPicPr/>
            <p:nvPr/>
          </p:nvPicPr>
          <p:blipFill>
            <a:blip r:embed="rId11" cstate="print"/>
            <a:stretch>
              <a:fillRect/>
            </a:stretch>
          </p:blipFill>
          <p:spPr>
            <a:xfrm>
              <a:off x="1324865" y="2978542"/>
              <a:ext cx="421373" cy="421373"/>
            </a:xfrm>
            <a:prstGeom prst="rect">
              <a:avLst/>
            </a:prstGeom>
          </p:spPr>
        </p:pic>
        <p:pic>
          <p:nvPicPr>
            <p:cNvPr id="27" name="object 27"/>
            <p:cNvPicPr/>
            <p:nvPr/>
          </p:nvPicPr>
          <p:blipFill>
            <a:blip r:embed="rId12" cstate="print"/>
            <a:stretch>
              <a:fillRect/>
            </a:stretch>
          </p:blipFill>
          <p:spPr>
            <a:xfrm>
              <a:off x="2038859" y="2957081"/>
              <a:ext cx="421373" cy="421373"/>
            </a:xfrm>
            <a:prstGeom prst="rect">
              <a:avLst/>
            </a:prstGeom>
          </p:spPr>
        </p:pic>
        <p:pic>
          <p:nvPicPr>
            <p:cNvPr id="28" name="object 28"/>
            <p:cNvPicPr/>
            <p:nvPr/>
          </p:nvPicPr>
          <p:blipFill>
            <a:blip r:embed="rId13" cstate="print"/>
            <a:stretch>
              <a:fillRect/>
            </a:stretch>
          </p:blipFill>
          <p:spPr>
            <a:xfrm>
              <a:off x="1291971" y="3636327"/>
              <a:ext cx="502880" cy="502880"/>
            </a:xfrm>
            <a:prstGeom prst="rect">
              <a:avLst/>
            </a:prstGeom>
          </p:spPr>
        </p:pic>
      </p:grpSp>
      <p:sp>
        <p:nvSpPr>
          <p:cNvPr id="29" name="object 29"/>
          <p:cNvSpPr txBox="1"/>
          <p:nvPr/>
        </p:nvSpPr>
        <p:spPr>
          <a:xfrm>
            <a:off x="2962996" y="1407071"/>
            <a:ext cx="60316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7" dirty="0">
                <a:latin typeface="Calibri"/>
                <a:cs typeface="Calibri"/>
              </a:rPr>
              <a:t>default </a:t>
            </a:r>
            <a:r>
              <a:rPr spc="-13" dirty="0">
                <a:latin typeface="Calibri"/>
                <a:cs typeface="Calibri"/>
              </a:rPr>
              <a:t>branch</a:t>
            </a:r>
            <a:r>
              <a:rPr spc="47"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67" dirty="0">
                <a:latin typeface="Calibri"/>
                <a:cs typeface="Calibri"/>
              </a:rPr>
              <a:t> </a:t>
            </a:r>
            <a:r>
              <a:rPr spc="-27" dirty="0">
                <a:latin typeface="Calibri"/>
                <a:cs typeface="Calibri"/>
              </a:rPr>
              <a:t>git</a:t>
            </a:r>
            <a:r>
              <a:rPr spc="87" dirty="0">
                <a:latin typeface="Calibri"/>
                <a:cs typeface="Calibri"/>
              </a:rPr>
              <a:t> </a:t>
            </a:r>
            <a:r>
              <a:rPr spc="-7" dirty="0">
                <a:latin typeface="Calibri"/>
                <a:cs typeface="Calibri"/>
              </a:rPr>
              <a:t>repository</a:t>
            </a:r>
            <a:r>
              <a:rPr spc="-20" dirty="0">
                <a:latin typeface="Calibri"/>
                <a:cs typeface="Calibri"/>
              </a:rPr>
              <a:t> </a:t>
            </a:r>
            <a:r>
              <a:rPr spc="-13" dirty="0">
                <a:latin typeface="Calibri"/>
                <a:cs typeface="Calibri"/>
              </a:rPr>
              <a:t>is </a:t>
            </a:r>
            <a:r>
              <a:rPr dirty="0">
                <a:latin typeface="Calibri"/>
                <a:cs typeface="Calibri"/>
              </a:rPr>
              <a:t>called</a:t>
            </a:r>
            <a:r>
              <a:rPr spc="-5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33" dirty="0">
                <a:latin typeface="Calibri"/>
                <a:cs typeface="Calibri"/>
              </a:rPr>
              <a:t> </a:t>
            </a:r>
            <a:r>
              <a:rPr spc="-7" dirty="0">
                <a:latin typeface="Calibri"/>
                <a:cs typeface="Calibri"/>
              </a:rPr>
              <a:t>Branch</a:t>
            </a:r>
            <a:endParaRPr>
              <a:latin typeface="Calibri"/>
              <a:cs typeface="Calibri"/>
            </a:endParaRPr>
          </a:p>
        </p:txBody>
      </p:sp>
      <p:sp>
        <p:nvSpPr>
          <p:cNvPr id="30" name="object 30"/>
          <p:cNvSpPr txBox="1"/>
          <p:nvPr/>
        </p:nvSpPr>
        <p:spPr>
          <a:xfrm>
            <a:off x="4800611"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sp>
        <p:nvSpPr>
          <p:cNvPr id="31" name="object 31"/>
          <p:cNvSpPr txBox="1"/>
          <p:nvPr/>
        </p:nvSpPr>
        <p:spPr>
          <a:xfrm>
            <a:off x="8571153" y="4022087"/>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pic>
        <p:nvPicPr>
          <p:cNvPr id="32" name="object 32" hidden="1"/>
          <p:cNvPicPr/>
          <p:nvPr/>
        </p:nvPicPr>
        <p:blipFill>
          <a:blip r:embed="rId14" cstate="print"/>
          <a:stretch>
            <a:fillRect/>
          </a:stretch>
        </p:blipFill>
        <p:spPr>
          <a:xfrm>
            <a:off x="1" y="2033"/>
            <a:ext cx="12138151" cy="685596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52700" y="1231900"/>
            <a:ext cx="6908800" cy="736600"/>
            <a:chOff x="1914525" y="923925"/>
            <a:chExt cx="5181600" cy="552450"/>
          </a:xfrm>
        </p:grpSpPr>
        <p:pic>
          <p:nvPicPr>
            <p:cNvPr id="3" name="object 3"/>
            <p:cNvPicPr/>
            <p:nvPr/>
          </p:nvPicPr>
          <p:blipFill>
            <a:blip r:embed="rId2" cstate="print"/>
            <a:stretch>
              <a:fillRect/>
            </a:stretch>
          </p:blipFill>
          <p:spPr>
            <a:xfrm>
              <a:off x="1914525" y="923925"/>
              <a:ext cx="5181584" cy="552450"/>
            </a:xfrm>
            <a:prstGeom prst="rect">
              <a:avLst/>
            </a:prstGeom>
          </p:spPr>
        </p:pic>
        <p:sp>
          <p:nvSpPr>
            <p:cNvPr id="4" name="object 4"/>
            <p:cNvSpPr/>
            <p:nvPr/>
          </p:nvSpPr>
          <p:spPr>
            <a:xfrm>
              <a:off x="1936872" y="946160"/>
              <a:ext cx="5086350" cy="455930"/>
            </a:xfrm>
            <a:custGeom>
              <a:avLst/>
              <a:gdLst/>
              <a:ahLst/>
              <a:cxnLst/>
              <a:rect l="l" t="t" r="r" b="b"/>
              <a:pathLst>
                <a:path w="5086350" h="455930">
                  <a:moveTo>
                    <a:pt x="5010037" y="0"/>
                  </a:moveTo>
                  <a:lnTo>
                    <a:pt x="75950" y="0"/>
                  </a:lnTo>
                  <a:lnTo>
                    <a:pt x="46402" y="5969"/>
                  </a:lnTo>
                  <a:lnTo>
                    <a:pt x="22258" y="22246"/>
                  </a:lnTo>
                  <a:lnTo>
                    <a:pt x="5973" y="46381"/>
                  </a:lnTo>
                  <a:lnTo>
                    <a:pt x="0" y="75925"/>
                  </a:lnTo>
                  <a:lnTo>
                    <a:pt x="0" y="379719"/>
                  </a:lnTo>
                  <a:lnTo>
                    <a:pt x="5973" y="409320"/>
                  </a:lnTo>
                  <a:lnTo>
                    <a:pt x="22258" y="433459"/>
                  </a:lnTo>
                  <a:lnTo>
                    <a:pt x="46402" y="449718"/>
                  </a:lnTo>
                  <a:lnTo>
                    <a:pt x="75950" y="455675"/>
                  </a:lnTo>
                  <a:lnTo>
                    <a:pt x="5010037" y="455675"/>
                  </a:lnTo>
                  <a:lnTo>
                    <a:pt x="5039581" y="449718"/>
                  </a:lnTo>
                  <a:lnTo>
                    <a:pt x="5063716" y="433459"/>
                  </a:lnTo>
                  <a:lnTo>
                    <a:pt x="5079992" y="409320"/>
                  </a:lnTo>
                  <a:lnTo>
                    <a:pt x="5085962" y="379719"/>
                  </a:lnTo>
                  <a:lnTo>
                    <a:pt x="5085962" y="75925"/>
                  </a:lnTo>
                  <a:lnTo>
                    <a:pt x="5079992" y="46381"/>
                  </a:lnTo>
                  <a:lnTo>
                    <a:pt x="5063716" y="22246"/>
                  </a:lnTo>
                  <a:lnTo>
                    <a:pt x="5039581" y="5969"/>
                  </a:lnTo>
                  <a:lnTo>
                    <a:pt x="5010037" y="0"/>
                  </a:lnTo>
                  <a:close/>
                </a:path>
              </a:pathLst>
            </a:custGeom>
            <a:solidFill>
              <a:srgbClr val="FFFFFF"/>
            </a:solidFill>
          </p:spPr>
          <p:txBody>
            <a:bodyPr wrap="square" lIns="0" tIns="0" rIns="0" bIns="0" rtlCol="0"/>
            <a:lstStyle/>
            <a:p>
              <a:endParaRPr sz="2400"/>
            </a:p>
          </p:txBody>
        </p:sp>
        <p:sp>
          <p:nvSpPr>
            <p:cNvPr id="5" name="object 5"/>
            <p:cNvSpPr/>
            <p:nvPr/>
          </p:nvSpPr>
          <p:spPr>
            <a:xfrm>
              <a:off x="1936872" y="946160"/>
              <a:ext cx="5086350" cy="455930"/>
            </a:xfrm>
            <a:custGeom>
              <a:avLst/>
              <a:gdLst/>
              <a:ahLst/>
              <a:cxnLst/>
              <a:rect l="l" t="t" r="r" b="b"/>
              <a:pathLst>
                <a:path w="5086350" h="455930">
                  <a:moveTo>
                    <a:pt x="0" y="75925"/>
                  </a:moveTo>
                  <a:lnTo>
                    <a:pt x="5973" y="46381"/>
                  </a:lnTo>
                  <a:lnTo>
                    <a:pt x="22258" y="22246"/>
                  </a:lnTo>
                  <a:lnTo>
                    <a:pt x="46402" y="5969"/>
                  </a:lnTo>
                  <a:lnTo>
                    <a:pt x="75950" y="0"/>
                  </a:lnTo>
                  <a:lnTo>
                    <a:pt x="5010037" y="0"/>
                  </a:lnTo>
                  <a:lnTo>
                    <a:pt x="5039581" y="5969"/>
                  </a:lnTo>
                  <a:lnTo>
                    <a:pt x="5063716" y="22246"/>
                  </a:lnTo>
                  <a:lnTo>
                    <a:pt x="5079992" y="46381"/>
                  </a:lnTo>
                  <a:lnTo>
                    <a:pt x="5085962" y="75925"/>
                  </a:lnTo>
                  <a:lnTo>
                    <a:pt x="5085962" y="379719"/>
                  </a:lnTo>
                  <a:lnTo>
                    <a:pt x="5079992" y="409320"/>
                  </a:lnTo>
                  <a:lnTo>
                    <a:pt x="5063716" y="433459"/>
                  </a:lnTo>
                  <a:lnTo>
                    <a:pt x="5039581" y="449718"/>
                  </a:lnTo>
                  <a:lnTo>
                    <a:pt x="5010037" y="455675"/>
                  </a:lnTo>
                  <a:lnTo>
                    <a:pt x="75950" y="455675"/>
                  </a:lnTo>
                  <a:lnTo>
                    <a:pt x="46402" y="449718"/>
                  </a:lnTo>
                  <a:lnTo>
                    <a:pt x="22258" y="433459"/>
                  </a:lnTo>
                  <a:lnTo>
                    <a:pt x="5973" y="409320"/>
                  </a:lnTo>
                  <a:lnTo>
                    <a:pt x="0" y="379719"/>
                  </a:lnTo>
                  <a:lnTo>
                    <a:pt x="0" y="75925"/>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35753" y="4165601"/>
            <a:ext cx="2492585" cy="165100"/>
            <a:chOff x="4226814" y="3124200"/>
            <a:chExt cx="1869439" cy="123825"/>
          </a:xfrm>
        </p:grpSpPr>
        <p:pic>
          <p:nvPicPr>
            <p:cNvPr id="7" name="object 7"/>
            <p:cNvPicPr/>
            <p:nvPr/>
          </p:nvPicPr>
          <p:blipFill>
            <a:blip r:embed="rId3" cstate="print"/>
            <a:stretch>
              <a:fillRect/>
            </a:stretch>
          </p:blipFill>
          <p:spPr>
            <a:xfrm>
              <a:off x="4229100" y="3124200"/>
              <a:ext cx="1866900" cy="123825"/>
            </a:xfrm>
            <a:prstGeom prst="rect">
              <a:avLst/>
            </a:prstGeom>
          </p:spPr>
        </p:pic>
        <p:sp>
          <p:nvSpPr>
            <p:cNvPr id="8" name="object 8"/>
            <p:cNvSpPr/>
            <p:nvPr/>
          </p:nvSpPr>
          <p:spPr>
            <a:xfrm>
              <a:off x="4245864" y="3159383"/>
              <a:ext cx="1782445" cy="0"/>
            </a:xfrm>
            <a:custGeom>
              <a:avLst/>
              <a:gdLst/>
              <a:ahLst/>
              <a:cxnLst/>
              <a:rect l="l" t="t" r="r" b="b"/>
              <a:pathLst>
                <a:path w="1782445">
                  <a:moveTo>
                    <a:pt x="0" y="0"/>
                  </a:moveTo>
                  <a:lnTo>
                    <a:pt x="1781952" y="0"/>
                  </a:lnTo>
                </a:path>
              </a:pathLst>
            </a:custGeom>
            <a:ln w="38099">
              <a:solidFill>
                <a:srgbClr val="1B577B"/>
              </a:solidFill>
            </a:ln>
          </p:spPr>
          <p:txBody>
            <a:bodyPr wrap="square" lIns="0" tIns="0" rIns="0" bIns="0" rtlCol="0"/>
            <a:lstStyle/>
            <a:p>
              <a:endParaRPr sz="2400"/>
            </a:p>
          </p:txBody>
        </p:sp>
      </p:grpSp>
      <p:sp>
        <p:nvSpPr>
          <p:cNvPr id="9" name="object 9"/>
          <p:cNvSpPr txBox="1"/>
          <p:nvPr/>
        </p:nvSpPr>
        <p:spPr>
          <a:xfrm>
            <a:off x="7178892"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2</a:t>
            </a:r>
            <a:endParaRPr>
              <a:latin typeface="Calibri"/>
              <a:cs typeface="Calibri"/>
            </a:endParaRPr>
          </a:p>
        </p:txBody>
      </p:sp>
      <p:grpSp>
        <p:nvGrpSpPr>
          <p:cNvPr id="10" name="object 10"/>
          <p:cNvGrpSpPr/>
          <p:nvPr/>
        </p:nvGrpSpPr>
        <p:grpSpPr>
          <a:xfrm>
            <a:off x="5384800" y="3949700"/>
            <a:ext cx="2997200" cy="609600"/>
            <a:chOff x="4038600" y="2962275"/>
            <a:chExt cx="2247900" cy="457200"/>
          </a:xfrm>
        </p:grpSpPr>
        <p:pic>
          <p:nvPicPr>
            <p:cNvPr id="11" name="object 11"/>
            <p:cNvPicPr/>
            <p:nvPr/>
          </p:nvPicPr>
          <p:blipFill>
            <a:blip r:embed="rId4" cstate="print"/>
            <a:stretch>
              <a:fillRect/>
            </a:stretch>
          </p:blipFill>
          <p:spPr>
            <a:xfrm>
              <a:off x="5819759" y="2962275"/>
              <a:ext cx="466725" cy="457200"/>
            </a:xfrm>
            <a:prstGeom prst="rect">
              <a:avLst/>
            </a:prstGeom>
          </p:spPr>
        </p:pic>
        <p:sp>
          <p:nvSpPr>
            <p:cNvPr id="12" name="object 12"/>
            <p:cNvSpPr/>
            <p:nvPr/>
          </p:nvSpPr>
          <p:spPr>
            <a:xfrm>
              <a:off x="5863071" y="3003173"/>
              <a:ext cx="330200" cy="321945"/>
            </a:xfrm>
            <a:custGeom>
              <a:avLst/>
              <a:gdLst/>
              <a:ahLst/>
              <a:cxnLst/>
              <a:rect l="l" t="t" r="r" b="b"/>
              <a:pathLst>
                <a:path w="330200" h="321945">
                  <a:moveTo>
                    <a:pt x="164744" y="0"/>
                  </a:moveTo>
                  <a:lnTo>
                    <a:pt x="120960" y="5744"/>
                  </a:lnTo>
                  <a:lnTo>
                    <a:pt x="81609" y="21956"/>
                  </a:lnTo>
                  <a:lnTo>
                    <a:pt x="48265" y="47101"/>
                  </a:lnTo>
                  <a:lnTo>
                    <a:pt x="22499" y="79643"/>
                  </a:lnTo>
                  <a:lnTo>
                    <a:pt x="5887" y="118048"/>
                  </a:lnTo>
                  <a:lnTo>
                    <a:pt x="0" y="160781"/>
                  </a:lnTo>
                  <a:lnTo>
                    <a:pt x="5887" y="203515"/>
                  </a:lnTo>
                  <a:lnTo>
                    <a:pt x="22499" y="241920"/>
                  </a:lnTo>
                  <a:lnTo>
                    <a:pt x="48265" y="274462"/>
                  </a:lnTo>
                  <a:lnTo>
                    <a:pt x="81609" y="299607"/>
                  </a:lnTo>
                  <a:lnTo>
                    <a:pt x="120960" y="315819"/>
                  </a:lnTo>
                  <a:lnTo>
                    <a:pt x="164744" y="321563"/>
                  </a:lnTo>
                  <a:lnTo>
                    <a:pt x="208566" y="315819"/>
                  </a:lnTo>
                  <a:lnTo>
                    <a:pt x="247943" y="299607"/>
                  </a:lnTo>
                  <a:lnTo>
                    <a:pt x="281303" y="274462"/>
                  </a:lnTo>
                  <a:lnTo>
                    <a:pt x="307076" y="241920"/>
                  </a:lnTo>
                  <a:lnTo>
                    <a:pt x="323692" y="203515"/>
                  </a:lnTo>
                  <a:lnTo>
                    <a:pt x="329580" y="160781"/>
                  </a:lnTo>
                  <a:lnTo>
                    <a:pt x="323692" y="118048"/>
                  </a:lnTo>
                  <a:lnTo>
                    <a:pt x="307076" y="79643"/>
                  </a:lnTo>
                  <a:lnTo>
                    <a:pt x="281303" y="47101"/>
                  </a:lnTo>
                  <a:lnTo>
                    <a:pt x="247943" y="21956"/>
                  </a:lnTo>
                  <a:lnTo>
                    <a:pt x="208566" y="5744"/>
                  </a:lnTo>
                  <a:lnTo>
                    <a:pt x="164744" y="0"/>
                  </a:lnTo>
                  <a:close/>
                </a:path>
              </a:pathLst>
            </a:custGeom>
            <a:solidFill>
              <a:srgbClr val="F07F09"/>
            </a:solidFill>
          </p:spPr>
          <p:txBody>
            <a:bodyPr wrap="square" lIns="0" tIns="0" rIns="0" bIns="0" rtlCol="0"/>
            <a:lstStyle/>
            <a:p>
              <a:endParaRPr sz="2400"/>
            </a:p>
          </p:txBody>
        </p:sp>
        <p:pic>
          <p:nvPicPr>
            <p:cNvPr id="13" name="object 13"/>
            <p:cNvPicPr/>
            <p:nvPr/>
          </p:nvPicPr>
          <p:blipFill>
            <a:blip r:embed="rId5" cstate="print"/>
            <a:stretch>
              <a:fillRect/>
            </a:stretch>
          </p:blipFill>
          <p:spPr>
            <a:xfrm>
              <a:off x="4038600" y="2962275"/>
              <a:ext cx="466725" cy="447675"/>
            </a:xfrm>
            <a:prstGeom prst="rect">
              <a:avLst/>
            </a:prstGeom>
          </p:spPr>
        </p:pic>
        <p:sp>
          <p:nvSpPr>
            <p:cNvPr id="14" name="object 14"/>
            <p:cNvSpPr/>
            <p:nvPr/>
          </p:nvSpPr>
          <p:spPr>
            <a:xfrm>
              <a:off x="4081028" y="299860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5F4778"/>
            </a:solidFill>
          </p:spPr>
          <p:txBody>
            <a:bodyPr wrap="square" lIns="0" tIns="0" rIns="0" bIns="0" rtlCol="0"/>
            <a:lstStyle/>
            <a:p>
              <a:endParaRPr sz="2400"/>
            </a:p>
          </p:txBody>
        </p:sp>
      </p:grpSp>
      <p:sp>
        <p:nvSpPr>
          <p:cNvPr id="15" name="object 15"/>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16" name="object 16"/>
          <p:cNvSpPr txBox="1"/>
          <p:nvPr/>
        </p:nvSpPr>
        <p:spPr>
          <a:xfrm>
            <a:off x="2962996" y="1407071"/>
            <a:ext cx="60316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7" dirty="0">
                <a:latin typeface="Calibri"/>
                <a:cs typeface="Calibri"/>
              </a:rPr>
              <a:t>default </a:t>
            </a:r>
            <a:r>
              <a:rPr spc="-13" dirty="0">
                <a:latin typeface="Calibri"/>
                <a:cs typeface="Calibri"/>
              </a:rPr>
              <a:t>branch</a:t>
            </a:r>
            <a:r>
              <a:rPr spc="47"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67" dirty="0">
                <a:latin typeface="Calibri"/>
                <a:cs typeface="Calibri"/>
              </a:rPr>
              <a:t> </a:t>
            </a:r>
            <a:r>
              <a:rPr spc="-27" dirty="0">
                <a:latin typeface="Calibri"/>
                <a:cs typeface="Calibri"/>
              </a:rPr>
              <a:t>git</a:t>
            </a:r>
            <a:r>
              <a:rPr spc="87" dirty="0">
                <a:latin typeface="Calibri"/>
                <a:cs typeface="Calibri"/>
              </a:rPr>
              <a:t> </a:t>
            </a:r>
            <a:r>
              <a:rPr spc="-7" dirty="0">
                <a:latin typeface="Calibri"/>
                <a:cs typeface="Calibri"/>
              </a:rPr>
              <a:t>repository</a:t>
            </a:r>
            <a:r>
              <a:rPr spc="-20" dirty="0">
                <a:latin typeface="Calibri"/>
                <a:cs typeface="Calibri"/>
              </a:rPr>
              <a:t> </a:t>
            </a:r>
            <a:r>
              <a:rPr spc="-13" dirty="0">
                <a:latin typeface="Calibri"/>
                <a:cs typeface="Calibri"/>
              </a:rPr>
              <a:t>is </a:t>
            </a:r>
            <a:r>
              <a:rPr dirty="0">
                <a:latin typeface="Calibri"/>
                <a:cs typeface="Calibri"/>
              </a:rPr>
              <a:t>called</a:t>
            </a:r>
            <a:r>
              <a:rPr spc="-5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33" dirty="0">
                <a:latin typeface="Calibri"/>
                <a:cs typeface="Calibri"/>
              </a:rPr>
              <a:t> </a:t>
            </a:r>
            <a:r>
              <a:rPr spc="-7" dirty="0">
                <a:latin typeface="Calibri"/>
                <a:cs typeface="Calibri"/>
              </a:rPr>
              <a:t>Branch</a:t>
            </a:r>
            <a:endParaRPr>
              <a:latin typeface="Calibri"/>
              <a:cs typeface="Calibri"/>
            </a:endParaRPr>
          </a:p>
        </p:txBody>
      </p:sp>
      <p:sp>
        <p:nvSpPr>
          <p:cNvPr id="17" name="object 17"/>
          <p:cNvSpPr txBox="1"/>
          <p:nvPr/>
        </p:nvSpPr>
        <p:spPr>
          <a:xfrm>
            <a:off x="4800611" y="4572929"/>
            <a:ext cx="1698413"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53" dirty="0">
                <a:latin typeface="Times New Roman"/>
                <a:cs typeface="Times New Roman"/>
              </a:rPr>
              <a:t> </a:t>
            </a:r>
            <a:r>
              <a:rPr spc="40" dirty="0">
                <a:latin typeface="Calibri"/>
                <a:cs typeface="Calibri"/>
              </a:rPr>
              <a:t>I</a:t>
            </a:r>
            <a:r>
              <a:rPr spc="-13" dirty="0">
                <a:latin typeface="Calibri"/>
                <a:cs typeface="Calibri"/>
              </a:rPr>
              <a:t>D</a:t>
            </a:r>
            <a:r>
              <a:rPr dirty="0">
                <a:latin typeface="Calibri"/>
                <a:cs typeface="Calibri"/>
              </a:rPr>
              <a:t>:</a:t>
            </a:r>
            <a:r>
              <a:rPr spc="-140" dirty="0">
                <a:latin typeface="Times New Roman"/>
                <a:cs typeface="Times New Roman"/>
              </a:rPr>
              <a:t> </a:t>
            </a:r>
            <a:r>
              <a:rPr spc="-20" dirty="0">
                <a:latin typeface="Calibri"/>
                <a:cs typeface="Calibri"/>
              </a:rPr>
              <a:t>0000</a:t>
            </a:r>
            <a:r>
              <a:rPr dirty="0">
                <a:latin typeface="Calibri"/>
                <a:cs typeface="Calibri"/>
              </a:rPr>
              <a:t>1</a:t>
            </a:r>
            <a:endParaRPr>
              <a:latin typeface="Calibri"/>
              <a:cs typeface="Calibri"/>
            </a:endParaRPr>
          </a:p>
        </p:txBody>
      </p:sp>
      <p:grpSp>
        <p:nvGrpSpPr>
          <p:cNvPr id="18" name="object 18"/>
          <p:cNvGrpSpPr/>
          <p:nvPr/>
        </p:nvGrpSpPr>
        <p:grpSpPr>
          <a:xfrm>
            <a:off x="533401" y="2501900"/>
            <a:ext cx="3111500" cy="3276600"/>
            <a:chOff x="400050" y="1876425"/>
            <a:chExt cx="2333625" cy="2457450"/>
          </a:xfrm>
        </p:grpSpPr>
        <p:pic>
          <p:nvPicPr>
            <p:cNvPr id="19" name="object 19"/>
            <p:cNvPicPr/>
            <p:nvPr/>
          </p:nvPicPr>
          <p:blipFill>
            <a:blip r:embed="rId6" cstate="print"/>
            <a:stretch>
              <a:fillRect/>
            </a:stretch>
          </p:blipFill>
          <p:spPr>
            <a:xfrm>
              <a:off x="400050" y="1876425"/>
              <a:ext cx="2333625" cy="2457450"/>
            </a:xfrm>
            <a:prstGeom prst="rect">
              <a:avLst/>
            </a:prstGeom>
          </p:spPr>
        </p:pic>
        <p:sp>
          <p:nvSpPr>
            <p:cNvPr id="20" name="object 20"/>
            <p:cNvSpPr/>
            <p:nvPr/>
          </p:nvSpPr>
          <p:spPr>
            <a:xfrm>
              <a:off x="415695" y="1898263"/>
              <a:ext cx="2241550" cy="2360930"/>
            </a:xfrm>
            <a:custGeom>
              <a:avLst/>
              <a:gdLst/>
              <a:ahLst/>
              <a:cxnLst/>
              <a:rect l="l" t="t" r="r" b="b"/>
              <a:pathLst>
                <a:path w="2241550" h="2360929">
                  <a:moveTo>
                    <a:pt x="1867637" y="0"/>
                  </a:moveTo>
                  <a:lnTo>
                    <a:pt x="373535" y="0"/>
                  </a:lnTo>
                  <a:lnTo>
                    <a:pt x="326679" y="2910"/>
                  </a:lnTo>
                  <a:lnTo>
                    <a:pt x="281560" y="11410"/>
                  </a:lnTo>
                  <a:lnTo>
                    <a:pt x="238528" y="25147"/>
                  </a:lnTo>
                  <a:lnTo>
                    <a:pt x="197933" y="43771"/>
                  </a:lnTo>
                  <a:lnTo>
                    <a:pt x="160125" y="66933"/>
                  </a:lnTo>
                  <a:lnTo>
                    <a:pt x="125454" y="94281"/>
                  </a:lnTo>
                  <a:lnTo>
                    <a:pt x="94270" y="125466"/>
                  </a:lnTo>
                  <a:lnTo>
                    <a:pt x="66924" y="160136"/>
                  </a:lnTo>
                  <a:lnTo>
                    <a:pt x="43764" y="197941"/>
                  </a:lnTo>
                  <a:lnTo>
                    <a:pt x="25142" y="238532"/>
                  </a:lnTo>
                  <a:lnTo>
                    <a:pt x="11407" y="281556"/>
                  </a:lnTo>
                  <a:lnTo>
                    <a:pt x="2910" y="326665"/>
                  </a:lnTo>
                  <a:lnTo>
                    <a:pt x="0" y="373508"/>
                  </a:lnTo>
                  <a:lnTo>
                    <a:pt x="0" y="1986936"/>
                  </a:lnTo>
                  <a:lnTo>
                    <a:pt x="2910" y="2033789"/>
                  </a:lnTo>
                  <a:lnTo>
                    <a:pt x="11407" y="2078907"/>
                  </a:lnTo>
                  <a:lnTo>
                    <a:pt x="25142" y="2121938"/>
                  </a:lnTo>
                  <a:lnTo>
                    <a:pt x="43764" y="2162533"/>
                  </a:lnTo>
                  <a:lnTo>
                    <a:pt x="66924" y="2200341"/>
                  </a:lnTo>
                  <a:lnTo>
                    <a:pt x="94270" y="2235012"/>
                  </a:lnTo>
                  <a:lnTo>
                    <a:pt x="125454" y="2266196"/>
                  </a:lnTo>
                  <a:lnTo>
                    <a:pt x="160125" y="2293544"/>
                  </a:lnTo>
                  <a:lnTo>
                    <a:pt x="197933" y="2316704"/>
                  </a:lnTo>
                  <a:lnTo>
                    <a:pt x="238528" y="2335327"/>
                  </a:lnTo>
                  <a:lnTo>
                    <a:pt x="281560" y="2349063"/>
                  </a:lnTo>
                  <a:lnTo>
                    <a:pt x="326679" y="2357561"/>
                  </a:lnTo>
                  <a:lnTo>
                    <a:pt x="373535" y="2360471"/>
                  </a:lnTo>
                  <a:lnTo>
                    <a:pt x="1867637" y="2360471"/>
                  </a:lnTo>
                  <a:lnTo>
                    <a:pt x="1914483" y="2357561"/>
                  </a:lnTo>
                  <a:lnTo>
                    <a:pt x="1959595" y="2349063"/>
                  </a:lnTo>
                  <a:lnTo>
                    <a:pt x="2002621" y="2335327"/>
                  </a:lnTo>
                  <a:lnTo>
                    <a:pt x="2043212" y="2316704"/>
                  </a:lnTo>
                  <a:lnTo>
                    <a:pt x="2081018" y="2293544"/>
                  </a:lnTo>
                  <a:lnTo>
                    <a:pt x="2115688" y="2266196"/>
                  </a:lnTo>
                  <a:lnTo>
                    <a:pt x="2146871" y="2235012"/>
                  </a:lnTo>
                  <a:lnTo>
                    <a:pt x="2174219" y="2200341"/>
                  </a:lnTo>
                  <a:lnTo>
                    <a:pt x="2197379" y="2162533"/>
                  </a:lnTo>
                  <a:lnTo>
                    <a:pt x="2216003" y="2121938"/>
                  </a:lnTo>
                  <a:lnTo>
                    <a:pt x="2229739" y="2078907"/>
                  </a:lnTo>
                  <a:lnTo>
                    <a:pt x="2238237" y="2033789"/>
                  </a:lnTo>
                  <a:lnTo>
                    <a:pt x="2241148" y="1986936"/>
                  </a:lnTo>
                  <a:lnTo>
                    <a:pt x="2241148" y="373508"/>
                  </a:lnTo>
                  <a:lnTo>
                    <a:pt x="2238237" y="326665"/>
                  </a:lnTo>
                  <a:lnTo>
                    <a:pt x="2229739" y="281556"/>
                  </a:lnTo>
                  <a:lnTo>
                    <a:pt x="2216003" y="238532"/>
                  </a:lnTo>
                  <a:lnTo>
                    <a:pt x="2197379" y="197941"/>
                  </a:lnTo>
                  <a:lnTo>
                    <a:pt x="2174219" y="160136"/>
                  </a:lnTo>
                  <a:lnTo>
                    <a:pt x="2146871" y="125466"/>
                  </a:lnTo>
                  <a:lnTo>
                    <a:pt x="2115688" y="94281"/>
                  </a:lnTo>
                  <a:lnTo>
                    <a:pt x="2081018" y="66933"/>
                  </a:lnTo>
                  <a:lnTo>
                    <a:pt x="2043212" y="43771"/>
                  </a:lnTo>
                  <a:lnTo>
                    <a:pt x="2002621" y="25147"/>
                  </a:lnTo>
                  <a:lnTo>
                    <a:pt x="1959595" y="11410"/>
                  </a:lnTo>
                  <a:lnTo>
                    <a:pt x="1914483" y="2910"/>
                  </a:lnTo>
                  <a:lnTo>
                    <a:pt x="1867637" y="0"/>
                  </a:lnTo>
                  <a:close/>
                </a:path>
              </a:pathLst>
            </a:custGeom>
            <a:solidFill>
              <a:srgbClr val="FFFFFF"/>
            </a:solidFill>
          </p:spPr>
          <p:txBody>
            <a:bodyPr wrap="square" lIns="0" tIns="0" rIns="0" bIns="0" rtlCol="0"/>
            <a:lstStyle/>
            <a:p>
              <a:endParaRPr sz="2400"/>
            </a:p>
          </p:txBody>
        </p:sp>
        <p:sp>
          <p:nvSpPr>
            <p:cNvPr id="21" name="object 21"/>
            <p:cNvSpPr/>
            <p:nvPr/>
          </p:nvSpPr>
          <p:spPr>
            <a:xfrm>
              <a:off x="415695" y="1898263"/>
              <a:ext cx="2241550" cy="2360930"/>
            </a:xfrm>
            <a:custGeom>
              <a:avLst/>
              <a:gdLst/>
              <a:ahLst/>
              <a:cxnLst/>
              <a:rect l="l" t="t" r="r" b="b"/>
              <a:pathLst>
                <a:path w="2241550" h="2360929">
                  <a:moveTo>
                    <a:pt x="0" y="373508"/>
                  </a:moveTo>
                  <a:lnTo>
                    <a:pt x="2910" y="326665"/>
                  </a:lnTo>
                  <a:lnTo>
                    <a:pt x="11407" y="281556"/>
                  </a:lnTo>
                  <a:lnTo>
                    <a:pt x="25142" y="238532"/>
                  </a:lnTo>
                  <a:lnTo>
                    <a:pt x="43764" y="197941"/>
                  </a:lnTo>
                  <a:lnTo>
                    <a:pt x="66924" y="160136"/>
                  </a:lnTo>
                  <a:lnTo>
                    <a:pt x="94270" y="125466"/>
                  </a:lnTo>
                  <a:lnTo>
                    <a:pt x="125454" y="94281"/>
                  </a:lnTo>
                  <a:lnTo>
                    <a:pt x="160125" y="66933"/>
                  </a:lnTo>
                  <a:lnTo>
                    <a:pt x="197933" y="43771"/>
                  </a:lnTo>
                  <a:lnTo>
                    <a:pt x="238528" y="25147"/>
                  </a:lnTo>
                  <a:lnTo>
                    <a:pt x="281560" y="11410"/>
                  </a:lnTo>
                  <a:lnTo>
                    <a:pt x="326679" y="2910"/>
                  </a:lnTo>
                  <a:lnTo>
                    <a:pt x="373535" y="0"/>
                  </a:lnTo>
                  <a:lnTo>
                    <a:pt x="1867637" y="0"/>
                  </a:lnTo>
                  <a:lnTo>
                    <a:pt x="1914483" y="2910"/>
                  </a:lnTo>
                  <a:lnTo>
                    <a:pt x="1959595" y="11410"/>
                  </a:lnTo>
                  <a:lnTo>
                    <a:pt x="2002621" y="25147"/>
                  </a:lnTo>
                  <a:lnTo>
                    <a:pt x="2043212" y="43771"/>
                  </a:lnTo>
                  <a:lnTo>
                    <a:pt x="2081018" y="66933"/>
                  </a:lnTo>
                  <a:lnTo>
                    <a:pt x="2115688" y="94281"/>
                  </a:lnTo>
                  <a:lnTo>
                    <a:pt x="2146871" y="125466"/>
                  </a:lnTo>
                  <a:lnTo>
                    <a:pt x="2174219" y="160136"/>
                  </a:lnTo>
                  <a:lnTo>
                    <a:pt x="2197379" y="197941"/>
                  </a:lnTo>
                  <a:lnTo>
                    <a:pt x="2216003" y="238532"/>
                  </a:lnTo>
                  <a:lnTo>
                    <a:pt x="2229739" y="281556"/>
                  </a:lnTo>
                  <a:lnTo>
                    <a:pt x="2238237" y="326665"/>
                  </a:lnTo>
                  <a:lnTo>
                    <a:pt x="2241148" y="373508"/>
                  </a:lnTo>
                  <a:lnTo>
                    <a:pt x="2241148" y="1986936"/>
                  </a:lnTo>
                  <a:lnTo>
                    <a:pt x="2238237" y="2033789"/>
                  </a:lnTo>
                  <a:lnTo>
                    <a:pt x="2229739" y="2078907"/>
                  </a:lnTo>
                  <a:lnTo>
                    <a:pt x="2216003" y="2121938"/>
                  </a:lnTo>
                  <a:lnTo>
                    <a:pt x="2197379" y="2162533"/>
                  </a:lnTo>
                  <a:lnTo>
                    <a:pt x="2174219" y="2200341"/>
                  </a:lnTo>
                  <a:lnTo>
                    <a:pt x="2146871" y="2235012"/>
                  </a:lnTo>
                  <a:lnTo>
                    <a:pt x="2115688" y="2266196"/>
                  </a:lnTo>
                  <a:lnTo>
                    <a:pt x="2081018" y="2293544"/>
                  </a:lnTo>
                  <a:lnTo>
                    <a:pt x="2043212" y="2316704"/>
                  </a:lnTo>
                  <a:lnTo>
                    <a:pt x="2002621" y="2335327"/>
                  </a:lnTo>
                  <a:lnTo>
                    <a:pt x="1959595" y="2349063"/>
                  </a:lnTo>
                  <a:lnTo>
                    <a:pt x="1914483" y="2357561"/>
                  </a:lnTo>
                  <a:lnTo>
                    <a:pt x="1867637" y="2360471"/>
                  </a:lnTo>
                  <a:lnTo>
                    <a:pt x="373535" y="2360471"/>
                  </a:lnTo>
                  <a:lnTo>
                    <a:pt x="326679" y="2357561"/>
                  </a:lnTo>
                  <a:lnTo>
                    <a:pt x="281560" y="2349063"/>
                  </a:lnTo>
                  <a:lnTo>
                    <a:pt x="238528" y="2335327"/>
                  </a:lnTo>
                  <a:lnTo>
                    <a:pt x="197933" y="2316704"/>
                  </a:lnTo>
                  <a:lnTo>
                    <a:pt x="160125" y="2293544"/>
                  </a:lnTo>
                  <a:lnTo>
                    <a:pt x="125454" y="2266196"/>
                  </a:lnTo>
                  <a:lnTo>
                    <a:pt x="94270" y="2235012"/>
                  </a:lnTo>
                  <a:lnTo>
                    <a:pt x="66924" y="2200341"/>
                  </a:lnTo>
                  <a:lnTo>
                    <a:pt x="43764" y="2162533"/>
                  </a:lnTo>
                  <a:lnTo>
                    <a:pt x="25142" y="2121938"/>
                  </a:lnTo>
                  <a:lnTo>
                    <a:pt x="11407" y="2078907"/>
                  </a:lnTo>
                  <a:lnTo>
                    <a:pt x="2910" y="2033789"/>
                  </a:lnTo>
                  <a:lnTo>
                    <a:pt x="0" y="1986936"/>
                  </a:lnTo>
                  <a:lnTo>
                    <a:pt x="0" y="373508"/>
                  </a:lnTo>
                  <a:close/>
                </a:path>
              </a:pathLst>
            </a:custGeom>
            <a:ln w="12700">
              <a:solidFill>
                <a:srgbClr val="AF5C04"/>
              </a:solidFill>
            </a:ln>
          </p:spPr>
          <p:txBody>
            <a:bodyPr wrap="square" lIns="0" tIns="0" rIns="0" bIns="0" rtlCol="0"/>
            <a:lstStyle/>
            <a:p>
              <a:endParaRPr sz="2400"/>
            </a:p>
          </p:txBody>
        </p:sp>
      </p:grpSp>
      <p:sp>
        <p:nvSpPr>
          <p:cNvPr id="22" name="object 22"/>
          <p:cNvSpPr txBox="1"/>
          <p:nvPr/>
        </p:nvSpPr>
        <p:spPr>
          <a:xfrm>
            <a:off x="1358477" y="5770460"/>
            <a:ext cx="1359747" cy="294097"/>
          </a:xfrm>
          <a:prstGeom prst="rect">
            <a:avLst/>
          </a:prstGeom>
        </p:spPr>
        <p:txBody>
          <a:bodyPr vert="horz" wrap="square" lIns="0" tIns="16933" rIns="0" bIns="0" rtlCol="0">
            <a:spAutoFit/>
          </a:bodyPr>
          <a:lstStyle/>
          <a:p>
            <a:pPr marL="16933">
              <a:spcBef>
                <a:spcPts val="133"/>
              </a:spcBef>
            </a:pPr>
            <a:r>
              <a:rPr b="1" spc="33" dirty="0">
                <a:latin typeface="Calibri"/>
                <a:cs typeface="Calibri"/>
              </a:rPr>
              <a:t>P</a:t>
            </a:r>
            <a:r>
              <a:rPr b="1" spc="-47" dirty="0">
                <a:latin typeface="Calibri"/>
                <a:cs typeface="Calibri"/>
              </a:rPr>
              <a:t>r</a:t>
            </a:r>
            <a:r>
              <a:rPr b="1" spc="27" dirty="0">
                <a:latin typeface="Calibri"/>
                <a:cs typeface="Calibri"/>
              </a:rPr>
              <a:t>o</a:t>
            </a:r>
            <a:r>
              <a:rPr b="1" spc="33" dirty="0">
                <a:latin typeface="Calibri"/>
                <a:cs typeface="Calibri"/>
              </a:rPr>
              <a:t>j</a:t>
            </a:r>
            <a:r>
              <a:rPr b="1" spc="-13" dirty="0">
                <a:latin typeface="Calibri"/>
                <a:cs typeface="Calibri"/>
              </a:rPr>
              <a:t>e</a:t>
            </a:r>
            <a:r>
              <a:rPr b="1" spc="40" dirty="0">
                <a:latin typeface="Calibri"/>
                <a:cs typeface="Calibri"/>
              </a:rPr>
              <a:t>c</a:t>
            </a:r>
            <a:r>
              <a:rPr b="1" dirty="0">
                <a:latin typeface="Calibri"/>
                <a:cs typeface="Calibri"/>
              </a:rPr>
              <a:t>t</a:t>
            </a:r>
            <a:r>
              <a:rPr spc="-180" dirty="0">
                <a:latin typeface="Times New Roman"/>
                <a:cs typeface="Times New Roman"/>
              </a:rPr>
              <a:t> </a:t>
            </a:r>
            <a:r>
              <a:rPr b="1" spc="-33" dirty="0">
                <a:latin typeface="Calibri"/>
                <a:cs typeface="Calibri"/>
              </a:rPr>
              <a:t>F</a:t>
            </a:r>
            <a:r>
              <a:rPr b="1" spc="27" dirty="0">
                <a:latin typeface="Calibri"/>
                <a:cs typeface="Calibri"/>
              </a:rPr>
              <a:t>o</a:t>
            </a:r>
            <a:r>
              <a:rPr b="1" spc="-47" dirty="0">
                <a:latin typeface="Calibri"/>
                <a:cs typeface="Calibri"/>
              </a:rPr>
              <a:t>l</a:t>
            </a:r>
            <a:r>
              <a:rPr b="1" spc="27" dirty="0">
                <a:latin typeface="Calibri"/>
                <a:cs typeface="Calibri"/>
              </a:rPr>
              <a:t>d</a:t>
            </a:r>
            <a:r>
              <a:rPr b="1" spc="-13" dirty="0">
                <a:latin typeface="Calibri"/>
                <a:cs typeface="Calibri"/>
              </a:rPr>
              <a:t>e</a:t>
            </a:r>
            <a:r>
              <a:rPr b="1" dirty="0">
                <a:latin typeface="Calibri"/>
                <a:cs typeface="Calibri"/>
              </a:rPr>
              <a:t>r</a:t>
            </a:r>
            <a:endParaRPr>
              <a:latin typeface="Calibri"/>
              <a:cs typeface="Calibri"/>
            </a:endParaRPr>
          </a:p>
        </p:txBody>
      </p:sp>
      <p:grpSp>
        <p:nvGrpSpPr>
          <p:cNvPr id="23" name="object 23"/>
          <p:cNvGrpSpPr/>
          <p:nvPr/>
        </p:nvGrpSpPr>
        <p:grpSpPr>
          <a:xfrm>
            <a:off x="841265" y="2879583"/>
            <a:ext cx="2481580" cy="2639907"/>
            <a:chOff x="630948" y="2159687"/>
            <a:chExt cx="1861185" cy="1979930"/>
          </a:xfrm>
        </p:grpSpPr>
        <p:pic>
          <p:nvPicPr>
            <p:cNvPr id="24" name="object 24"/>
            <p:cNvPicPr/>
            <p:nvPr/>
          </p:nvPicPr>
          <p:blipFill>
            <a:blip r:embed="rId7" cstate="print"/>
            <a:stretch>
              <a:fillRect/>
            </a:stretch>
          </p:blipFill>
          <p:spPr>
            <a:xfrm>
              <a:off x="630948" y="2159736"/>
              <a:ext cx="412013" cy="412013"/>
            </a:xfrm>
            <a:prstGeom prst="rect">
              <a:avLst/>
            </a:prstGeom>
          </p:spPr>
        </p:pic>
        <p:pic>
          <p:nvPicPr>
            <p:cNvPr id="25" name="object 25"/>
            <p:cNvPicPr/>
            <p:nvPr/>
          </p:nvPicPr>
          <p:blipFill>
            <a:blip r:embed="rId8" cstate="print"/>
            <a:stretch>
              <a:fillRect/>
            </a:stretch>
          </p:blipFill>
          <p:spPr>
            <a:xfrm>
              <a:off x="1324865" y="2159687"/>
              <a:ext cx="432002" cy="432002"/>
            </a:xfrm>
            <a:prstGeom prst="rect">
              <a:avLst/>
            </a:prstGeom>
          </p:spPr>
        </p:pic>
        <p:pic>
          <p:nvPicPr>
            <p:cNvPr id="26" name="object 26"/>
            <p:cNvPicPr/>
            <p:nvPr/>
          </p:nvPicPr>
          <p:blipFill>
            <a:blip r:embed="rId9" cstate="print"/>
            <a:stretch>
              <a:fillRect/>
            </a:stretch>
          </p:blipFill>
          <p:spPr>
            <a:xfrm>
              <a:off x="2038859" y="2159748"/>
              <a:ext cx="453277" cy="453277"/>
            </a:xfrm>
            <a:prstGeom prst="rect">
              <a:avLst/>
            </a:prstGeom>
          </p:spPr>
        </p:pic>
        <p:pic>
          <p:nvPicPr>
            <p:cNvPr id="27" name="object 27"/>
            <p:cNvPicPr/>
            <p:nvPr/>
          </p:nvPicPr>
          <p:blipFill>
            <a:blip r:embed="rId10" cstate="print"/>
            <a:stretch>
              <a:fillRect/>
            </a:stretch>
          </p:blipFill>
          <p:spPr>
            <a:xfrm>
              <a:off x="630948" y="2955950"/>
              <a:ext cx="443965" cy="443965"/>
            </a:xfrm>
            <a:prstGeom prst="rect">
              <a:avLst/>
            </a:prstGeom>
          </p:spPr>
        </p:pic>
        <p:pic>
          <p:nvPicPr>
            <p:cNvPr id="28" name="object 28"/>
            <p:cNvPicPr/>
            <p:nvPr/>
          </p:nvPicPr>
          <p:blipFill>
            <a:blip r:embed="rId11" cstate="print"/>
            <a:stretch>
              <a:fillRect/>
            </a:stretch>
          </p:blipFill>
          <p:spPr>
            <a:xfrm>
              <a:off x="1324865" y="2978542"/>
              <a:ext cx="421373" cy="421373"/>
            </a:xfrm>
            <a:prstGeom prst="rect">
              <a:avLst/>
            </a:prstGeom>
          </p:spPr>
        </p:pic>
        <p:pic>
          <p:nvPicPr>
            <p:cNvPr id="29" name="object 29"/>
            <p:cNvPicPr/>
            <p:nvPr/>
          </p:nvPicPr>
          <p:blipFill>
            <a:blip r:embed="rId12" cstate="print"/>
            <a:stretch>
              <a:fillRect/>
            </a:stretch>
          </p:blipFill>
          <p:spPr>
            <a:xfrm>
              <a:off x="2038859" y="2957081"/>
              <a:ext cx="421373" cy="421373"/>
            </a:xfrm>
            <a:prstGeom prst="rect">
              <a:avLst/>
            </a:prstGeom>
          </p:spPr>
        </p:pic>
        <p:pic>
          <p:nvPicPr>
            <p:cNvPr id="30" name="object 30"/>
            <p:cNvPicPr/>
            <p:nvPr/>
          </p:nvPicPr>
          <p:blipFill>
            <a:blip r:embed="rId13" cstate="print"/>
            <a:stretch>
              <a:fillRect/>
            </a:stretch>
          </p:blipFill>
          <p:spPr>
            <a:xfrm>
              <a:off x="1291971" y="3636327"/>
              <a:ext cx="502880" cy="502880"/>
            </a:xfrm>
            <a:prstGeom prst="rect">
              <a:avLst/>
            </a:prstGeom>
          </p:spPr>
        </p:pic>
      </p:grpSp>
      <p:sp>
        <p:nvSpPr>
          <p:cNvPr id="31" name="object 31"/>
          <p:cNvSpPr txBox="1"/>
          <p:nvPr/>
        </p:nvSpPr>
        <p:spPr>
          <a:xfrm>
            <a:off x="8571153" y="4022087"/>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32" name="object 32"/>
          <p:cNvGrpSpPr/>
          <p:nvPr/>
        </p:nvGrpSpPr>
        <p:grpSpPr>
          <a:xfrm>
            <a:off x="4051300" y="5384801"/>
            <a:ext cx="4433147" cy="1054100"/>
            <a:chOff x="3038475" y="4038600"/>
            <a:chExt cx="3324860" cy="790575"/>
          </a:xfrm>
        </p:grpSpPr>
        <p:pic>
          <p:nvPicPr>
            <p:cNvPr id="33" name="object 33"/>
            <p:cNvPicPr/>
            <p:nvPr/>
          </p:nvPicPr>
          <p:blipFill>
            <a:blip r:embed="rId14" cstate="print"/>
            <a:stretch>
              <a:fillRect/>
            </a:stretch>
          </p:blipFill>
          <p:spPr>
            <a:xfrm>
              <a:off x="3105150" y="4105275"/>
              <a:ext cx="3238514" cy="714375"/>
            </a:xfrm>
            <a:prstGeom prst="rect">
              <a:avLst/>
            </a:prstGeom>
          </p:spPr>
        </p:pic>
        <p:pic>
          <p:nvPicPr>
            <p:cNvPr id="34" name="object 34"/>
            <p:cNvPicPr/>
            <p:nvPr/>
          </p:nvPicPr>
          <p:blipFill>
            <a:blip r:embed="rId15" cstate="print"/>
            <a:stretch>
              <a:fillRect/>
            </a:stretch>
          </p:blipFill>
          <p:spPr>
            <a:xfrm>
              <a:off x="3438540" y="4248150"/>
              <a:ext cx="2619375" cy="495300"/>
            </a:xfrm>
            <a:prstGeom prst="rect">
              <a:avLst/>
            </a:prstGeom>
          </p:spPr>
        </p:pic>
        <p:pic>
          <p:nvPicPr>
            <p:cNvPr id="35" name="object 35"/>
            <p:cNvPicPr/>
            <p:nvPr/>
          </p:nvPicPr>
          <p:blipFill>
            <a:blip r:embed="rId16" cstate="print"/>
            <a:stretch>
              <a:fillRect/>
            </a:stretch>
          </p:blipFill>
          <p:spPr>
            <a:xfrm>
              <a:off x="3038475" y="4038600"/>
              <a:ext cx="3324240" cy="790575"/>
            </a:xfrm>
            <a:prstGeom prst="rect">
              <a:avLst/>
            </a:prstGeom>
          </p:spPr>
        </p:pic>
        <p:sp>
          <p:nvSpPr>
            <p:cNvPr id="36" name="object 36"/>
            <p:cNvSpPr/>
            <p:nvPr/>
          </p:nvSpPr>
          <p:spPr>
            <a:xfrm>
              <a:off x="3211067" y="4208205"/>
              <a:ext cx="2981960" cy="455930"/>
            </a:xfrm>
            <a:custGeom>
              <a:avLst/>
              <a:gdLst/>
              <a:ahLst/>
              <a:cxnLst/>
              <a:rect l="l" t="t" r="r" b="b"/>
              <a:pathLst>
                <a:path w="2981960" h="455929">
                  <a:moveTo>
                    <a:pt x="2905627" y="0"/>
                  </a:moveTo>
                  <a:lnTo>
                    <a:pt x="75956" y="0"/>
                  </a:lnTo>
                  <a:lnTo>
                    <a:pt x="46407" y="5970"/>
                  </a:lnTo>
                  <a:lnTo>
                    <a:pt x="22261" y="22250"/>
                  </a:lnTo>
                  <a:lnTo>
                    <a:pt x="5974" y="46395"/>
                  </a:lnTo>
                  <a:lnTo>
                    <a:pt x="0" y="75959"/>
                  </a:lnTo>
                  <a:lnTo>
                    <a:pt x="0" y="379735"/>
                  </a:lnTo>
                  <a:lnTo>
                    <a:pt x="5974" y="409291"/>
                  </a:lnTo>
                  <a:lnTo>
                    <a:pt x="22261" y="433430"/>
                  </a:lnTo>
                  <a:lnTo>
                    <a:pt x="46407" y="449707"/>
                  </a:lnTo>
                  <a:lnTo>
                    <a:pt x="75956" y="455675"/>
                  </a:lnTo>
                  <a:lnTo>
                    <a:pt x="2905627" y="455675"/>
                  </a:lnTo>
                  <a:lnTo>
                    <a:pt x="2935176" y="449707"/>
                  </a:lnTo>
                  <a:lnTo>
                    <a:pt x="2959322" y="433430"/>
                  </a:lnTo>
                  <a:lnTo>
                    <a:pt x="2975609" y="409291"/>
                  </a:lnTo>
                  <a:lnTo>
                    <a:pt x="2981584" y="379735"/>
                  </a:lnTo>
                  <a:lnTo>
                    <a:pt x="2981584" y="75959"/>
                  </a:lnTo>
                  <a:lnTo>
                    <a:pt x="2975609" y="46395"/>
                  </a:lnTo>
                  <a:lnTo>
                    <a:pt x="2959322" y="22250"/>
                  </a:lnTo>
                  <a:lnTo>
                    <a:pt x="2935176" y="5970"/>
                  </a:lnTo>
                  <a:lnTo>
                    <a:pt x="2905627" y="0"/>
                  </a:lnTo>
                  <a:close/>
                </a:path>
              </a:pathLst>
            </a:custGeom>
            <a:solidFill>
              <a:srgbClr val="FFFFFF"/>
            </a:solidFill>
          </p:spPr>
          <p:txBody>
            <a:bodyPr wrap="square" lIns="0" tIns="0" rIns="0" bIns="0" rtlCol="0"/>
            <a:lstStyle/>
            <a:p>
              <a:endParaRPr sz="2400"/>
            </a:p>
          </p:txBody>
        </p:sp>
        <p:sp>
          <p:nvSpPr>
            <p:cNvPr id="37" name="object 37"/>
            <p:cNvSpPr/>
            <p:nvPr/>
          </p:nvSpPr>
          <p:spPr>
            <a:xfrm>
              <a:off x="3211067" y="4208205"/>
              <a:ext cx="2981960" cy="455930"/>
            </a:xfrm>
            <a:custGeom>
              <a:avLst/>
              <a:gdLst/>
              <a:ahLst/>
              <a:cxnLst/>
              <a:rect l="l" t="t" r="r" b="b"/>
              <a:pathLst>
                <a:path w="2981960" h="455929">
                  <a:moveTo>
                    <a:pt x="0" y="75959"/>
                  </a:moveTo>
                  <a:lnTo>
                    <a:pt x="5974" y="46395"/>
                  </a:lnTo>
                  <a:lnTo>
                    <a:pt x="22261" y="22250"/>
                  </a:lnTo>
                  <a:lnTo>
                    <a:pt x="46407" y="5970"/>
                  </a:lnTo>
                  <a:lnTo>
                    <a:pt x="75956" y="0"/>
                  </a:lnTo>
                  <a:lnTo>
                    <a:pt x="2905627" y="0"/>
                  </a:lnTo>
                  <a:lnTo>
                    <a:pt x="2935176" y="5970"/>
                  </a:lnTo>
                  <a:lnTo>
                    <a:pt x="2959322" y="22250"/>
                  </a:lnTo>
                  <a:lnTo>
                    <a:pt x="2975609" y="46395"/>
                  </a:lnTo>
                  <a:lnTo>
                    <a:pt x="2981584" y="75959"/>
                  </a:lnTo>
                  <a:lnTo>
                    <a:pt x="2981584" y="379735"/>
                  </a:lnTo>
                  <a:lnTo>
                    <a:pt x="2975609" y="409291"/>
                  </a:lnTo>
                  <a:lnTo>
                    <a:pt x="2959322" y="433430"/>
                  </a:lnTo>
                  <a:lnTo>
                    <a:pt x="2935176" y="449707"/>
                  </a:lnTo>
                  <a:lnTo>
                    <a:pt x="2905627" y="455675"/>
                  </a:lnTo>
                  <a:lnTo>
                    <a:pt x="75956" y="455675"/>
                  </a:lnTo>
                  <a:lnTo>
                    <a:pt x="46407" y="449707"/>
                  </a:lnTo>
                  <a:lnTo>
                    <a:pt x="22261" y="433430"/>
                  </a:lnTo>
                  <a:lnTo>
                    <a:pt x="5974" y="409291"/>
                  </a:lnTo>
                  <a:lnTo>
                    <a:pt x="0" y="379735"/>
                  </a:lnTo>
                  <a:lnTo>
                    <a:pt x="0" y="75959"/>
                  </a:lnTo>
                  <a:close/>
                </a:path>
              </a:pathLst>
            </a:custGeom>
            <a:ln w="12700">
              <a:solidFill>
                <a:srgbClr val="1B577B"/>
              </a:solidFill>
            </a:ln>
          </p:spPr>
          <p:txBody>
            <a:bodyPr wrap="square" lIns="0" tIns="0" rIns="0" bIns="0" rtlCol="0"/>
            <a:lstStyle/>
            <a:p>
              <a:endParaRPr sz="2400"/>
            </a:p>
          </p:txBody>
        </p:sp>
      </p:grpSp>
      <p:sp>
        <p:nvSpPr>
          <p:cNvPr id="38" name="object 38"/>
          <p:cNvSpPr txBox="1"/>
          <p:nvPr/>
        </p:nvSpPr>
        <p:spPr>
          <a:xfrm>
            <a:off x="4765044" y="5758601"/>
            <a:ext cx="3020907" cy="294097"/>
          </a:xfrm>
          <a:prstGeom prst="rect">
            <a:avLst/>
          </a:prstGeom>
        </p:spPr>
        <p:txBody>
          <a:bodyPr vert="horz" wrap="square" lIns="0" tIns="16933" rIns="0" bIns="0" rtlCol="0">
            <a:spAutoFit/>
          </a:bodyPr>
          <a:lstStyle/>
          <a:p>
            <a:pPr marL="16933">
              <a:spcBef>
                <a:spcPts val="133"/>
              </a:spcBef>
            </a:pPr>
            <a:r>
              <a:rPr b="1" spc="-7" dirty="0">
                <a:solidFill>
                  <a:srgbClr val="5F4778"/>
                </a:solidFill>
                <a:latin typeface="Calibri"/>
                <a:cs typeface="Calibri"/>
              </a:rPr>
              <a:t>But,</a:t>
            </a:r>
            <a:r>
              <a:rPr b="1" spc="13" dirty="0">
                <a:solidFill>
                  <a:srgbClr val="5F4778"/>
                </a:solidFill>
                <a:latin typeface="Calibri"/>
                <a:cs typeface="Calibri"/>
              </a:rPr>
              <a:t> </a:t>
            </a:r>
            <a:r>
              <a:rPr b="1" spc="-7" dirty="0">
                <a:solidFill>
                  <a:srgbClr val="5F4778"/>
                </a:solidFill>
                <a:latin typeface="Calibri"/>
                <a:cs typeface="Calibri"/>
              </a:rPr>
              <a:t>why</a:t>
            </a:r>
            <a:r>
              <a:rPr b="1" spc="-73" dirty="0">
                <a:solidFill>
                  <a:srgbClr val="5F4778"/>
                </a:solidFill>
                <a:latin typeface="Calibri"/>
                <a:cs typeface="Calibri"/>
              </a:rPr>
              <a:t> </a:t>
            </a:r>
            <a:r>
              <a:rPr b="1" spc="13" dirty="0">
                <a:solidFill>
                  <a:srgbClr val="5F4778"/>
                </a:solidFill>
                <a:latin typeface="Calibri"/>
                <a:cs typeface="Calibri"/>
              </a:rPr>
              <a:t>do</a:t>
            </a:r>
            <a:r>
              <a:rPr b="1" spc="-93" dirty="0">
                <a:solidFill>
                  <a:srgbClr val="5F4778"/>
                </a:solidFill>
                <a:latin typeface="Calibri"/>
                <a:cs typeface="Calibri"/>
              </a:rPr>
              <a:t> </a:t>
            </a:r>
            <a:r>
              <a:rPr b="1" spc="-27" dirty="0">
                <a:solidFill>
                  <a:srgbClr val="5F4778"/>
                </a:solidFill>
                <a:latin typeface="Calibri"/>
                <a:cs typeface="Calibri"/>
              </a:rPr>
              <a:t>we</a:t>
            </a:r>
            <a:r>
              <a:rPr b="1" spc="-20" dirty="0">
                <a:solidFill>
                  <a:srgbClr val="5F4778"/>
                </a:solidFill>
                <a:latin typeface="Calibri"/>
                <a:cs typeface="Calibri"/>
              </a:rPr>
              <a:t> </a:t>
            </a:r>
            <a:r>
              <a:rPr b="1" dirty="0">
                <a:solidFill>
                  <a:srgbClr val="5F4778"/>
                </a:solidFill>
                <a:latin typeface="Calibri"/>
                <a:cs typeface="Calibri"/>
              </a:rPr>
              <a:t>need</a:t>
            </a:r>
            <a:r>
              <a:rPr b="1" spc="13" dirty="0">
                <a:solidFill>
                  <a:srgbClr val="5F4778"/>
                </a:solidFill>
                <a:latin typeface="Calibri"/>
                <a:cs typeface="Calibri"/>
              </a:rPr>
              <a:t> </a:t>
            </a:r>
            <a:r>
              <a:rPr b="1" dirty="0">
                <a:solidFill>
                  <a:srgbClr val="5F4778"/>
                </a:solidFill>
                <a:latin typeface="Calibri"/>
                <a:cs typeface="Calibri"/>
              </a:rPr>
              <a:t>a</a:t>
            </a:r>
            <a:r>
              <a:rPr b="1" spc="-7" dirty="0">
                <a:solidFill>
                  <a:srgbClr val="5F4778"/>
                </a:solidFill>
                <a:latin typeface="Calibri"/>
                <a:cs typeface="Calibri"/>
              </a:rPr>
              <a:t> </a:t>
            </a:r>
            <a:r>
              <a:rPr b="1" spc="7" dirty="0">
                <a:solidFill>
                  <a:srgbClr val="5F4778"/>
                </a:solidFill>
                <a:latin typeface="Calibri"/>
                <a:cs typeface="Calibri"/>
              </a:rPr>
              <a:t>branch?</a:t>
            </a:r>
            <a:endParaRPr>
              <a:latin typeface="Calibri"/>
              <a:cs typeface="Calibri"/>
            </a:endParaRPr>
          </a:p>
        </p:txBody>
      </p:sp>
      <p:pic>
        <p:nvPicPr>
          <p:cNvPr id="39" name="object 39" hidden="1"/>
          <p:cNvPicPr/>
          <p:nvPr/>
        </p:nvPicPr>
        <p:blipFill>
          <a:blip r:embed="rId17" cstate="print"/>
          <a:stretch>
            <a:fillRect/>
          </a:stretch>
        </p:blipFill>
        <p:spPr>
          <a:xfrm>
            <a:off x="1" y="2033"/>
            <a:ext cx="12138151" cy="685596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244600"/>
            <a:chOff x="752475" y="819134"/>
            <a:chExt cx="7724775" cy="933450"/>
          </a:xfrm>
        </p:grpSpPr>
        <p:pic>
          <p:nvPicPr>
            <p:cNvPr id="3" name="object 3"/>
            <p:cNvPicPr/>
            <p:nvPr/>
          </p:nvPicPr>
          <p:blipFill>
            <a:blip r:embed="rId2" cstate="print"/>
            <a:stretch>
              <a:fillRect/>
            </a:stretch>
          </p:blipFill>
          <p:spPr>
            <a:xfrm>
              <a:off x="752475" y="819134"/>
              <a:ext cx="7724775" cy="933450"/>
            </a:xfrm>
            <a:prstGeom prst="rect">
              <a:avLst/>
            </a:prstGeom>
          </p:spPr>
        </p:pic>
        <p:sp>
          <p:nvSpPr>
            <p:cNvPr id="4" name="object 4"/>
            <p:cNvSpPr/>
            <p:nvPr/>
          </p:nvSpPr>
          <p:spPr>
            <a:xfrm>
              <a:off x="773048" y="842132"/>
              <a:ext cx="7626984" cy="840105"/>
            </a:xfrm>
            <a:custGeom>
              <a:avLst/>
              <a:gdLst/>
              <a:ahLst/>
              <a:cxnLst/>
              <a:rect l="l" t="t" r="r" b="b"/>
              <a:pathLst>
                <a:path w="7626984" h="840105">
                  <a:moveTo>
                    <a:pt x="7486665" y="0"/>
                  </a:moveTo>
                  <a:lnTo>
                    <a:pt x="139970" y="0"/>
                  </a:lnTo>
                  <a:lnTo>
                    <a:pt x="95727" y="7142"/>
                  </a:lnTo>
                  <a:lnTo>
                    <a:pt x="57304" y="27031"/>
                  </a:lnTo>
                  <a:lnTo>
                    <a:pt x="27005" y="57357"/>
                  </a:lnTo>
                  <a:lnTo>
                    <a:pt x="7135" y="95811"/>
                  </a:lnTo>
                  <a:lnTo>
                    <a:pt x="0" y="140086"/>
                  </a:lnTo>
                  <a:lnTo>
                    <a:pt x="0" y="699912"/>
                  </a:lnTo>
                  <a:lnTo>
                    <a:pt x="7135" y="744159"/>
                  </a:lnTo>
                  <a:lnTo>
                    <a:pt x="27005" y="782574"/>
                  </a:lnTo>
                  <a:lnTo>
                    <a:pt x="57304" y="812859"/>
                  </a:lnTo>
                  <a:lnTo>
                    <a:pt x="95727" y="832716"/>
                  </a:lnTo>
                  <a:lnTo>
                    <a:pt x="139970" y="839845"/>
                  </a:lnTo>
                  <a:lnTo>
                    <a:pt x="7486665" y="839845"/>
                  </a:lnTo>
                  <a:lnTo>
                    <a:pt x="7530924" y="832716"/>
                  </a:lnTo>
                  <a:lnTo>
                    <a:pt x="7569370" y="812859"/>
                  </a:lnTo>
                  <a:lnTo>
                    <a:pt x="7599691" y="782574"/>
                  </a:lnTo>
                  <a:lnTo>
                    <a:pt x="7619578" y="744159"/>
                  </a:lnTo>
                  <a:lnTo>
                    <a:pt x="7626720" y="699912"/>
                  </a:lnTo>
                  <a:lnTo>
                    <a:pt x="7626720" y="140086"/>
                  </a:lnTo>
                  <a:lnTo>
                    <a:pt x="7619578" y="95811"/>
                  </a:lnTo>
                  <a:lnTo>
                    <a:pt x="7599691" y="57357"/>
                  </a:lnTo>
                  <a:lnTo>
                    <a:pt x="7569370" y="27031"/>
                  </a:lnTo>
                  <a:lnTo>
                    <a:pt x="7530924" y="7142"/>
                  </a:lnTo>
                  <a:lnTo>
                    <a:pt x="7486665"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840105"/>
            </a:xfrm>
            <a:custGeom>
              <a:avLst/>
              <a:gdLst/>
              <a:ahLst/>
              <a:cxnLst/>
              <a:rect l="l" t="t" r="r" b="b"/>
              <a:pathLst>
                <a:path w="7626984" h="840105">
                  <a:moveTo>
                    <a:pt x="0" y="140086"/>
                  </a:moveTo>
                  <a:lnTo>
                    <a:pt x="7135" y="95811"/>
                  </a:lnTo>
                  <a:lnTo>
                    <a:pt x="27005" y="57357"/>
                  </a:lnTo>
                  <a:lnTo>
                    <a:pt x="57304" y="27031"/>
                  </a:lnTo>
                  <a:lnTo>
                    <a:pt x="95727" y="7142"/>
                  </a:lnTo>
                  <a:lnTo>
                    <a:pt x="139970" y="0"/>
                  </a:lnTo>
                  <a:lnTo>
                    <a:pt x="7486665" y="0"/>
                  </a:lnTo>
                  <a:lnTo>
                    <a:pt x="7530924" y="7142"/>
                  </a:lnTo>
                  <a:lnTo>
                    <a:pt x="7569370" y="27031"/>
                  </a:lnTo>
                  <a:lnTo>
                    <a:pt x="7599691" y="57357"/>
                  </a:lnTo>
                  <a:lnTo>
                    <a:pt x="7619578" y="95811"/>
                  </a:lnTo>
                  <a:lnTo>
                    <a:pt x="7626720" y="140086"/>
                  </a:lnTo>
                  <a:lnTo>
                    <a:pt x="7626720" y="699912"/>
                  </a:lnTo>
                  <a:lnTo>
                    <a:pt x="7619578" y="744159"/>
                  </a:lnTo>
                  <a:lnTo>
                    <a:pt x="7599691" y="782574"/>
                  </a:lnTo>
                  <a:lnTo>
                    <a:pt x="7569370" y="812859"/>
                  </a:lnTo>
                  <a:lnTo>
                    <a:pt x="7530924" y="832716"/>
                  </a:lnTo>
                  <a:lnTo>
                    <a:pt x="7486665" y="839845"/>
                  </a:lnTo>
                  <a:lnTo>
                    <a:pt x="139970" y="839845"/>
                  </a:lnTo>
                  <a:lnTo>
                    <a:pt x="95727" y="832716"/>
                  </a:lnTo>
                  <a:lnTo>
                    <a:pt x="57304" y="812859"/>
                  </a:lnTo>
                  <a:lnTo>
                    <a:pt x="27005" y="782574"/>
                  </a:lnTo>
                  <a:lnTo>
                    <a:pt x="7135" y="744159"/>
                  </a:lnTo>
                  <a:lnTo>
                    <a:pt x="0" y="699912"/>
                  </a:lnTo>
                  <a:lnTo>
                    <a:pt x="0" y="140086"/>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5614253" y="3298617"/>
            <a:ext cx="3276600" cy="968587"/>
            <a:chOff x="4210690" y="2473963"/>
            <a:chExt cx="2457450" cy="726440"/>
          </a:xfrm>
        </p:grpSpPr>
        <p:pic>
          <p:nvPicPr>
            <p:cNvPr id="7" name="object 7"/>
            <p:cNvPicPr/>
            <p:nvPr/>
          </p:nvPicPr>
          <p:blipFill>
            <a:blip r:embed="rId3" cstate="print"/>
            <a:stretch>
              <a:fillRect/>
            </a:stretch>
          </p:blipFill>
          <p:spPr>
            <a:xfrm>
              <a:off x="4724415" y="3076574"/>
              <a:ext cx="1943100" cy="123825"/>
            </a:xfrm>
            <a:prstGeom prst="rect">
              <a:avLst/>
            </a:prstGeom>
          </p:spPr>
        </p:pic>
        <p:sp>
          <p:nvSpPr>
            <p:cNvPr id="8" name="object 8"/>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sp>
          <p:nvSpPr>
            <p:cNvPr id="9" name="object 9"/>
            <p:cNvSpPr/>
            <p:nvPr/>
          </p:nvSpPr>
          <p:spPr>
            <a:xfrm>
              <a:off x="4210690" y="2473963"/>
              <a:ext cx="384810" cy="471170"/>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grpSp>
      <p:sp>
        <p:nvSpPr>
          <p:cNvPr id="10" name="object 10"/>
          <p:cNvSpPr txBox="1"/>
          <p:nvPr/>
        </p:nvSpPr>
        <p:spPr>
          <a:xfrm>
            <a:off x="6081612" y="3032333"/>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1" name="object 11"/>
          <p:cNvGrpSpPr/>
          <p:nvPr/>
        </p:nvGrpSpPr>
        <p:grpSpPr>
          <a:xfrm>
            <a:off x="3175000" y="3111500"/>
            <a:ext cx="2565400" cy="228600"/>
            <a:chOff x="2381250" y="2333625"/>
            <a:chExt cx="1924050" cy="171450"/>
          </a:xfrm>
        </p:grpSpPr>
        <p:pic>
          <p:nvPicPr>
            <p:cNvPr id="12" name="object 12"/>
            <p:cNvPicPr/>
            <p:nvPr/>
          </p:nvPicPr>
          <p:blipFill>
            <a:blip r:embed="rId4" cstate="print"/>
            <a:stretch>
              <a:fillRect/>
            </a:stretch>
          </p:blipFill>
          <p:spPr>
            <a:xfrm>
              <a:off x="2381250" y="2333625"/>
              <a:ext cx="1924050" cy="171450"/>
            </a:xfrm>
            <a:prstGeom prst="rect">
              <a:avLst/>
            </a:prstGeom>
          </p:spPr>
        </p:pic>
        <p:sp>
          <p:nvSpPr>
            <p:cNvPr id="13" name="object 13"/>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grpSp>
      <p:sp>
        <p:nvSpPr>
          <p:cNvPr id="14" name="object 14"/>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5" name="object 15"/>
          <p:cNvGrpSpPr/>
          <p:nvPr/>
        </p:nvGrpSpPr>
        <p:grpSpPr>
          <a:xfrm>
            <a:off x="2959100" y="2933700"/>
            <a:ext cx="2997200" cy="609600"/>
            <a:chOff x="2219325" y="2200275"/>
            <a:chExt cx="2247900" cy="457200"/>
          </a:xfrm>
        </p:grpSpPr>
        <p:pic>
          <p:nvPicPr>
            <p:cNvPr id="16" name="object 16"/>
            <p:cNvPicPr/>
            <p:nvPr/>
          </p:nvPicPr>
          <p:blipFill>
            <a:blip r:embed="rId5" cstate="print"/>
            <a:stretch>
              <a:fillRect/>
            </a:stretch>
          </p:blipFill>
          <p:spPr>
            <a:xfrm>
              <a:off x="4000500" y="2200275"/>
              <a:ext cx="466725" cy="457200"/>
            </a:xfrm>
            <a:prstGeom prst="rect">
              <a:avLst/>
            </a:prstGeom>
          </p:spPr>
        </p:pic>
        <p:sp>
          <p:nvSpPr>
            <p:cNvPr id="17" name="object 17"/>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8" name="object 18"/>
            <p:cNvPicPr/>
            <p:nvPr/>
          </p:nvPicPr>
          <p:blipFill>
            <a:blip r:embed="rId6" cstate="print"/>
            <a:stretch>
              <a:fillRect/>
            </a:stretch>
          </p:blipFill>
          <p:spPr>
            <a:xfrm>
              <a:off x="2219325" y="2200275"/>
              <a:ext cx="466725" cy="447675"/>
            </a:xfrm>
            <a:prstGeom prst="rect">
              <a:avLst/>
            </a:prstGeom>
          </p:spPr>
        </p:pic>
        <p:sp>
          <p:nvSpPr>
            <p:cNvPr id="19" name="object 19"/>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20" name="object 20"/>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1" name="object 21"/>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2" name="object 22"/>
          <p:cNvSpPr txBox="1"/>
          <p:nvPr/>
        </p:nvSpPr>
        <p:spPr>
          <a:xfrm>
            <a:off x="1295411" y="1250098"/>
            <a:ext cx="9607127" cy="848950"/>
          </a:xfrm>
          <a:prstGeom prst="rect">
            <a:avLst/>
          </a:prstGeom>
        </p:spPr>
        <p:txBody>
          <a:bodyPr vert="horz" wrap="square" lIns="0" tIns="17780" rIns="0" bIns="0" rtlCol="0">
            <a:spAutoFit/>
          </a:bodyPr>
          <a:lstStyle/>
          <a:p>
            <a:pPr marL="16933" marR="6773" indent="-847" algn="ctr">
              <a:lnSpc>
                <a:spcPct val="99700"/>
              </a:lnSpc>
              <a:spcBef>
                <a:spcPts val="140"/>
              </a:spcBef>
            </a:pPr>
            <a:r>
              <a:rPr spc="-33" dirty="0">
                <a:latin typeface="Calibri"/>
                <a:cs typeface="Calibri"/>
              </a:rPr>
              <a:t>Say,</a:t>
            </a:r>
            <a:r>
              <a:rPr spc="-60"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developer</a:t>
            </a:r>
            <a:r>
              <a:rPr spc="73" dirty="0">
                <a:latin typeface="Calibri"/>
                <a:cs typeface="Calibri"/>
              </a:rPr>
              <a:t> </a:t>
            </a:r>
            <a:r>
              <a:rPr spc="-7" dirty="0">
                <a:latin typeface="Calibri"/>
                <a:cs typeface="Calibri"/>
              </a:rPr>
              <a:t>has</a:t>
            </a:r>
            <a:r>
              <a:rPr spc="-20" dirty="0">
                <a:latin typeface="Calibri"/>
                <a:cs typeface="Calibri"/>
              </a:rPr>
              <a:t> </a:t>
            </a:r>
            <a:r>
              <a:rPr spc="-13" dirty="0">
                <a:latin typeface="Calibri"/>
                <a:cs typeface="Calibri"/>
              </a:rPr>
              <a:t>been</a:t>
            </a:r>
            <a:r>
              <a:rPr spc="53" dirty="0">
                <a:latin typeface="Calibri"/>
                <a:cs typeface="Calibri"/>
              </a:rPr>
              <a:t> </a:t>
            </a:r>
            <a:r>
              <a:rPr spc="-13" dirty="0">
                <a:latin typeface="Calibri"/>
                <a:cs typeface="Calibri"/>
              </a:rPr>
              <a:t>assigned</a:t>
            </a:r>
            <a:r>
              <a:rPr spc="47" dirty="0">
                <a:latin typeface="Calibri"/>
                <a:cs typeface="Calibri"/>
              </a:rPr>
              <a:t> </a:t>
            </a:r>
            <a:r>
              <a:rPr spc="-13" dirty="0">
                <a:latin typeface="Calibri"/>
                <a:cs typeface="Calibri"/>
              </a:rPr>
              <a:t>enhance</a:t>
            </a:r>
            <a:r>
              <a:rPr spc="93" dirty="0">
                <a:latin typeface="Calibri"/>
                <a:cs typeface="Calibri"/>
              </a:rPr>
              <a:t> </a:t>
            </a:r>
            <a:r>
              <a:rPr spc="-20" dirty="0">
                <a:latin typeface="Calibri"/>
                <a:cs typeface="Calibri"/>
              </a:rPr>
              <a:t>this</a:t>
            </a:r>
            <a:r>
              <a:rPr spc="87" dirty="0">
                <a:latin typeface="Calibri"/>
                <a:cs typeface="Calibri"/>
              </a:rPr>
              <a:t> </a:t>
            </a:r>
            <a:r>
              <a:rPr spc="7" dirty="0">
                <a:latin typeface="Calibri"/>
                <a:cs typeface="Calibri"/>
              </a:rPr>
              <a:t>code</a:t>
            </a:r>
            <a:r>
              <a:rPr spc="-107" dirty="0">
                <a:latin typeface="Calibri"/>
                <a:cs typeface="Calibri"/>
              </a:rPr>
              <a:t> </a:t>
            </a:r>
            <a:r>
              <a:rPr spc="-27" dirty="0">
                <a:latin typeface="Calibri"/>
                <a:cs typeface="Calibri"/>
              </a:rPr>
              <a:t>by</a:t>
            </a:r>
            <a:r>
              <a:rPr spc="73" dirty="0">
                <a:latin typeface="Calibri"/>
                <a:cs typeface="Calibri"/>
              </a:rPr>
              <a:t> </a:t>
            </a:r>
            <a:r>
              <a:rPr spc="-27" dirty="0">
                <a:latin typeface="Calibri"/>
                <a:cs typeface="Calibri"/>
              </a:rPr>
              <a:t>adding</a:t>
            </a:r>
            <a:r>
              <a:rPr spc="147" dirty="0">
                <a:latin typeface="Calibri"/>
                <a:cs typeface="Calibri"/>
              </a:rPr>
              <a:t> </a:t>
            </a:r>
            <a:r>
              <a:rPr spc="-13" dirty="0">
                <a:latin typeface="Calibri"/>
                <a:cs typeface="Calibri"/>
              </a:rPr>
              <a:t>Feature</a:t>
            </a:r>
            <a:r>
              <a:rPr dirty="0">
                <a:latin typeface="Calibri"/>
                <a:cs typeface="Calibri"/>
              </a:rPr>
              <a:t> </a:t>
            </a:r>
            <a:r>
              <a:rPr spc="-27" dirty="0">
                <a:latin typeface="Calibri"/>
                <a:cs typeface="Calibri"/>
              </a:rPr>
              <a:t>A.</a:t>
            </a:r>
            <a:r>
              <a:rPr spc="33" dirty="0">
                <a:latin typeface="Calibri"/>
                <a:cs typeface="Calibri"/>
              </a:rPr>
              <a:t> </a:t>
            </a:r>
            <a:r>
              <a:rPr spc="-13" dirty="0">
                <a:latin typeface="Calibri"/>
                <a:cs typeface="Calibri"/>
              </a:rPr>
              <a:t>The</a:t>
            </a:r>
            <a:r>
              <a:rPr dirty="0">
                <a:latin typeface="Calibri"/>
                <a:cs typeface="Calibri"/>
              </a:rPr>
              <a:t> </a:t>
            </a:r>
            <a:r>
              <a:rPr spc="7" dirty="0">
                <a:latin typeface="Calibri"/>
                <a:cs typeface="Calibri"/>
              </a:rPr>
              <a:t>code</a:t>
            </a:r>
            <a:r>
              <a:rPr dirty="0">
                <a:latin typeface="Calibri"/>
                <a:cs typeface="Calibri"/>
              </a:rPr>
              <a:t> </a:t>
            </a:r>
            <a:r>
              <a:rPr spc="-13" dirty="0">
                <a:latin typeface="Calibri"/>
                <a:cs typeface="Calibri"/>
              </a:rPr>
              <a:t>is assigned</a:t>
            </a:r>
            <a:r>
              <a:rPr spc="47"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this </a:t>
            </a:r>
            <a:r>
              <a:rPr spc="-13" dirty="0">
                <a:latin typeface="Calibri"/>
                <a:cs typeface="Calibri"/>
              </a:rPr>
              <a:t> developer</a:t>
            </a:r>
            <a:r>
              <a:rPr spc="67" dirty="0">
                <a:latin typeface="Calibri"/>
                <a:cs typeface="Calibri"/>
              </a:rPr>
              <a:t> </a:t>
            </a:r>
            <a:r>
              <a:rPr spc="-13" dirty="0">
                <a:latin typeface="Calibri"/>
                <a:cs typeface="Calibri"/>
              </a:rPr>
              <a:t>in</a:t>
            </a:r>
            <a:r>
              <a:rPr spc="53" dirty="0">
                <a:latin typeface="Calibri"/>
                <a:cs typeface="Calibri"/>
              </a:rPr>
              <a:t> </a:t>
            </a:r>
            <a:r>
              <a:rPr dirty="0">
                <a:latin typeface="Calibri"/>
                <a:cs typeface="Calibri"/>
              </a:rPr>
              <a:t>a</a:t>
            </a:r>
            <a:r>
              <a:rPr spc="-67" dirty="0">
                <a:latin typeface="Calibri"/>
                <a:cs typeface="Calibri"/>
              </a:rPr>
              <a:t> </a:t>
            </a:r>
            <a:r>
              <a:rPr spc="-7" dirty="0">
                <a:latin typeface="Calibri"/>
                <a:cs typeface="Calibri"/>
              </a:rPr>
              <a:t>separate </a:t>
            </a:r>
            <a:r>
              <a:rPr spc="-13" dirty="0">
                <a:latin typeface="Calibri"/>
                <a:cs typeface="Calibri"/>
              </a:rPr>
              <a:t>branch</a:t>
            </a:r>
            <a:r>
              <a:rPr spc="-47" dirty="0">
                <a:latin typeface="Calibri"/>
                <a:cs typeface="Calibri"/>
              </a:rPr>
              <a:t> </a:t>
            </a:r>
            <a:r>
              <a:rPr spc="-7" dirty="0">
                <a:latin typeface="Calibri"/>
                <a:cs typeface="Calibri"/>
              </a:rPr>
              <a:t>“Feature</a:t>
            </a:r>
            <a:r>
              <a:rPr dirty="0">
                <a:latin typeface="Calibri"/>
                <a:cs typeface="Calibri"/>
              </a:rPr>
              <a:t> </a:t>
            </a:r>
            <a:r>
              <a:rPr spc="-107" dirty="0">
                <a:latin typeface="Calibri"/>
                <a:cs typeface="Calibri"/>
              </a:rPr>
              <a:t>A”.</a:t>
            </a:r>
            <a:r>
              <a:rPr spc="47" dirty="0">
                <a:latin typeface="Calibri"/>
                <a:cs typeface="Calibri"/>
              </a:rPr>
              <a:t> </a:t>
            </a:r>
            <a:r>
              <a:rPr spc="-20" dirty="0">
                <a:latin typeface="Calibri"/>
                <a:cs typeface="Calibri"/>
              </a:rPr>
              <a:t>This</a:t>
            </a:r>
            <a:r>
              <a:rPr spc="87" dirty="0">
                <a:latin typeface="Calibri"/>
                <a:cs typeface="Calibri"/>
              </a:rPr>
              <a:t> </a:t>
            </a:r>
            <a:r>
              <a:rPr spc="-13" dirty="0">
                <a:latin typeface="Calibri"/>
                <a:cs typeface="Calibri"/>
              </a:rPr>
              <a:t>is</a:t>
            </a:r>
            <a:r>
              <a:rPr dirty="0">
                <a:latin typeface="Calibri"/>
                <a:cs typeface="Calibri"/>
              </a:rPr>
              <a:t> </a:t>
            </a:r>
            <a:r>
              <a:rPr spc="-13" dirty="0">
                <a:latin typeface="Calibri"/>
                <a:cs typeface="Calibri"/>
              </a:rPr>
              <a:t>done,</a:t>
            </a:r>
            <a:r>
              <a:rPr spc="47" dirty="0">
                <a:latin typeface="Calibri"/>
                <a:cs typeface="Calibri"/>
              </a:rPr>
              <a:t> </a:t>
            </a:r>
            <a:r>
              <a:rPr spc="-7" dirty="0">
                <a:latin typeface="Calibri"/>
                <a:cs typeface="Calibri"/>
              </a:rPr>
              <a:t>so</a:t>
            </a:r>
            <a:r>
              <a:rPr spc="-60" dirty="0">
                <a:latin typeface="Calibri"/>
                <a:cs typeface="Calibri"/>
              </a:rPr>
              <a:t> </a:t>
            </a:r>
            <a:r>
              <a:rPr spc="-7" dirty="0">
                <a:latin typeface="Calibri"/>
                <a:cs typeface="Calibri"/>
              </a:rPr>
              <a:t>that</a:t>
            </a:r>
            <a:r>
              <a:rPr dirty="0">
                <a:latin typeface="Calibri"/>
                <a:cs typeface="Calibri"/>
              </a:rPr>
              <a:t> </a:t>
            </a:r>
            <a:r>
              <a:rPr spc="-7" dirty="0">
                <a:latin typeface="Calibri"/>
                <a:cs typeface="Calibri"/>
              </a:rPr>
              <a:t>master</a:t>
            </a:r>
            <a:r>
              <a:rPr spc="-27" dirty="0">
                <a:latin typeface="Calibri"/>
                <a:cs typeface="Calibri"/>
              </a:rPr>
              <a:t> </a:t>
            </a:r>
            <a:r>
              <a:rPr spc="-7" dirty="0">
                <a:latin typeface="Calibri"/>
                <a:cs typeface="Calibri"/>
              </a:rPr>
              <a:t>contains</a:t>
            </a:r>
            <a:r>
              <a:rPr dirty="0">
                <a:latin typeface="Calibri"/>
                <a:cs typeface="Calibri"/>
              </a:rPr>
              <a:t> </a:t>
            </a:r>
            <a:r>
              <a:rPr spc="-7" dirty="0">
                <a:latin typeface="Calibri"/>
                <a:cs typeface="Calibri"/>
              </a:rPr>
              <a:t>only</a:t>
            </a:r>
            <a:r>
              <a:rPr spc="-20" dirty="0">
                <a:latin typeface="Calibri"/>
                <a:cs typeface="Calibri"/>
              </a:rPr>
              <a:t> the</a:t>
            </a:r>
            <a:r>
              <a:rPr dirty="0">
                <a:latin typeface="Calibri"/>
                <a:cs typeface="Calibri"/>
              </a:rPr>
              <a:t> </a:t>
            </a:r>
            <a:r>
              <a:rPr spc="7" dirty="0">
                <a:latin typeface="Calibri"/>
                <a:cs typeface="Calibri"/>
              </a:rPr>
              <a:t>code </a:t>
            </a:r>
            <a:r>
              <a:rPr spc="-7" dirty="0">
                <a:latin typeface="Calibri"/>
                <a:cs typeface="Calibri"/>
              </a:rPr>
              <a:t>which</a:t>
            </a:r>
            <a:r>
              <a:rPr spc="47" dirty="0">
                <a:latin typeface="Calibri"/>
                <a:cs typeface="Calibri"/>
              </a:rPr>
              <a:t> </a:t>
            </a:r>
            <a:r>
              <a:rPr spc="-13" dirty="0">
                <a:latin typeface="Calibri"/>
                <a:cs typeface="Calibri"/>
              </a:rPr>
              <a:t>is </a:t>
            </a:r>
            <a:r>
              <a:rPr spc="-387" dirty="0">
                <a:latin typeface="Calibri"/>
                <a:cs typeface="Calibri"/>
              </a:rPr>
              <a:t> </a:t>
            </a:r>
            <a:r>
              <a:rPr spc="-20" dirty="0">
                <a:latin typeface="Calibri"/>
                <a:cs typeface="Calibri"/>
              </a:rPr>
              <a:t>finished,</a:t>
            </a:r>
            <a:r>
              <a:rPr spc="133" dirty="0">
                <a:latin typeface="Calibri"/>
                <a:cs typeface="Calibri"/>
              </a:rPr>
              <a:t> </a:t>
            </a:r>
            <a:r>
              <a:rPr spc="-7" dirty="0">
                <a:latin typeface="Calibri"/>
                <a:cs typeface="Calibri"/>
              </a:rPr>
              <a:t>finalized</a:t>
            </a:r>
            <a:r>
              <a:rPr spc="-60"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is</a:t>
            </a:r>
            <a:r>
              <a:rPr spc="-20" dirty="0">
                <a:latin typeface="Calibri"/>
                <a:cs typeface="Calibri"/>
              </a:rPr>
              <a:t> </a:t>
            </a:r>
            <a:r>
              <a:rPr spc="20" dirty="0">
                <a:latin typeface="Calibri"/>
                <a:cs typeface="Calibri"/>
              </a:rPr>
              <a:t>on</a:t>
            </a:r>
            <a:r>
              <a:rPr spc="-53" dirty="0">
                <a:latin typeface="Calibri"/>
                <a:cs typeface="Calibri"/>
              </a:rPr>
              <a:t> </a:t>
            </a:r>
            <a:r>
              <a:rPr spc="-13" dirty="0">
                <a:latin typeface="Calibri"/>
                <a:cs typeface="Calibri"/>
              </a:rPr>
              <a:t>production</a:t>
            </a:r>
            <a:endParaRPr>
              <a:latin typeface="Calibri"/>
              <a:cs typeface="Calibri"/>
            </a:endParaRPr>
          </a:p>
        </p:txBody>
      </p:sp>
      <p:grpSp>
        <p:nvGrpSpPr>
          <p:cNvPr id="23" name="object 23"/>
          <p:cNvGrpSpPr/>
          <p:nvPr/>
        </p:nvGrpSpPr>
        <p:grpSpPr>
          <a:xfrm>
            <a:off x="6045200" y="3873500"/>
            <a:ext cx="609600" cy="609600"/>
            <a:chOff x="4533900" y="2905125"/>
            <a:chExt cx="457200" cy="457200"/>
          </a:xfrm>
        </p:grpSpPr>
        <p:pic>
          <p:nvPicPr>
            <p:cNvPr id="24" name="object 24"/>
            <p:cNvPicPr/>
            <p:nvPr/>
          </p:nvPicPr>
          <p:blipFill>
            <a:blip r:embed="rId7" cstate="print"/>
            <a:stretch>
              <a:fillRect/>
            </a:stretch>
          </p:blipFill>
          <p:spPr>
            <a:xfrm>
              <a:off x="4533900" y="2905125"/>
              <a:ext cx="457200" cy="457200"/>
            </a:xfrm>
            <a:prstGeom prst="rect">
              <a:avLst/>
            </a:prstGeom>
          </p:spPr>
        </p:pic>
        <p:sp>
          <p:nvSpPr>
            <p:cNvPr id="25" name="object 25"/>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6" name="object 26"/>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sp>
        <p:nvSpPr>
          <p:cNvPr id="27" name="object 27"/>
          <p:cNvSpPr txBox="1"/>
          <p:nvPr/>
        </p:nvSpPr>
        <p:spPr>
          <a:xfrm>
            <a:off x="9468619" y="3972467"/>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28" name="object 28" hidden="1"/>
          <p:cNvGrpSpPr/>
          <p:nvPr/>
        </p:nvGrpSpPr>
        <p:grpSpPr>
          <a:xfrm>
            <a:off x="1" y="2032"/>
            <a:ext cx="12138660" cy="6856307"/>
            <a:chOff x="0" y="1524"/>
            <a:chExt cx="9103995" cy="5142230"/>
          </a:xfrm>
        </p:grpSpPr>
        <p:pic>
          <p:nvPicPr>
            <p:cNvPr id="29" name="object 29"/>
            <p:cNvPicPr/>
            <p:nvPr/>
          </p:nvPicPr>
          <p:blipFill>
            <a:blip r:embed="rId8" cstate="print"/>
            <a:stretch>
              <a:fillRect/>
            </a:stretch>
          </p:blipFill>
          <p:spPr>
            <a:xfrm>
              <a:off x="3011635" y="2896959"/>
              <a:ext cx="457227" cy="548676"/>
            </a:xfrm>
            <a:prstGeom prst="rect">
              <a:avLst/>
            </a:prstGeom>
          </p:spPr>
        </p:pic>
        <p:pic>
          <p:nvPicPr>
            <p:cNvPr id="30" name="object 30"/>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9724CE5-211E-427B-81AF-98081E74DE3E}"/>
              </a:ext>
            </a:extLst>
          </p:cNvPr>
          <p:cNvSpPr/>
          <p:nvPr/>
        </p:nvSpPr>
        <p:spPr>
          <a:xfrm>
            <a:off x="1115568" y="548640"/>
            <a:ext cx="10168128" cy="1179576"/>
          </a:xfrm>
          <a:prstGeom prst="rect">
            <a:avLst/>
          </a:prstGeom>
        </p:spPr>
        <p:txBody>
          <a:bodyPr vert="horz" lIns="91440" tIns="45720" rIns="91440" bIns="45720" rtlCol="0" anchor="ctr">
            <a:normAutofit/>
          </a:bodyPr>
          <a:lstStyle/>
          <a:p>
            <a:pPr marL="16933" lvl="0">
              <a:lnSpc>
                <a:spcPct val="90000"/>
              </a:lnSpc>
              <a:spcBef>
                <a:spcPct val="0"/>
              </a:spcBef>
              <a:spcAft>
                <a:spcPts val="600"/>
              </a:spcAft>
            </a:pPr>
            <a:r>
              <a:rPr lang="en-US" sz="4000" b="1" kern="1200" spc="20">
                <a:solidFill>
                  <a:schemeClr val="tx1"/>
                </a:solidFill>
                <a:latin typeface="+mj-lt"/>
                <a:ea typeface="+mj-ea"/>
                <a:cs typeface="+mj-cs"/>
              </a:rPr>
              <a:t>What</a:t>
            </a:r>
            <a:r>
              <a:rPr lang="en-US" sz="4000" b="1" kern="1200" spc="-40">
                <a:solidFill>
                  <a:schemeClr val="tx1"/>
                </a:solidFill>
                <a:latin typeface="+mj-lt"/>
                <a:ea typeface="+mj-ea"/>
                <a:cs typeface="+mj-cs"/>
              </a:rPr>
              <a:t> </a:t>
            </a:r>
            <a:r>
              <a:rPr lang="en-US" sz="4000" b="1" kern="1200">
                <a:solidFill>
                  <a:schemeClr val="tx1"/>
                </a:solidFill>
                <a:latin typeface="+mj-lt"/>
                <a:ea typeface="+mj-ea"/>
                <a:cs typeface="+mj-cs"/>
              </a:rPr>
              <a:t>is</a:t>
            </a:r>
            <a:r>
              <a:rPr lang="en-US" sz="4000" b="1" kern="1200" spc="60">
                <a:solidFill>
                  <a:schemeClr val="tx1"/>
                </a:solidFill>
                <a:latin typeface="+mj-lt"/>
                <a:ea typeface="+mj-ea"/>
                <a:cs typeface="+mj-cs"/>
              </a:rPr>
              <a:t> </a:t>
            </a:r>
            <a:r>
              <a:rPr lang="en-US" sz="4000" b="1" kern="1200" spc="-13">
                <a:solidFill>
                  <a:schemeClr val="tx1"/>
                </a:solidFill>
                <a:latin typeface="+mj-lt"/>
                <a:ea typeface="+mj-ea"/>
                <a:cs typeface="+mj-cs"/>
              </a:rPr>
              <a:t>Version</a:t>
            </a:r>
            <a:r>
              <a:rPr lang="en-US" sz="4000" b="1" kern="1200" spc="-33">
                <a:solidFill>
                  <a:schemeClr val="tx1"/>
                </a:solidFill>
                <a:latin typeface="+mj-lt"/>
                <a:ea typeface="+mj-ea"/>
                <a:cs typeface="+mj-cs"/>
              </a:rPr>
              <a:t> </a:t>
            </a:r>
            <a:r>
              <a:rPr lang="en-US" sz="4000" b="1" kern="1200" spc="20">
                <a:solidFill>
                  <a:schemeClr val="tx1"/>
                </a:solidFill>
                <a:latin typeface="+mj-lt"/>
                <a:ea typeface="+mj-ea"/>
                <a:cs typeface="+mj-cs"/>
              </a:rPr>
              <a:t>Control?</a:t>
            </a:r>
            <a:endParaRPr lang="en-US" sz="4000"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A8B45E91-324B-4951-9836-7F9DAE795401}"/>
              </a:ext>
            </a:extLst>
          </p:cNvPr>
          <p:cNvSpPr>
            <a:spLocks noGrp="1"/>
          </p:cNvSpPr>
          <p:nvPr>
            <p:ph type="subTitle" idx="1"/>
          </p:nvPr>
        </p:nvSpPr>
        <p:spPr>
          <a:xfrm>
            <a:off x="1115568" y="2481943"/>
            <a:ext cx="10168128" cy="3695020"/>
          </a:xfrm>
        </p:spPr>
        <p:txBody>
          <a:bodyPr vert="horz" lIns="91440" tIns="45720" rIns="91440" bIns="45720" rtlCol="0">
            <a:normAutofit/>
          </a:bodyPr>
          <a:lstStyle/>
          <a:p>
            <a:pPr algn="l"/>
            <a:r>
              <a:rPr lang="en-US" sz="1700" dirty="0"/>
              <a:t>The term Version control refers to a system that records changes to a file or set of files over time called the ‘versions’. </a:t>
            </a:r>
          </a:p>
          <a:p>
            <a:pPr algn="l"/>
            <a:r>
              <a:rPr lang="en-US" sz="1700" dirty="0"/>
              <a:t>In other words, these versions will help you in tracking the changes in your codes/project and if necessary, undo those changes as well. This feature of being able to compare, differentiate and revert changes between two versions of a particular project becomes helpful when working on a larger project. Larger projects mean more people working on the same code which increases the chances of conflicts. Using version control you can easily prevent these conflicts.</a:t>
            </a:r>
          </a:p>
          <a:p>
            <a:pPr algn="l"/>
            <a:r>
              <a:rPr lang="en-US" sz="1700" dirty="0"/>
              <a:t>This system which controls the versioning of the codes is called a Version Control System (VCS). For a better picture, you can think it as a ‘database’.  Within this database, VCS takes snapshots of your entire project and stores them as versions. Now with the help of these snapshots, you can easily compare the versions and switch between them as per the need. Check out the below picture which shows the entire process:</a:t>
            </a:r>
            <a:br>
              <a:rPr lang="en-US" sz="1700" dirty="0"/>
            </a:br>
            <a:endParaRPr lang="en-US" sz="1700" dirty="0"/>
          </a:p>
        </p:txBody>
      </p:sp>
    </p:spTree>
    <p:extLst>
      <p:ext uri="{BB962C8B-B14F-4D97-AF65-F5344CB8AC3E}">
        <p14:creationId xmlns:p14="http://schemas.microsoft.com/office/powerpoint/2010/main" val="747347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016000"/>
            <a:chOff x="752475" y="819134"/>
            <a:chExt cx="7724775" cy="762000"/>
          </a:xfrm>
        </p:grpSpPr>
        <p:pic>
          <p:nvPicPr>
            <p:cNvPr id="3" name="object 3"/>
            <p:cNvPicPr/>
            <p:nvPr/>
          </p:nvPicPr>
          <p:blipFill>
            <a:blip r:embed="rId2" cstate="print"/>
            <a:stretch>
              <a:fillRect/>
            </a:stretch>
          </p:blipFill>
          <p:spPr>
            <a:xfrm>
              <a:off x="752475" y="819134"/>
              <a:ext cx="7724775" cy="762000"/>
            </a:xfrm>
            <a:prstGeom prst="rect">
              <a:avLst/>
            </a:prstGeom>
          </p:spPr>
        </p:pic>
        <p:sp>
          <p:nvSpPr>
            <p:cNvPr id="4" name="object 4"/>
            <p:cNvSpPr/>
            <p:nvPr/>
          </p:nvSpPr>
          <p:spPr>
            <a:xfrm>
              <a:off x="773048" y="842132"/>
              <a:ext cx="7626984" cy="666115"/>
            </a:xfrm>
            <a:custGeom>
              <a:avLst/>
              <a:gdLst/>
              <a:ahLst/>
              <a:cxnLst/>
              <a:rect l="l" t="t" r="r" b="b"/>
              <a:pathLst>
                <a:path w="7626984" h="666115">
                  <a:moveTo>
                    <a:pt x="7515742" y="0"/>
                  </a:moveTo>
                  <a:lnTo>
                    <a:pt x="110953" y="0"/>
                  </a:lnTo>
                  <a:lnTo>
                    <a:pt x="67769" y="8733"/>
                  </a:lnTo>
                  <a:lnTo>
                    <a:pt x="32501" y="32541"/>
                  </a:lnTo>
                  <a:lnTo>
                    <a:pt x="8720" y="67829"/>
                  </a:lnTo>
                  <a:lnTo>
                    <a:pt x="0" y="111008"/>
                  </a:lnTo>
                  <a:lnTo>
                    <a:pt x="0" y="554857"/>
                  </a:lnTo>
                  <a:lnTo>
                    <a:pt x="8720" y="598017"/>
                  </a:lnTo>
                  <a:lnTo>
                    <a:pt x="32501" y="633263"/>
                  </a:lnTo>
                  <a:lnTo>
                    <a:pt x="67769" y="657029"/>
                  </a:lnTo>
                  <a:lnTo>
                    <a:pt x="110953" y="665744"/>
                  </a:lnTo>
                  <a:lnTo>
                    <a:pt x="7515742" y="665744"/>
                  </a:lnTo>
                  <a:lnTo>
                    <a:pt x="7558903" y="657029"/>
                  </a:lnTo>
                  <a:lnTo>
                    <a:pt x="7594183" y="633263"/>
                  </a:lnTo>
                  <a:lnTo>
                    <a:pt x="7617987" y="598017"/>
                  </a:lnTo>
                  <a:lnTo>
                    <a:pt x="7626720" y="554857"/>
                  </a:lnTo>
                  <a:lnTo>
                    <a:pt x="7626720" y="111008"/>
                  </a:lnTo>
                  <a:lnTo>
                    <a:pt x="7617987" y="67829"/>
                  </a:lnTo>
                  <a:lnTo>
                    <a:pt x="7594183" y="32541"/>
                  </a:lnTo>
                  <a:lnTo>
                    <a:pt x="7558903" y="8733"/>
                  </a:lnTo>
                  <a:lnTo>
                    <a:pt x="7515742"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666115"/>
            </a:xfrm>
            <a:custGeom>
              <a:avLst/>
              <a:gdLst/>
              <a:ahLst/>
              <a:cxnLst/>
              <a:rect l="l" t="t" r="r" b="b"/>
              <a:pathLst>
                <a:path w="7626984" h="666115">
                  <a:moveTo>
                    <a:pt x="0" y="111008"/>
                  </a:moveTo>
                  <a:lnTo>
                    <a:pt x="8720" y="67829"/>
                  </a:lnTo>
                  <a:lnTo>
                    <a:pt x="32501" y="32541"/>
                  </a:lnTo>
                  <a:lnTo>
                    <a:pt x="67769" y="8733"/>
                  </a:lnTo>
                  <a:lnTo>
                    <a:pt x="110953" y="0"/>
                  </a:lnTo>
                  <a:lnTo>
                    <a:pt x="7515742" y="0"/>
                  </a:lnTo>
                  <a:lnTo>
                    <a:pt x="7558903" y="8733"/>
                  </a:lnTo>
                  <a:lnTo>
                    <a:pt x="7594183" y="32541"/>
                  </a:lnTo>
                  <a:lnTo>
                    <a:pt x="7617987" y="67829"/>
                  </a:lnTo>
                  <a:lnTo>
                    <a:pt x="7626720" y="111008"/>
                  </a:lnTo>
                  <a:lnTo>
                    <a:pt x="7626720" y="554857"/>
                  </a:lnTo>
                  <a:lnTo>
                    <a:pt x="7617987" y="598017"/>
                  </a:lnTo>
                  <a:lnTo>
                    <a:pt x="7594183" y="633263"/>
                  </a:lnTo>
                  <a:lnTo>
                    <a:pt x="7558903" y="657029"/>
                  </a:lnTo>
                  <a:lnTo>
                    <a:pt x="7515742" y="665744"/>
                  </a:lnTo>
                  <a:lnTo>
                    <a:pt x="110953" y="665744"/>
                  </a:lnTo>
                  <a:lnTo>
                    <a:pt x="67769" y="657029"/>
                  </a:lnTo>
                  <a:lnTo>
                    <a:pt x="32501" y="633263"/>
                  </a:lnTo>
                  <a:lnTo>
                    <a:pt x="8720" y="598017"/>
                  </a:lnTo>
                  <a:lnTo>
                    <a:pt x="0" y="554857"/>
                  </a:lnTo>
                  <a:lnTo>
                    <a:pt x="0" y="111008"/>
                  </a:lnTo>
                  <a:close/>
                </a:path>
              </a:pathLst>
            </a:custGeom>
            <a:ln w="12700">
              <a:solidFill>
                <a:srgbClr val="1B577B"/>
              </a:solidFill>
            </a:ln>
          </p:spPr>
          <p:txBody>
            <a:bodyPr wrap="square" lIns="0" tIns="0" rIns="0" bIns="0" rtlCol="0"/>
            <a:lstStyle/>
            <a:p>
              <a:endParaRPr sz="2400"/>
            </a:p>
          </p:txBody>
        </p:sp>
      </p:grpSp>
      <p:sp>
        <p:nvSpPr>
          <p:cNvPr id="6" name="object 6"/>
          <p:cNvSpPr/>
          <p:nvPr/>
        </p:nvSpPr>
        <p:spPr>
          <a:xfrm>
            <a:off x="5614253" y="3298617"/>
            <a:ext cx="513080" cy="628227"/>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sp>
        <p:nvSpPr>
          <p:cNvPr id="7" name="object 7"/>
          <p:cNvSpPr txBox="1"/>
          <p:nvPr/>
        </p:nvSpPr>
        <p:spPr>
          <a:xfrm>
            <a:off x="6081612" y="3032333"/>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8" name="object 8"/>
          <p:cNvGrpSpPr/>
          <p:nvPr/>
        </p:nvGrpSpPr>
        <p:grpSpPr>
          <a:xfrm>
            <a:off x="3175000" y="3111500"/>
            <a:ext cx="2565400" cy="228600"/>
            <a:chOff x="2381250" y="2333625"/>
            <a:chExt cx="1924050" cy="171450"/>
          </a:xfrm>
        </p:grpSpPr>
        <p:pic>
          <p:nvPicPr>
            <p:cNvPr id="9" name="object 9"/>
            <p:cNvPicPr/>
            <p:nvPr/>
          </p:nvPicPr>
          <p:blipFill>
            <a:blip r:embed="rId3" cstate="print"/>
            <a:stretch>
              <a:fillRect/>
            </a:stretch>
          </p:blipFill>
          <p:spPr>
            <a:xfrm>
              <a:off x="2381250" y="2333625"/>
              <a:ext cx="1924050" cy="171450"/>
            </a:xfrm>
            <a:prstGeom prst="rect">
              <a:avLst/>
            </a:prstGeom>
          </p:spPr>
        </p:pic>
        <p:sp>
          <p:nvSpPr>
            <p:cNvPr id="10" name="object 10"/>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grpSp>
      <p:sp>
        <p:nvSpPr>
          <p:cNvPr id="11" name="object 11"/>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2" name="object 12"/>
          <p:cNvGrpSpPr/>
          <p:nvPr/>
        </p:nvGrpSpPr>
        <p:grpSpPr>
          <a:xfrm>
            <a:off x="2959100" y="2933700"/>
            <a:ext cx="2997200" cy="609600"/>
            <a:chOff x="2219325" y="2200275"/>
            <a:chExt cx="2247900" cy="457200"/>
          </a:xfrm>
        </p:grpSpPr>
        <p:pic>
          <p:nvPicPr>
            <p:cNvPr id="13" name="object 13"/>
            <p:cNvPicPr/>
            <p:nvPr/>
          </p:nvPicPr>
          <p:blipFill>
            <a:blip r:embed="rId4" cstate="print"/>
            <a:stretch>
              <a:fillRect/>
            </a:stretch>
          </p:blipFill>
          <p:spPr>
            <a:xfrm>
              <a:off x="4000500" y="2200275"/>
              <a:ext cx="466725" cy="457200"/>
            </a:xfrm>
            <a:prstGeom prst="rect">
              <a:avLst/>
            </a:prstGeom>
          </p:spPr>
        </p:pic>
        <p:sp>
          <p:nvSpPr>
            <p:cNvPr id="14" name="object 14"/>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5" name="object 15"/>
            <p:cNvPicPr/>
            <p:nvPr/>
          </p:nvPicPr>
          <p:blipFill>
            <a:blip r:embed="rId5" cstate="print"/>
            <a:stretch>
              <a:fillRect/>
            </a:stretch>
          </p:blipFill>
          <p:spPr>
            <a:xfrm>
              <a:off x="2219325" y="2200275"/>
              <a:ext cx="466725" cy="447675"/>
            </a:xfrm>
            <a:prstGeom prst="rect">
              <a:avLst/>
            </a:prstGeom>
          </p:spPr>
        </p:pic>
        <p:sp>
          <p:nvSpPr>
            <p:cNvPr id="16" name="object 16"/>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17" name="object 17"/>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18" name="object 18"/>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19" name="object 19"/>
          <p:cNvSpPr txBox="1"/>
          <p:nvPr/>
        </p:nvSpPr>
        <p:spPr>
          <a:xfrm>
            <a:off x="1422411" y="1250097"/>
            <a:ext cx="9340427" cy="570242"/>
          </a:xfrm>
          <a:prstGeom prst="rect">
            <a:avLst/>
          </a:prstGeom>
        </p:spPr>
        <p:txBody>
          <a:bodyPr vert="horz" wrap="square" lIns="0" tIns="31327" rIns="0" bIns="0" rtlCol="0">
            <a:spAutoFit/>
          </a:bodyPr>
          <a:lstStyle/>
          <a:p>
            <a:pPr marL="3500032" marR="6773" indent="-3483946">
              <a:lnSpc>
                <a:spcPts val="2107"/>
              </a:lnSpc>
              <a:spcBef>
                <a:spcPts val="247"/>
              </a:spcBef>
            </a:pPr>
            <a:r>
              <a:rPr dirty="0">
                <a:latin typeface="Calibri"/>
                <a:cs typeface="Calibri"/>
              </a:rPr>
              <a:t>Therefore,</a:t>
            </a:r>
            <a:r>
              <a:rPr spc="-152" dirty="0">
                <a:latin typeface="Calibri"/>
                <a:cs typeface="Calibri"/>
              </a:rPr>
              <a:t> </a:t>
            </a:r>
            <a:r>
              <a:rPr spc="-27" dirty="0">
                <a:latin typeface="Calibri"/>
                <a:cs typeface="Calibri"/>
              </a:rPr>
              <a:t>no</a:t>
            </a:r>
            <a:r>
              <a:rPr spc="47" dirty="0">
                <a:latin typeface="Calibri"/>
                <a:cs typeface="Calibri"/>
              </a:rPr>
              <a:t> </a:t>
            </a:r>
            <a:r>
              <a:rPr spc="-7" dirty="0">
                <a:latin typeface="Calibri"/>
                <a:cs typeface="Calibri"/>
              </a:rPr>
              <a:t>matter</a:t>
            </a:r>
            <a:r>
              <a:rPr spc="-33" dirty="0">
                <a:latin typeface="Calibri"/>
                <a:cs typeface="Calibri"/>
              </a:rPr>
              <a:t> </a:t>
            </a:r>
            <a:r>
              <a:rPr spc="-7" dirty="0">
                <a:latin typeface="Calibri"/>
                <a:cs typeface="Calibri"/>
              </a:rPr>
              <a:t>how</a:t>
            </a:r>
            <a:r>
              <a:rPr spc="7" dirty="0">
                <a:latin typeface="Calibri"/>
                <a:cs typeface="Calibri"/>
              </a:rPr>
              <a:t> </a:t>
            </a:r>
            <a:r>
              <a:rPr spc="-20" dirty="0">
                <a:latin typeface="Calibri"/>
                <a:cs typeface="Calibri"/>
              </a:rPr>
              <a:t>many</a:t>
            </a:r>
            <a:r>
              <a:rPr spc="-13" dirty="0">
                <a:latin typeface="Calibri"/>
                <a:cs typeface="Calibri"/>
              </a:rPr>
              <a:t> </a:t>
            </a:r>
            <a:r>
              <a:rPr spc="-7" dirty="0">
                <a:latin typeface="Calibri"/>
                <a:cs typeface="Calibri"/>
              </a:rPr>
              <a:t>commits </a:t>
            </a:r>
            <a:r>
              <a:rPr dirty="0">
                <a:latin typeface="Calibri"/>
                <a:cs typeface="Calibri"/>
              </a:rPr>
              <a:t>are </a:t>
            </a:r>
            <a:r>
              <a:rPr spc="-20" dirty="0">
                <a:latin typeface="Calibri"/>
                <a:cs typeface="Calibri"/>
              </a:rPr>
              <a:t>made</a:t>
            </a:r>
            <a:r>
              <a:rPr spc="7" dirty="0">
                <a:latin typeface="Calibri"/>
                <a:cs typeface="Calibri"/>
              </a:rPr>
              <a:t> </a:t>
            </a:r>
            <a:r>
              <a:rPr spc="-27" dirty="0">
                <a:latin typeface="Calibri"/>
                <a:cs typeface="Calibri"/>
              </a:rPr>
              <a:t>by</a:t>
            </a:r>
            <a:r>
              <a:rPr spc="80" dirty="0">
                <a:latin typeface="Calibri"/>
                <a:cs typeface="Calibri"/>
              </a:rPr>
              <a:t> </a:t>
            </a:r>
            <a:r>
              <a:rPr spc="-20" dirty="0">
                <a:latin typeface="Calibri"/>
                <a:cs typeface="Calibri"/>
              </a:rPr>
              <a:t>this</a:t>
            </a:r>
            <a:r>
              <a:rPr spc="93" dirty="0">
                <a:latin typeface="Calibri"/>
                <a:cs typeface="Calibri"/>
              </a:rPr>
              <a:t> </a:t>
            </a:r>
            <a:r>
              <a:rPr spc="-13" dirty="0">
                <a:latin typeface="Calibri"/>
                <a:cs typeface="Calibri"/>
              </a:rPr>
              <a:t>developer</a:t>
            </a:r>
            <a:r>
              <a:rPr spc="67" dirty="0">
                <a:latin typeface="Calibri"/>
                <a:cs typeface="Calibri"/>
              </a:rPr>
              <a:t> </a:t>
            </a:r>
            <a:r>
              <a:rPr spc="20" dirty="0">
                <a:latin typeface="Calibri"/>
                <a:cs typeface="Calibri"/>
              </a:rPr>
              <a:t>on</a:t>
            </a:r>
            <a:r>
              <a:rPr spc="-47" dirty="0">
                <a:latin typeface="Calibri"/>
                <a:cs typeface="Calibri"/>
              </a:rPr>
              <a:t> </a:t>
            </a:r>
            <a:r>
              <a:rPr spc="-13" dirty="0">
                <a:latin typeface="Calibri"/>
                <a:cs typeface="Calibri"/>
              </a:rPr>
              <a:t>Feature</a:t>
            </a:r>
            <a:r>
              <a:rPr spc="7" dirty="0">
                <a:latin typeface="Calibri"/>
                <a:cs typeface="Calibri"/>
              </a:rPr>
              <a:t> </a:t>
            </a:r>
            <a:r>
              <a:rPr dirty="0">
                <a:latin typeface="Calibri"/>
                <a:cs typeface="Calibri"/>
              </a:rPr>
              <a:t>A</a:t>
            </a:r>
            <a:r>
              <a:rPr spc="-47" dirty="0">
                <a:latin typeface="Calibri"/>
                <a:cs typeface="Calibri"/>
              </a:rPr>
              <a:t> </a:t>
            </a:r>
            <a:r>
              <a:rPr spc="-20" dirty="0">
                <a:latin typeface="Calibri"/>
                <a:cs typeface="Calibri"/>
              </a:rPr>
              <a:t>branch,</a:t>
            </a:r>
            <a:r>
              <a:rPr spc="47" dirty="0">
                <a:latin typeface="Calibri"/>
                <a:cs typeface="Calibri"/>
              </a:rPr>
              <a:t> </a:t>
            </a:r>
            <a:r>
              <a:rPr spc="-13" dirty="0">
                <a:latin typeface="Calibri"/>
                <a:cs typeface="Calibri"/>
              </a:rPr>
              <a:t>it</a:t>
            </a:r>
            <a:r>
              <a:rPr spc="93" dirty="0">
                <a:latin typeface="Calibri"/>
                <a:cs typeface="Calibri"/>
              </a:rPr>
              <a:t> </a:t>
            </a:r>
            <a:r>
              <a:rPr spc="-13" dirty="0">
                <a:latin typeface="Calibri"/>
                <a:cs typeface="Calibri"/>
              </a:rPr>
              <a:t>will </a:t>
            </a:r>
            <a:r>
              <a:rPr spc="-7" dirty="0">
                <a:latin typeface="Calibri"/>
                <a:cs typeface="Calibri"/>
              </a:rPr>
              <a:t>not </a:t>
            </a:r>
            <a:r>
              <a:rPr spc="-387" dirty="0">
                <a:latin typeface="Calibri"/>
                <a:cs typeface="Calibri"/>
              </a:rPr>
              <a:t> </a:t>
            </a:r>
            <a:r>
              <a:rPr spc="33" dirty="0">
                <a:latin typeface="Calibri"/>
                <a:cs typeface="Calibri"/>
              </a:rPr>
              <a:t>a</a:t>
            </a:r>
            <a:r>
              <a:rPr spc="47" dirty="0">
                <a:latin typeface="Calibri"/>
                <a:cs typeface="Calibri"/>
              </a:rPr>
              <a:t>ff</a:t>
            </a:r>
            <a:r>
              <a:rPr dirty="0">
                <a:latin typeface="Calibri"/>
                <a:cs typeface="Calibri"/>
              </a:rPr>
              <a:t>e</a:t>
            </a:r>
            <a:r>
              <a:rPr spc="33" dirty="0">
                <a:latin typeface="Calibri"/>
                <a:cs typeface="Calibri"/>
              </a:rPr>
              <a:t>c</a:t>
            </a:r>
            <a:r>
              <a:rPr dirty="0">
                <a:latin typeface="Calibri"/>
                <a:cs typeface="Calibri"/>
              </a:rPr>
              <a:t>t</a:t>
            </a:r>
            <a:r>
              <a:rPr spc="-16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152" dirty="0">
                <a:latin typeface="Times New Roman"/>
                <a:cs typeface="Times New Roman"/>
              </a:rPr>
              <a:t> </a:t>
            </a:r>
            <a:r>
              <a:rPr spc="-40"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80" dirty="0">
                <a:latin typeface="Times New Roman"/>
                <a:cs typeface="Times New Roman"/>
              </a:rPr>
              <a:t> </a:t>
            </a:r>
            <a:r>
              <a:rPr spc="1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dirty="0">
                <a:latin typeface="Calibri"/>
                <a:cs typeface="Calibri"/>
              </a:rPr>
              <a:t>.</a:t>
            </a:r>
            <a:endParaRPr>
              <a:latin typeface="Calibri"/>
              <a:cs typeface="Calibri"/>
            </a:endParaRPr>
          </a:p>
        </p:txBody>
      </p:sp>
      <p:grpSp>
        <p:nvGrpSpPr>
          <p:cNvPr id="20" name="object 20"/>
          <p:cNvGrpSpPr/>
          <p:nvPr/>
        </p:nvGrpSpPr>
        <p:grpSpPr>
          <a:xfrm>
            <a:off x="6045201" y="3873500"/>
            <a:ext cx="2845647" cy="609600"/>
            <a:chOff x="4533900" y="2905125"/>
            <a:chExt cx="2134235" cy="457200"/>
          </a:xfrm>
        </p:grpSpPr>
        <p:pic>
          <p:nvPicPr>
            <p:cNvPr id="21" name="object 21"/>
            <p:cNvPicPr/>
            <p:nvPr/>
          </p:nvPicPr>
          <p:blipFill>
            <a:blip r:embed="rId6" cstate="print"/>
            <a:stretch>
              <a:fillRect/>
            </a:stretch>
          </p:blipFill>
          <p:spPr>
            <a:xfrm>
              <a:off x="4724415" y="3076575"/>
              <a:ext cx="1943100" cy="123825"/>
            </a:xfrm>
            <a:prstGeom prst="rect">
              <a:avLst/>
            </a:prstGeom>
          </p:spPr>
        </p:pic>
        <p:sp>
          <p:nvSpPr>
            <p:cNvPr id="22" name="object 22"/>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pic>
          <p:nvPicPr>
            <p:cNvPr id="23" name="object 23"/>
            <p:cNvPicPr/>
            <p:nvPr/>
          </p:nvPicPr>
          <p:blipFill>
            <a:blip r:embed="rId7" cstate="print"/>
            <a:stretch>
              <a:fillRect/>
            </a:stretch>
          </p:blipFill>
          <p:spPr>
            <a:xfrm>
              <a:off x="4533900" y="2905125"/>
              <a:ext cx="457200" cy="457200"/>
            </a:xfrm>
            <a:prstGeom prst="rect">
              <a:avLst/>
            </a:prstGeom>
          </p:spPr>
        </p:pic>
        <p:sp>
          <p:nvSpPr>
            <p:cNvPr id="24" name="object 24"/>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5" name="object 25"/>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grpSp>
        <p:nvGrpSpPr>
          <p:cNvPr id="26" name="object 26"/>
          <p:cNvGrpSpPr/>
          <p:nvPr/>
        </p:nvGrpSpPr>
        <p:grpSpPr>
          <a:xfrm>
            <a:off x="8737601" y="3886201"/>
            <a:ext cx="622300" cy="596900"/>
            <a:chOff x="6553200" y="2914650"/>
            <a:chExt cx="466725" cy="447675"/>
          </a:xfrm>
        </p:grpSpPr>
        <p:pic>
          <p:nvPicPr>
            <p:cNvPr id="27" name="object 27"/>
            <p:cNvPicPr/>
            <p:nvPr/>
          </p:nvPicPr>
          <p:blipFill>
            <a:blip r:embed="rId8" cstate="print"/>
            <a:stretch>
              <a:fillRect/>
            </a:stretch>
          </p:blipFill>
          <p:spPr>
            <a:xfrm>
              <a:off x="6553200" y="2914650"/>
              <a:ext cx="466725" cy="447675"/>
            </a:xfrm>
            <a:prstGeom prst="rect">
              <a:avLst/>
            </a:prstGeom>
          </p:spPr>
        </p:pic>
        <p:sp>
          <p:nvSpPr>
            <p:cNvPr id="28" name="object 28"/>
            <p:cNvSpPr/>
            <p:nvPr/>
          </p:nvSpPr>
          <p:spPr>
            <a:xfrm>
              <a:off x="6595506" y="2950595"/>
              <a:ext cx="330200" cy="321945"/>
            </a:xfrm>
            <a:custGeom>
              <a:avLst/>
              <a:gdLst/>
              <a:ahLst/>
              <a:cxnLst/>
              <a:rect l="l" t="t" r="r" b="b"/>
              <a:pathLst>
                <a:path w="330200" h="321945">
                  <a:moveTo>
                    <a:pt x="164835" y="0"/>
                  </a:moveTo>
                  <a:lnTo>
                    <a:pt x="121002" y="5745"/>
                  </a:lnTo>
                  <a:lnTo>
                    <a:pt x="81623" y="21961"/>
                  </a:lnTo>
                  <a:lnTo>
                    <a:pt x="48265" y="47115"/>
                  </a:lnTo>
                  <a:lnTo>
                    <a:pt x="22496" y="79678"/>
                  </a:lnTo>
                  <a:lnTo>
                    <a:pt x="5885" y="118117"/>
                  </a:lnTo>
                  <a:lnTo>
                    <a:pt x="0" y="160900"/>
                  </a:lnTo>
                  <a:lnTo>
                    <a:pt x="5885" y="203634"/>
                  </a:lnTo>
                  <a:lnTo>
                    <a:pt x="22496" y="242039"/>
                  </a:lnTo>
                  <a:lnTo>
                    <a:pt x="48265" y="274581"/>
                  </a:lnTo>
                  <a:lnTo>
                    <a:pt x="81623" y="299725"/>
                  </a:lnTo>
                  <a:lnTo>
                    <a:pt x="121002" y="315937"/>
                  </a:lnTo>
                  <a:lnTo>
                    <a:pt x="164835" y="321682"/>
                  </a:lnTo>
                  <a:lnTo>
                    <a:pt x="208658" y="315937"/>
                  </a:lnTo>
                  <a:lnTo>
                    <a:pt x="248034" y="299725"/>
                  </a:lnTo>
                  <a:lnTo>
                    <a:pt x="281395" y="274581"/>
                  </a:lnTo>
                  <a:lnTo>
                    <a:pt x="307168" y="242039"/>
                  </a:lnTo>
                  <a:lnTo>
                    <a:pt x="323784" y="203634"/>
                  </a:lnTo>
                  <a:lnTo>
                    <a:pt x="329671" y="160900"/>
                  </a:lnTo>
                  <a:lnTo>
                    <a:pt x="323784" y="118117"/>
                  </a:lnTo>
                  <a:lnTo>
                    <a:pt x="307168" y="79678"/>
                  </a:lnTo>
                  <a:lnTo>
                    <a:pt x="281395" y="47115"/>
                  </a:lnTo>
                  <a:lnTo>
                    <a:pt x="248034" y="21961"/>
                  </a:lnTo>
                  <a:lnTo>
                    <a:pt x="208658" y="5745"/>
                  </a:lnTo>
                  <a:lnTo>
                    <a:pt x="164835" y="0"/>
                  </a:lnTo>
                  <a:close/>
                </a:path>
              </a:pathLst>
            </a:custGeom>
            <a:solidFill>
              <a:srgbClr val="0083B3"/>
            </a:solidFill>
          </p:spPr>
          <p:txBody>
            <a:bodyPr wrap="square" lIns="0" tIns="0" rIns="0" bIns="0" rtlCol="0"/>
            <a:lstStyle/>
            <a:p>
              <a:endParaRPr sz="2400"/>
            </a:p>
          </p:txBody>
        </p:sp>
      </p:grpSp>
      <p:sp>
        <p:nvSpPr>
          <p:cNvPr id="29" name="object 29"/>
          <p:cNvSpPr txBox="1"/>
          <p:nvPr/>
        </p:nvSpPr>
        <p:spPr>
          <a:xfrm>
            <a:off x="8149174" y="4356012"/>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00004</a:t>
            </a:r>
            <a:endParaRPr sz="1200">
              <a:latin typeface="Calibri"/>
              <a:cs typeface="Calibri"/>
            </a:endParaRPr>
          </a:p>
        </p:txBody>
      </p:sp>
      <p:sp>
        <p:nvSpPr>
          <p:cNvPr id="30" name="object 30"/>
          <p:cNvSpPr txBox="1"/>
          <p:nvPr/>
        </p:nvSpPr>
        <p:spPr>
          <a:xfrm>
            <a:off x="9468625" y="3972472"/>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31" name="object 31" hidden="1"/>
          <p:cNvGrpSpPr/>
          <p:nvPr/>
        </p:nvGrpSpPr>
        <p:grpSpPr>
          <a:xfrm>
            <a:off x="1" y="2032"/>
            <a:ext cx="12138660" cy="6856307"/>
            <a:chOff x="0" y="1524"/>
            <a:chExt cx="9103995" cy="5142230"/>
          </a:xfrm>
        </p:grpSpPr>
        <p:pic>
          <p:nvPicPr>
            <p:cNvPr id="32" name="object 32"/>
            <p:cNvPicPr/>
            <p:nvPr/>
          </p:nvPicPr>
          <p:blipFill>
            <a:blip r:embed="rId9" cstate="print"/>
            <a:stretch>
              <a:fillRect/>
            </a:stretch>
          </p:blipFill>
          <p:spPr>
            <a:xfrm>
              <a:off x="3011635" y="2896959"/>
              <a:ext cx="457227" cy="548676"/>
            </a:xfrm>
            <a:prstGeom prst="rect">
              <a:avLst/>
            </a:prstGeom>
          </p:spPr>
        </p:pic>
        <p:pic>
          <p:nvPicPr>
            <p:cNvPr id="33" name="object 33"/>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03301" y="1092179"/>
            <a:ext cx="10299700" cy="1244600"/>
            <a:chOff x="752475" y="819134"/>
            <a:chExt cx="7724775" cy="933450"/>
          </a:xfrm>
        </p:grpSpPr>
        <p:pic>
          <p:nvPicPr>
            <p:cNvPr id="3" name="object 3"/>
            <p:cNvPicPr/>
            <p:nvPr/>
          </p:nvPicPr>
          <p:blipFill>
            <a:blip r:embed="rId2" cstate="print"/>
            <a:stretch>
              <a:fillRect/>
            </a:stretch>
          </p:blipFill>
          <p:spPr>
            <a:xfrm>
              <a:off x="752475" y="819134"/>
              <a:ext cx="7724775" cy="933450"/>
            </a:xfrm>
            <a:prstGeom prst="rect">
              <a:avLst/>
            </a:prstGeom>
          </p:spPr>
        </p:pic>
        <p:sp>
          <p:nvSpPr>
            <p:cNvPr id="4" name="object 4"/>
            <p:cNvSpPr/>
            <p:nvPr/>
          </p:nvSpPr>
          <p:spPr>
            <a:xfrm>
              <a:off x="773048" y="842132"/>
              <a:ext cx="7626984" cy="840105"/>
            </a:xfrm>
            <a:custGeom>
              <a:avLst/>
              <a:gdLst/>
              <a:ahLst/>
              <a:cxnLst/>
              <a:rect l="l" t="t" r="r" b="b"/>
              <a:pathLst>
                <a:path w="7626984" h="840105">
                  <a:moveTo>
                    <a:pt x="7486665" y="0"/>
                  </a:moveTo>
                  <a:lnTo>
                    <a:pt x="139970" y="0"/>
                  </a:lnTo>
                  <a:lnTo>
                    <a:pt x="95727" y="7142"/>
                  </a:lnTo>
                  <a:lnTo>
                    <a:pt x="57304" y="27031"/>
                  </a:lnTo>
                  <a:lnTo>
                    <a:pt x="27005" y="57357"/>
                  </a:lnTo>
                  <a:lnTo>
                    <a:pt x="7135" y="95811"/>
                  </a:lnTo>
                  <a:lnTo>
                    <a:pt x="0" y="140086"/>
                  </a:lnTo>
                  <a:lnTo>
                    <a:pt x="0" y="699912"/>
                  </a:lnTo>
                  <a:lnTo>
                    <a:pt x="7135" y="744159"/>
                  </a:lnTo>
                  <a:lnTo>
                    <a:pt x="27005" y="782574"/>
                  </a:lnTo>
                  <a:lnTo>
                    <a:pt x="57304" y="812859"/>
                  </a:lnTo>
                  <a:lnTo>
                    <a:pt x="95727" y="832716"/>
                  </a:lnTo>
                  <a:lnTo>
                    <a:pt x="139970" y="839845"/>
                  </a:lnTo>
                  <a:lnTo>
                    <a:pt x="7486665" y="839845"/>
                  </a:lnTo>
                  <a:lnTo>
                    <a:pt x="7530924" y="832716"/>
                  </a:lnTo>
                  <a:lnTo>
                    <a:pt x="7569370" y="812859"/>
                  </a:lnTo>
                  <a:lnTo>
                    <a:pt x="7599691" y="782574"/>
                  </a:lnTo>
                  <a:lnTo>
                    <a:pt x="7619578" y="744159"/>
                  </a:lnTo>
                  <a:lnTo>
                    <a:pt x="7626720" y="699912"/>
                  </a:lnTo>
                  <a:lnTo>
                    <a:pt x="7626720" y="140086"/>
                  </a:lnTo>
                  <a:lnTo>
                    <a:pt x="7619578" y="95811"/>
                  </a:lnTo>
                  <a:lnTo>
                    <a:pt x="7599691" y="57357"/>
                  </a:lnTo>
                  <a:lnTo>
                    <a:pt x="7569370" y="27031"/>
                  </a:lnTo>
                  <a:lnTo>
                    <a:pt x="7530924" y="7142"/>
                  </a:lnTo>
                  <a:lnTo>
                    <a:pt x="7486665" y="0"/>
                  </a:lnTo>
                  <a:close/>
                </a:path>
              </a:pathLst>
            </a:custGeom>
            <a:solidFill>
              <a:srgbClr val="FFFFFF"/>
            </a:solidFill>
          </p:spPr>
          <p:txBody>
            <a:bodyPr wrap="square" lIns="0" tIns="0" rIns="0" bIns="0" rtlCol="0"/>
            <a:lstStyle/>
            <a:p>
              <a:endParaRPr sz="2400"/>
            </a:p>
          </p:txBody>
        </p:sp>
        <p:sp>
          <p:nvSpPr>
            <p:cNvPr id="5" name="object 5"/>
            <p:cNvSpPr/>
            <p:nvPr/>
          </p:nvSpPr>
          <p:spPr>
            <a:xfrm>
              <a:off x="773048" y="842132"/>
              <a:ext cx="7626984" cy="840105"/>
            </a:xfrm>
            <a:custGeom>
              <a:avLst/>
              <a:gdLst/>
              <a:ahLst/>
              <a:cxnLst/>
              <a:rect l="l" t="t" r="r" b="b"/>
              <a:pathLst>
                <a:path w="7626984" h="840105">
                  <a:moveTo>
                    <a:pt x="0" y="140086"/>
                  </a:moveTo>
                  <a:lnTo>
                    <a:pt x="7135" y="95811"/>
                  </a:lnTo>
                  <a:lnTo>
                    <a:pt x="27005" y="57357"/>
                  </a:lnTo>
                  <a:lnTo>
                    <a:pt x="57304" y="27031"/>
                  </a:lnTo>
                  <a:lnTo>
                    <a:pt x="95727" y="7142"/>
                  </a:lnTo>
                  <a:lnTo>
                    <a:pt x="139970" y="0"/>
                  </a:lnTo>
                  <a:lnTo>
                    <a:pt x="7486665" y="0"/>
                  </a:lnTo>
                  <a:lnTo>
                    <a:pt x="7530924" y="7142"/>
                  </a:lnTo>
                  <a:lnTo>
                    <a:pt x="7569370" y="27031"/>
                  </a:lnTo>
                  <a:lnTo>
                    <a:pt x="7599691" y="57357"/>
                  </a:lnTo>
                  <a:lnTo>
                    <a:pt x="7619578" y="95811"/>
                  </a:lnTo>
                  <a:lnTo>
                    <a:pt x="7626720" y="140086"/>
                  </a:lnTo>
                  <a:lnTo>
                    <a:pt x="7626720" y="699912"/>
                  </a:lnTo>
                  <a:lnTo>
                    <a:pt x="7619578" y="744159"/>
                  </a:lnTo>
                  <a:lnTo>
                    <a:pt x="7599691" y="782574"/>
                  </a:lnTo>
                  <a:lnTo>
                    <a:pt x="7569370" y="812859"/>
                  </a:lnTo>
                  <a:lnTo>
                    <a:pt x="7530924" y="832716"/>
                  </a:lnTo>
                  <a:lnTo>
                    <a:pt x="7486665" y="839845"/>
                  </a:lnTo>
                  <a:lnTo>
                    <a:pt x="139970" y="839845"/>
                  </a:lnTo>
                  <a:lnTo>
                    <a:pt x="95727" y="832716"/>
                  </a:lnTo>
                  <a:lnTo>
                    <a:pt x="57304" y="812859"/>
                  </a:lnTo>
                  <a:lnTo>
                    <a:pt x="27005" y="782574"/>
                  </a:lnTo>
                  <a:lnTo>
                    <a:pt x="7135" y="744159"/>
                  </a:lnTo>
                  <a:lnTo>
                    <a:pt x="0" y="699912"/>
                  </a:lnTo>
                  <a:lnTo>
                    <a:pt x="0" y="140086"/>
                  </a:lnTo>
                  <a:close/>
                </a:path>
              </a:pathLst>
            </a:custGeom>
            <a:ln w="12700">
              <a:solidFill>
                <a:srgbClr val="1B577B"/>
              </a:solidFill>
            </a:ln>
          </p:spPr>
          <p:txBody>
            <a:bodyPr wrap="square" lIns="0" tIns="0" rIns="0" bIns="0" rtlCol="0"/>
            <a:lstStyle/>
            <a:p>
              <a:endParaRPr sz="2400"/>
            </a:p>
          </p:txBody>
        </p:sp>
      </p:grpSp>
      <p:grpSp>
        <p:nvGrpSpPr>
          <p:cNvPr id="6" name="object 6"/>
          <p:cNvGrpSpPr/>
          <p:nvPr/>
        </p:nvGrpSpPr>
        <p:grpSpPr>
          <a:xfrm>
            <a:off x="3175001" y="3111501"/>
            <a:ext cx="5629487" cy="815340"/>
            <a:chOff x="2381250" y="2333625"/>
            <a:chExt cx="4222115" cy="611505"/>
          </a:xfrm>
        </p:grpSpPr>
        <p:sp>
          <p:nvSpPr>
            <p:cNvPr id="7" name="object 7"/>
            <p:cNvSpPr/>
            <p:nvPr/>
          </p:nvSpPr>
          <p:spPr>
            <a:xfrm>
              <a:off x="4210690" y="2473963"/>
              <a:ext cx="384810" cy="471170"/>
            </a:xfrm>
            <a:custGeom>
              <a:avLst/>
              <a:gdLst/>
              <a:ahLst/>
              <a:cxnLst/>
              <a:rect l="l" t="t" r="r" b="b"/>
              <a:pathLst>
                <a:path w="384810" h="471169">
                  <a:moveTo>
                    <a:pt x="14843" y="0"/>
                  </a:moveTo>
                  <a:lnTo>
                    <a:pt x="0" y="12060"/>
                  </a:lnTo>
                  <a:lnTo>
                    <a:pt x="48006" y="71247"/>
                  </a:lnTo>
                  <a:lnTo>
                    <a:pt x="62849" y="59173"/>
                  </a:lnTo>
                  <a:lnTo>
                    <a:pt x="14843" y="0"/>
                  </a:lnTo>
                  <a:close/>
                </a:path>
                <a:path w="384810" h="471169">
                  <a:moveTo>
                    <a:pt x="98816" y="103632"/>
                  </a:moveTo>
                  <a:lnTo>
                    <a:pt x="84063" y="115561"/>
                  </a:lnTo>
                  <a:lnTo>
                    <a:pt x="96012" y="130420"/>
                  </a:lnTo>
                  <a:lnTo>
                    <a:pt x="110855" y="118359"/>
                  </a:lnTo>
                  <a:lnTo>
                    <a:pt x="98816" y="103632"/>
                  </a:lnTo>
                  <a:close/>
                </a:path>
                <a:path w="384810" h="471169">
                  <a:moveTo>
                    <a:pt x="146822" y="162805"/>
                  </a:moveTo>
                  <a:lnTo>
                    <a:pt x="132069" y="174747"/>
                  </a:lnTo>
                  <a:lnTo>
                    <a:pt x="180075" y="233934"/>
                  </a:lnTo>
                  <a:lnTo>
                    <a:pt x="194828" y="221991"/>
                  </a:lnTo>
                  <a:lnTo>
                    <a:pt x="146822" y="162805"/>
                  </a:lnTo>
                  <a:close/>
                </a:path>
                <a:path w="384810" h="471169">
                  <a:moveTo>
                    <a:pt x="230764" y="266319"/>
                  </a:moveTo>
                  <a:lnTo>
                    <a:pt x="216011" y="278379"/>
                  </a:lnTo>
                  <a:lnTo>
                    <a:pt x="227959" y="293107"/>
                  </a:lnTo>
                  <a:lnTo>
                    <a:pt x="242834" y="281178"/>
                  </a:lnTo>
                  <a:lnTo>
                    <a:pt x="230764" y="266319"/>
                  </a:lnTo>
                  <a:close/>
                </a:path>
                <a:path w="384810" h="471169">
                  <a:moveTo>
                    <a:pt x="288279" y="414015"/>
                  </a:moveTo>
                  <a:lnTo>
                    <a:pt x="282823" y="416551"/>
                  </a:lnTo>
                  <a:lnTo>
                    <a:pt x="279013" y="426339"/>
                  </a:lnTo>
                  <a:lnTo>
                    <a:pt x="281543" y="431791"/>
                  </a:lnTo>
                  <a:lnTo>
                    <a:pt x="384291" y="470653"/>
                  </a:lnTo>
                  <a:lnTo>
                    <a:pt x="382245" y="457449"/>
                  </a:lnTo>
                  <a:lnTo>
                    <a:pt x="362955" y="457449"/>
                  </a:lnTo>
                  <a:lnTo>
                    <a:pt x="362721" y="455925"/>
                  </a:lnTo>
                  <a:lnTo>
                    <a:pt x="360029" y="455925"/>
                  </a:lnTo>
                  <a:lnTo>
                    <a:pt x="347990" y="441066"/>
                  </a:lnTo>
                  <a:lnTo>
                    <a:pt x="351782" y="438016"/>
                  </a:lnTo>
                  <a:lnTo>
                    <a:pt x="288279" y="414015"/>
                  </a:lnTo>
                  <a:close/>
                </a:path>
                <a:path w="384810" h="471169">
                  <a:moveTo>
                    <a:pt x="372411" y="445803"/>
                  </a:moveTo>
                  <a:lnTo>
                    <a:pt x="362420" y="453971"/>
                  </a:lnTo>
                  <a:lnTo>
                    <a:pt x="362955" y="457449"/>
                  </a:lnTo>
                  <a:lnTo>
                    <a:pt x="375666" y="447031"/>
                  </a:lnTo>
                  <a:lnTo>
                    <a:pt x="372411" y="445803"/>
                  </a:lnTo>
                  <a:close/>
                </a:path>
                <a:path w="384810" h="471169">
                  <a:moveTo>
                    <a:pt x="377855" y="429124"/>
                  </a:moveTo>
                  <a:lnTo>
                    <a:pt x="362833" y="429124"/>
                  </a:lnTo>
                  <a:lnTo>
                    <a:pt x="374782" y="443865"/>
                  </a:lnTo>
                  <a:lnTo>
                    <a:pt x="372411" y="445803"/>
                  </a:lnTo>
                  <a:lnTo>
                    <a:pt x="375666" y="447031"/>
                  </a:lnTo>
                  <a:lnTo>
                    <a:pt x="362955" y="457449"/>
                  </a:lnTo>
                  <a:lnTo>
                    <a:pt x="382245" y="457449"/>
                  </a:lnTo>
                  <a:lnTo>
                    <a:pt x="377855" y="429124"/>
                  </a:lnTo>
                  <a:close/>
                </a:path>
                <a:path w="384810" h="471169">
                  <a:moveTo>
                    <a:pt x="351782" y="438016"/>
                  </a:moveTo>
                  <a:lnTo>
                    <a:pt x="347990" y="441066"/>
                  </a:lnTo>
                  <a:lnTo>
                    <a:pt x="360029" y="455925"/>
                  </a:lnTo>
                  <a:lnTo>
                    <a:pt x="362420" y="453971"/>
                  </a:lnTo>
                  <a:lnTo>
                    <a:pt x="360466" y="441294"/>
                  </a:lnTo>
                  <a:lnTo>
                    <a:pt x="351782" y="438016"/>
                  </a:lnTo>
                  <a:close/>
                </a:path>
                <a:path w="384810" h="471169">
                  <a:moveTo>
                    <a:pt x="362420" y="453971"/>
                  </a:moveTo>
                  <a:lnTo>
                    <a:pt x="360029" y="455925"/>
                  </a:lnTo>
                  <a:lnTo>
                    <a:pt x="362721" y="455925"/>
                  </a:lnTo>
                  <a:lnTo>
                    <a:pt x="362420" y="453971"/>
                  </a:lnTo>
                  <a:close/>
                </a:path>
                <a:path w="384810" h="471169">
                  <a:moveTo>
                    <a:pt x="360466" y="441294"/>
                  </a:moveTo>
                  <a:lnTo>
                    <a:pt x="362420" y="453971"/>
                  </a:lnTo>
                  <a:lnTo>
                    <a:pt x="372411" y="445803"/>
                  </a:lnTo>
                  <a:lnTo>
                    <a:pt x="360466" y="441294"/>
                  </a:lnTo>
                  <a:close/>
                </a:path>
                <a:path w="384810" h="471169">
                  <a:moveTo>
                    <a:pt x="362833" y="429124"/>
                  </a:moveTo>
                  <a:lnTo>
                    <a:pt x="359059" y="432161"/>
                  </a:lnTo>
                  <a:lnTo>
                    <a:pt x="360466" y="441294"/>
                  </a:lnTo>
                  <a:lnTo>
                    <a:pt x="372411" y="445803"/>
                  </a:lnTo>
                  <a:lnTo>
                    <a:pt x="374782" y="443865"/>
                  </a:lnTo>
                  <a:lnTo>
                    <a:pt x="362833" y="429124"/>
                  </a:lnTo>
                  <a:close/>
                </a:path>
                <a:path w="384810" h="471169">
                  <a:moveTo>
                    <a:pt x="359059" y="432161"/>
                  </a:moveTo>
                  <a:lnTo>
                    <a:pt x="351782" y="438016"/>
                  </a:lnTo>
                  <a:lnTo>
                    <a:pt x="360466" y="441294"/>
                  </a:lnTo>
                  <a:lnTo>
                    <a:pt x="359059" y="432161"/>
                  </a:lnTo>
                  <a:close/>
                </a:path>
                <a:path w="384810" h="471169">
                  <a:moveTo>
                    <a:pt x="362590" y="358639"/>
                  </a:moveTo>
                  <a:lnTo>
                    <a:pt x="352165" y="360163"/>
                  </a:lnTo>
                  <a:lnTo>
                    <a:pt x="348599" y="364998"/>
                  </a:lnTo>
                  <a:lnTo>
                    <a:pt x="349514" y="370200"/>
                  </a:lnTo>
                  <a:lnTo>
                    <a:pt x="359059" y="432161"/>
                  </a:lnTo>
                  <a:lnTo>
                    <a:pt x="362833" y="429124"/>
                  </a:lnTo>
                  <a:lnTo>
                    <a:pt x="377855" y="429124"/>
                  </a:lnTo>
                  <a:lnTo>
                    <a:pt x="368289" y="367402"/>
                  </a:lnTo>
                  <a:lnTo>
                    <a:pt x="367405" y="362199"/>
                  </a:lnTo>
                  <a:lnTo>
                    <a:pt x="362590" y="358639"/>
                  </a:lnTo>
                  <a:close/>
                </a:path>
                <a:path w="384810" h="471169">
                  <a:moveTo>
                    <a:pt x="278770" y="325492"/>
                  </a:moveTo>
                  <a:lnTo>
                    <a:pt x="264017" y="337566"/>
                  </a:lnTo>
                  <a:lnTo>
                    <a:pt x="312023" y="396739"/>
                  </a:lnTo>
                  <a:lnTo>
                    <a:pt x="326776" y="384678"/>
                  </a:lnTo>
                  <a:lnTo>
                    <a:pt x="278770" y="325492"/>
                  </a:lnTo>
                  <a:close/>
                </a:path>
              </a:pathLst>
            </a:custGeom>
            <a:solidFill>
              <a:srgbClr val="5F4778"/>
            </a:solidFill>
          </p:spPr>
          <p:txBody>
            <a:bodyPr wrap="square" lIns="0" tIns="0" rIns="0" bIns="0" rtlCol="0"/>
            <a:lstStyle/>
            <a:p>
              <a:endParaRPr sz="2400"/>
            </a:p>
          </p:txBody>
        </p:sp>
        <p:pic>
          <p:nvPicPr>
            <p:cNvPr id="8" name="object 8"/>
            <p:cNvPicPr/>
            <p:nvPr/>
          </p:nvPicPr>
          <p:blipFill>
            <a:blip r:embed="rId3" cstate="print"/>
            <a:stretch>
              <a:fillRect/>
            </a:stretch>
          </p:blipFill>
          <p:spPr>
            <a:xfrm>
              <a:off x="4324350" y="2333625"/>
              <a:ext cx="1914525" cy="171450"/>
            </a:xfrm>
            <a:prstGeom prst="rect">
              <a:avLst/>
            </a:prstGeom>
          </p:spPr>
        </p:pic>
        <p:sp>
          <p:nvSpPr>
            <p:cNvPr id="9" name="object 9"/>
            <p:cNvSpPr/>
            <p:nvPr/>
          </p:nvSpPr>
          <p:spPr>
            <a:xfrm>
              <a:off x="4359401" y="2393954"/>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2381250" y="2333625"/>
              <a:ext cx="1924050" cy="171450"/>
            </a:xfrm>
            <a:prstGeom prst="rect">
              <a:avLst/>
            </a:prstGeom>
          </p:spPr>
        </p:pic>
        <p:sp>
          <p:nvSpPr>
            <p:cNvPr id="11" name="object 11"/>
            <p:cNvSpPr/>
            <p:nvPr/>
          </p:nvSpPr>
          <p:spPr>
            <a:xfrm>
              <a:off x="2425064" y="2396739"/>
              <a:ext cx="1782445" cy="0"/>
            </a:xfrm>
            <a:custGeom>
              <a:avLst/>
              <a:gdLst/>
              <a:ahLst/>
              <a:cxnLst/>
              <a:rect l="l" t="t" r="r" b="b"/>
              <a:pathLst>
                <a:path w="1782445">
                  <a:moveTo>
                    <a:pt x="0" y="0"/>
                  </a:moveTo>
                  <a:lnTo>
                    <a:pt x="1781936" y="0"/>
                  </a:lnTo>
                </a:path>
              </a:pathLst>
            </a:custGeom>
            <a:ln w="38099">
              <a:solidFill>
                <a:srgbClr val="1B577B"/>
              </a:solidFill>
            </a:ln>
          </p:spPr>
          <p:txBody>
            <a:bodyPr wrap="square" lIns="0" tIns="0" rIns="0" bIns="0" rtlCol="0"/>
            <a:lstStyle/>
            <a:p>
              <a:endParaRPr sz="2400"/>
            </a:p>
          </p:txBody>
        </p:sp>
        <p:sp>
          <p:nvSpPr>
            <p:cNvPr id="12" name="object 12"/>
            <p:cNvSpPr/>
            <p:nvPr/>
          </p:nvSpPr>
          <p:spPr>
            <a:xfrm>
              <a:off x="6365504" y="2577595"/>
              <a:ext cx="238125" cy="328295"/>
            </a:xfrm>
            <a:custGeom>
              <a:avLst/>
              <a:gdLst/>
              <a:ahLst/>
              <a:cxnLst/>
              <a:rect l="l" t="t" r="r" b="b"/>
              <a:pathLst>
                <a:path w="238125" h="328294">
                  <a:moveTo>
                    <a:pt x="193548" y="255270"/>
                  </a:moveTo>
                  <a:lnTo>
                    <a:pt x="178033" y="266319"/>
                  </a:lnTo>
                  <a:lnTo>
                    <a:pt x="222229" y="328290"/>
                  </a:lnTo>
                  <a:lnTo>
                    <a:pt x="237865" y="317241"/>
                  </a:lnTo>
                  <a:lnTo>
                    <a:pt x="193548" y="255270"/>
                  </a:lnTo>
                  <a:close/>
                </a:path>
                <a:path w="238125" h="328294">
                  <a:moveTo>
                    <a:pt x="149352" y="193167"/>
                  </a:moveTo>
                  <a:lnTo>
                    <a:pt x="133837" y="204216"/>
                  </a:lnTo>
                  <a:lnTo>
                    <a:pt x="144901" y="219705"/>
                  </a:lnTo>
                  <a:lnTo>
                    <a:pt x="160385" y="208656"/>
                  </a:lnTo>
                  <a:lnTo>
                    <a:pt x="149352" y="193167"/>
                  </a:lnTo>
                  <a:close/>
                </a:path>
                <a:path w="238125" h="328294">
                  <a:moveTo>
                    <a:pt x="71993" y="84582"/>
                  </a:moveTo>
                  <a:lnTo>
                    <a:pt x="56388" y="95631"/>
                  </a:lnTo>
                  <a:lnTo>
                    <a:pt x="100705" y="157734"/>
                  </a:lnTo>
                  <a:lnTo>
                    <a:pt x="116189" y="146685"/>
                  </a:lnTo>
                  <a:lnTo>
                    <a:pt x="71993" y="84582"/>
                  </a:lnTo>
                  <a:close/>
                </a:path>
                <a:path w="238125" h="328294">
                  <a:moveTo>
                    <a:pt x="0" y="0"/>
                  </a:moveTo>
                  <a:lnTo>
                    <a:pt x="9509" y="104131"/>
                  </a:lnTo>
                  <a:lnTo>
                    <a:pt x="9906" y="109347"/>
                  </a:lnTo>
                  <a:lnTo>
                    <a:pt x="14599" y="113157"/>
                  </a:lnTo>
                  <a:lnTo>
                    <a:pt x="19812" y="112644"/>
                  </a:lnTo>
                  <a:lnTo>
                    <a:pt x="25024" y="112263"/>
                  </a:lnTo>
                  <a:lnTo>
                    <a:pt x="28956" y="107560"/>
                  </a:lnTo>
                  <a:lnTo>
                    <a:pt x="28437" y="102357"/>
                  </a:lnTo>
                  <a:lnTo>
                    <a:pt x="23602" y="49149"/>
                  </a:lnTo>
                  <a:lnTo>
                    <a:pt x="23225" y="49149"/>
                  </a:lnTo>
                  <a:lnTo>
                    <a:pt x="12192" y="33528"/>
                  </a:lnTo>
                  <a:lnTo>
                    <a:pt x="18344" y="29137"/>
                  </a:lnTo>
                  <a:lnTo>
                    <a:pt x="6979" y="24003"/>
                  </a:lnTo>
                  <a:lnTo>
                    <a:pt x="20452" y="14478"/>
                  </a:lnTo>
                  <a:lnTo>
                    <a:pt x="32128" y="14478"/>
                  </a:lnTo>
                  <a:lnTo>
                    <a:pt x="0" y="0"/>
                  </a:lnTo>
                  <a:close/>
                </a:path>
                <a:path w="238125" h="328294">
                  <a:moveTo>
                    <a:pt x="49884" y="22479"/>
                  </a:moveTo>
                  <a:lnTo>
                    <a:pt x="27675" y="22479"/>
                  </a:lnTo>
                  <a:lnTo>
                    <a:pt x="38740" y="38100"/>
                  </a:lnTo>
                  <a:lnTo>
                    <a:pt x="38523" y="38254"/>
                  </a:lnTo>
                  <a:lnTo>
                    <a:pt x="92202" y="62484"/>
                  </a:lnTo>
                  <a:lnTo>
                    <a:pt x="97901" y="60316"/>
                  </a:lnTo>
                  <a:lnTo>
                    <a:pt x="102229" y="50673"/>
                  </a:lnTo>
                  <a:lnTo>
                    <a:pt x="100065" y="45076"/>
                  </a:lnTo>
                  <a:lnTo>
                    <a:pt x="49884" y="22479"/>
                  </a:lnTo>
                  <a:close/>
                </a:path>
                <a:path w="238125" h="328294">
                  <a:moveTo>
                    <a:pt x="18344" y="29137"/>
                  </a:moveTo>
                  <a:lnTo>
                    <a:pt x="12192" y="33528"/>
                  </a:lnTo>
                  <a:lnTo>
                    <a:pt x="23225" y="49149"/>
                  </a:lnTo>
                  <a:lnTo>
                    <a:pt x="23579" y="48896"/>
                  </a:lnTo>
                  <a:lnTo>
                    <a:pt x="21931" y="30758"/>
                  </a:lnTo>
                  <a:lnTo>
                    <a:pt x="18344" y="29137"/>
                  </a:lnTo>
                  <a:close/>
                </a:path>
                <a:path w="238125" h="328294">
                  <a:moveTo>
                    <a:pt x="23579" y="48896"/>
                  </a:moveTo>
                  <a:lnTo>
                    <a:pt x="23225" y="49149"/>
                  </a:lnTo>
                  <a:lnTo>
                    <a:pt x="23602" y="49149"/>
                  </a:lnTo>
                  <a:lnTo>
                    <a:pt x="23579" y="48896"/>
                  </a:lnTo>
                  <a:close/>
                </a:path>
                <a:path w="238125" h="328294">
                  <a:moveTo>
                    <a:pt x="21931" y="30758"/>
                  </a:moveTo>
                  <a:lnTo>
                    <a:pt x="23579" y="48896"/>
                  </a:lnTo>
                  <a:lnTo>
                    <a:pt x="38523" y="38254"/>
                  </a:lnTo>
                  <a:lnTo>
                    <a:pt x="21931" y="30758"/>
                  </a:lnTo>
                  <a:close/>
                </a:path>
                <a:path w="238125" h="328294">
                  <a:moveTo>
                    <a:pt x="27675" y="22479"/>
                  </a:moveTo>
                  <a:lnTo>
                    <a:pt x="21574" y="26832"/>
                  </a:lnTo>
                  <a:lnTo>
                    <a:pt x="21931" y="30758"/>
                  </a:lnTo>
                  <a:lnTo>
                    <a:pt x="38523" y="38254"/>
                  </a:lnTo>
                  <a:lnTo>
                    <a:pt x="38740" y="38100"/>
                  </a:lnTo>
                  <a:lnTo>
                    <a:pt x="27675" y="22479"/>
                  </a:lnTo>
                  <a:close/>
                </a:path>
                <a:path w="238125" h="328294">
                  <a:moveTo>
                    <a:pt x="21574" y="26832"/>
                  </a:moveTo>
                  <a:lnTo>
                    <a:pt x="18344" y="29137"/>
                  </a:lnTo>
                  <a:lnTo>
                    <a:pt x="21931" y="30758"/>
                  </a:lnTo>
                  <a:lnTo>
                    <a:pt x="21574" y="26832"/>
                  </a:lnTo>
                  <a:close/>
                </a:path>
                <a:path w="238125" h="328294">
                  <a:moveTo>
                    <a:pt x="20452" y="14478"/>
                  </a:moveTo>
                  <a:lnTo>
                    <a:pt x="6979" y="24003"/>
                  </a:lnTo>
                  <a:lnTo>
                    <a:pt x="18344" y="29137"/>
                  </a:lnTo>
                  <a:lnTo>
                    <a:pt x="21574" y="26832"/>
                  </a:lnTo>
                  <a:lnTo>
                    <a:pt x="20452" y="14478"/>
                  </a:lnTo>
                  <a:close/>
                </a:path>
                <a:path w="238125" h="328294">
                  <a:moveTo>
                    <a:pt x="32128" y="14478"/>
                  </a:moveTo>
                  <a:lnTo>
                    <a:pt x="20452" y="14478"/>
                  </a:lnTo>
                  <a:lnTo>
                    <a:pt x="21574" y="26832"/>
                  </a:lnTo>
                  <a:lnTo>
                    <a:pt x="27675" y="22479"/>
                  </a:lnTo>
                  <a:lnTo>
                    <a:pt x="49884" y="22479"/>
                  </a:lnTo>
                  <a:lnTo>
                    <a:pt x="32128" y="14478"/>
                  </a:lnTo>
                  <a:close/>
                </a:path>
              </a:pathLst>
            </a:custGeom>
            <a:solidFill>
              <a:srgbClr val="5F4778"/>
            </a:solidFill>
          </p:spPr>
          <p:txBody>
            <a:bodyPr wrap="square" lIns="0" tIns="0" rIns="0" bIns="0" rtlCol="0"/>
            <a:lstStyle/>
            <a:p>
              <a:endParaRPr sz="2400"/>
            </a:p>
          </p:txBody>
        </p:sp>
      </p:grpSp>
      <p:sp>
        <p:nvSpPr>
          <p:cNvPr id="13" name="object 13"/>
          <p:cNvSpPr txBox="1"/>
          <p:nvPr/>
        </p:nvSpPr>
        <p:spPr>
          <a:xfrm>
            <a:off x="9009048" y="2982719"/>
            <a:ext cx="1430867"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7"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0"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sp>
        <p:nvSpPr>
          <p:cNvPr id="14" name="object 14"/>
          <p:cNvSpPr txBox="1"/>
          <p:nvPr/>
        </p:nvSpPr>
        <p:spPr>
          <a:xfrm>
            <a:off x="4661749" y="3412403"/>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5" name="object 15"/>
          <p:cNvGrpSpPr/>
          <p:nvPr/>
        </p:nvGrpSpPr>
        <p:grpSpPr>
          <a:xfrm>
            <a:off x="2959100" y="2933700"/>
            <a:ext cx="2997200" cy="609600"/>
            <a:chOff x="2219325" y="2200275"/>
            <a:chExt cx="2247900" cy="457200"/>
          </a:xfrm>
        </p:grpSpPr>
        <p:pic>
          <p:nvPicPr>
            <p:cNvPr id="16" name="object 16"/>
            <p:cNvPicPr/>
            <p:nvPr/>
          </p:nvPicPr>
          <p:blipFill>
            <a:blip r:embed="rId5" cstate="print"/>
            <a:stretch>
              <a:fillRect/>
            </a:stretch>
          </p:blipFill>
          <p:spPr>
            <a:xfrm>
              <a:off x="4000500" y="2200275"/>
              <a:ext cx="466725" cy="457200"/>
            </a:xfrm>
            <a:prstGeom prst="rect">
              <a:avLst/>
            </a:prstGeom>
          </p:spPr>
        </p:pic>
        <p:sp>
          <p:nvSpPr>
            <p:cNvPr id="17" name="object 17"/>
            <p:cNvSpPr/>
            <p:nvPr/>
          </p:nvSpPr>
          <p:spPr>
            <a:xfrm>
              <a:off x="4042287" y="2240411"/>
              <a:ext cx="329565" cy="321945"/>
            </a:xfrm>
            <a:custGeom>
              <a:avLst/>
              <a:gdLst/>
              <a:ahLst/>
              <a:cxnLst/>
              <a:rect l="l" t="t" r="r" b="b"/>
              <a:pathLst>
                <a:path w="329564" h="321944">
                  <a:moveTo>
                    <a:pt x="164713" y="0"/>
                  </a:moveTo>
                  <a:lnTo>
                    <a:pt x="120942" y="5744"/>
                  </a:lnTo>
                  <a:lnTo>
                    <a:pt x="81600" y="21956"/>
                  </a:lnTo>
                  <a:lnTo>
                    <a:pt x="48261" y="47101"/>
                  </a:lnTo>
                  <a:lnTo>
                    <a:pt x="22498" y="79643"/>
                  </a:lnTo>
                  <a:lnTo>
                    <a:pt x="5887" y="118048"/>
                  </a:lnTo>
                  <a:lnTo>
                    <a:pt x="0" y="160781"/>
                  </a:lnTo>
                  <a:lnTo>
                    <a:pt x="5887" y="203557"/>
                  </a:lnTo>
                  <a:lnTo>
                    <a:pt x="22498" y="241973"/>
                  </a:lnTo>
                  <a:lnTo>
                    <a:pt x="48261" y="274507"/>
                  </a:lnTo>
                  <a:lnTo>
                    <a:pt x="81600" y="299633"/>
                  </a:lnTo>
                  <a:lnTo>
                    <a:pt x="120942" y="315827"/>
                  </a:lnTo>
                  <a:lnTo>
                    <a:pt x="164713" y="321563"/>
                  </a:lnTo>
                  <a:lnTo>
                    <a:pt x="208546" y="315827"/>
                  </a:lnTo>
                  <a:lnTo>
                    <a:pt x="247926" y="299633"/>
                  </a:lnTo>
                  <a:lnTo>
                    <a:pt x="281284" y="274507"/>
                  </a:lnTo>
                  <a:lnTo>
                    <a:pt x="307053" y="241973"/>
                  </a:lnTo>
                  <a:lnTo>
                    <a:pt x="323664" y="203557"/>
                  </a:lnTo>
                  <a:lnTo>
                    <a:pt x="329549" y="160781"/>
                  </a:lnTo>
                  <a:lnTo>
                    <a:pt x="323664" y="118048"/>
                  </a:lnTo>
                  <a:lnTo>
                    <a:pt x="307053" y="79643"/>
                  </a:lnTo>
                  <a:lnTo>
                    <a:pt x="281284" y="47101"/>
                  </a:lnTo>
                  <a:lnTo>
                    <a:pt x="247926" y="21956"/>
                  </a:lnTo>
                  <a:lnTo>
                    <a:pt x="208546" y="5744"/>
                  </a:lnTo>
                  <a:lnTo>
                    <a:pt x="164713" y="0"/>
                  </a:lnTo>
                  <a:close/>
                </a:path>
              </a:pathLst>
            </a:custGeom>
            <a:solidFill>
              <a:srgbClr val="F07F09"/>
            </a:solidFill>
          </p:spPr>
          <p:txBody>
            <a:bodyPr wrap="square" lIns="0" tIns="0" rIns="0" bIns="0" rtlCol="0"/>
            <a:lstStyle/>
            <a:p>
              <a:endParaRPr sz="2400"/>
            </a:p>
          </p:txBody>
        </p:sp>
        <p:pic>
          <p:nvPicPr>
            <p:cNvPr id="18" name="object 18"/>
            <p:cNvPicPr/>
            <p:nvPr/>
          </p:nvPicPr>
          <p:blipFill>
            <a:blip r:embed="rId6" cstate="print"/>
            <a:stretch>
              <a:fillRect/>
            </a:stretch>
          </p:blipFill>
          <p:spPr>
            <a:xfrm>
              <a:off x="2219325" y="2200275"/>
              <a:ext cx="466725" cy="447675"/>
            </a:xfrm>
            <a:prstGeom prst="rect">
              <a:avLst/>
            </a:prstGeom>
          </p:spPr>
        </p:pic>
        <p:sp>
          <p:nvSpPr>
            <p:cNvPr id="19" name="object 19"/>
            <p:cNvSpPr/>
            <p:nvPr/>
          </p:nvSpPr>
          <p:spPr>
            <a:xfrm>
              <a:off x="2260223" y="2235958"/>
              <a:ext cx="329565" cy="321945"/>
            </a:xfrm>
            <a:custGeom>
              <a:avLst/>
              <a:gdLst/>
              <a:ahLst/>
              <a:cxnLst/>
              <a:rect l="l" t="t" r="r" b="b"/>
              <a:pathLst>
                <a:path w="329564" h="321944">
                  <a:moveTo>
                    <a:pt x="164841" y="0"/>
                  </a:moveTo>
                  <a:lnTo>
                    <a:pt x="121013" y="5744"/>
                  </a:lnTo>
                  <a:lnTo>
                    <a:pt x="81634" y="21956"/>
                  </a:lnTo>
                  <a:lnTo>
                    <a:pt x="48273" y="47101"/>
                  </a:lnTo>
                  <a:lnTo>
                    <a:pt x="22501" y="79643"/>
                  </a:lnTo>
                  <a:lnTo>
                    <a:pt x="5886" y="118048"/>
                  </a:lnTo>
                  <a:lnTo>
                    <a:pt x="0" y="160781"/>
                  </a:lnTo>
                  <a:lnTo>
                    <a:pt x="5886" y="203515"/>
                  </a:lnTo>
                  <a:lnTo>
                    <a:pt x="22501" y="241920"/>
                  </a:lnTo>
                  <a:lnTo>
                    <a:pt x="48273" y="274462"/>
                  </a:lnTo>
                  <a:lnTo>
                    <a:pt x="81634" y="299607"/>
                  </a:lnTo>
                  <a:lnTo>
                    <a:pt x="121013" y="315819"/>
                  </a:lnTo>
                  <a:lnTo>
                    <a:pt x="164841" y="321563"/>
                  </a:lnTo>
                  <a:lnTo>
                    <a:pt x="208615" y="315819"/>
                  </a:lnTo>
                  <a:lnTo>
                    <a:pt x="247960" y="299607"/>
                  </a:lnTo>
                  <a:lnTo>
                    <a:pt x="281301" y="274462"/>
                  </a:lnTo>
                  <a:lnTo>
                    <a:pt x="307065" y="241920"/>
                  </a:lnTo>
                  <a:lnTo>
                    <a:pt x="323677" y="203515"/>
                  </a:lnTo>
                  <a:lnTo>
                    <a:pt x="329564" y="160781"/>
                  </a:lnTo>
                  <a:lnTo>
                    <a:pt x="323677" y="118048"/>
                  </a:lnTo>
                  <a:lnTo>
                    <a:pt x="307065" y="79643"/>
                  </a:lnTo>
                  <a:lnTo>
                    <a:pt x="281301" y="47101"/>
                  </a:lnTo>
                  <a:lnTo>
                    <a:pt x="247960" y="21956"/>
                  </a:lnTo>
                  <a:lnTo>
                    <a:pt x="208615" y="5744"/>
                  </a:lnTo>
                  <a:lnTo>
                    <a:pt x="164841" y="0"/>
                  </a:lnTo>
                  <a:close/>
                </a:path>
              </a:pathLst>
            </a:custGeom>
            <a:solidFill>
              <a:srgbClr val="5F4778"/>
            </a:solidFill>
          </p:spPr>
          <p:txBody>
            <a:bodyPr wrap="square" lIns="0" tIns="0" rIns="0" bIns="0" rtlCol="0"/>
            <a:lstStyle/>
            <a:p>
              <a:endParaRPr sz="2400"/>
            </a:p>
          </p:txBody>
        </p:sp>
      </p:grpSp>
      <p:sp>
        <p:nvSpPr>
          <p:cNvPr id="20" name="object 20"/>
          <p:cNvSpPr txBox="1">
            <a:spLocks noGrp="1"/>
          </p:cNvSpPr>
          <p:nvPr>
            <p:ph type="title"/>
          </p:nvPr>
        </p:nvSpPr>
        <p:spPr>
          <a:xfrm>
            <a:off x="341207" y="250786"/>
            <a:ext cx="39954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80" dirty="0">
                <a:solidFill>
                  <a:srgbClr val="5F4778"/>
                </a:solidFill>
                <a:latin typeface="Calibri"/>
                <a:cs typeface="Calibri"/>
              </a:rPr>
              <a:t> </a:t>
            </a:r>
            <a:r>
              <a:rPr sz="3667" b="1" spc="27" dirty="0">
                <a:solidFill>
                  <a:srgbClr val="5F4778"/>
                </a:solidFill>
                <a:latin typeface="Calibri"/>
                <a:cs typeface="Calibri"/>
              </a:rPr>
              <a:t>does</a:t>
            </a:r>
            <a:r>
              <a:rPr sz="3667" b="1" spc="-40" dirty="0">
                <a:solidFill>
                  <a:srgbClr val="5F4778"/>
                </a:solidFill>
                <a:latin typeface="Calibri"/>
                <a:cs typeface="Calibri"/>
              </a:rPr>
              <a:t> </a:t>
            </a:r>
            <a:r>
              <a:rPr sz="3667" b="1" spc="20" dirty="0">
                <a:solidFill>
                  <a:srgbClr val="5F4778"/>
                </a:solidFill>
                <a:latin typeface="Calibri"/>
                <a:cs typeface="Calibri"/>
              </a:rPr>
              <a:t>Git</a:t>
            </a:r>
            <a:r>
              <a:rPr sz="3667" b="1" spc="-40" dirty="0">
                <a:solidFill>
                  <a:srgbClr val="5F4778"/>
                </a:solidFill>
                <a:latin typeface="Calibri"/>
                <a:cs typeface="Calibri"/>
              </a:rPr>
              <a:t> </a:t>
            </a:r>
            <a:r>
              <a:rPr sz="3667" b="1" spc="20" dirty="0">
                <a:solidFill>
                  <a:srgbClr val="5F4778"/>
                </a:solidFill>
                <a:latin typeface="Calibri"/>
                <a:cs typeface="Calibri"/>
              </a:rPr>
              <a:t>work?</a:t>
            </a:r>
            <a:endParaRPr sz="3667">
              <a:latin typeface="Calibri"/>
              <a:cs typeface="Calibri"/>
            </a:endParaRPr>
          </a:p>
        </p:txBody>
      </p:sp>
      <p:sp>
        <p:nvSpPr>
          <p:cNvPr id="21" name="object 21"/>
          <p:cNvSpPr txBox="1"/>
          <p:nvPr/>
        </p:nvSpPr>
        <p:spPr>
          <a:xfrm>
            <a:off x="2336463" y="3412403"/>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2" name="object 22"/>
          <p:cNvSpPr txBox="1"/>
          <p:nvPr/>
        </p:nvSpPr>
        <p:spPr>
          <a:xfrm>
            <a:off x="1300491" y="1354577"/>
            <a:ext cx="9685020" cy="570242"/>
          </a:xfrm>
          <a:prstGeom prst="rect">
            <a:avLst/>
          </a:prstGeom>
        </p:spPr>
        <p:txBody>
          <a:bodyPr vert="horz" wrap="square" lIns="0" tIns="31327" rIns="0" bIns="0" rtlCol="0">
            <a:spAutoFit/>
          </a:bodyPr>
          <a:lstStyle/>
          <a:p>
            <a:pPr marL="1898179" marR="6773" indent="-1882093">
              <a:lnSpc>
                <a:spcPts val="2107"/>
              </a:lnSpc>
              <a:spcBef>
                <a:spcPts val="247"/>
              </a:spcBef>
            </a:pPr>
            <a:r>
              <a:rPr dirty="0">
                <a:latin typeface="Calibri"/>
                <a:cs typeface="Calibri"/>
              </a:rPr>
              <a:t>Once </a:t>
            </a:r>
            <a:r>
              <a:rPr spc="-20" dirty="0">
                <a:latin typeface="Calibri"/>
                <a:cs typeface="Calibri"/>
              </a:rPr>
              <a:t>the </a:t>
            </a:r>
            <a:r>
              <a:rPr spc="7" dirty="0">
                <a:latin typeface="Calibri"/>
                <a:cs typeface="Calibri"/>
              </a:rPr>
              <a:t>code </a:t>
            </a:r>
            <a:r>
              <a:rPr spc="-13" dirty="0">
                <a:latin typeface="Calibri"/>
                <a:cs typeface="Calibri"/>
              </a:rPr>
              <a:t>is </a:t>
            </a:r>
            <a:r>
              <a:rPr spc="-20" dirty="0">
                <a:latin typeface="Calibri"/>
                <a:cs typeface="Calibri"/>
              </a:rPr>
              <a:t>finished,</a:t>
            </a:r>
            <a:r>
              <a:rPr spc="-13" dirty="0">
                <a:latin typeface="Calibri"/>
                <a:cs typeface="Calibri"/>
              </a:rPr>
              <a:t> </a:t>
            </a:r>
            <a:r>
              <a:rPr spc="-7" dirty="0">
                <a:latin typeface="Calibri"/>
                <a:cs typeface="Calibri"/>
              </a:rPr>
              <a:t>tested and ready </a:t>
            </a:r>
            <a:r>
              <a:rPr dirty="0">
                <a:latin typeface="Calibri"/>
                <a:cs typeface="Calibri"/>
              </a:rPr>
              <a:t>we </a:t>
            </a:r>
            <a:r>
              <a:rPr spc="20" dirty="0">
                <a:latin typeface="Calibri"/>
                <a:cs typeface="Calibri"/>
              </a:rPr>
              <a:t>can </a:t>
            </a:r>
            <a:r>
              <a:rPr spc="-27" dirty="0">
                <a:latin typeface="Calibri"/>
                <a:cs typeface="Calibri"/>
              </a:rPr>
              <a:t>merge </a:t>
            </a:r>
            <a:r>
              <a:rPr spc="-20" dirty="0">
                <a:latin typeface="Calibri"/>
                <a:cs typeface="Calibri"/>
              </a:rPr>
              <a:t>the </a:t>
            </a:r>
            <a:r>
              <a:rPr spc="-13" dirty="0">
                <a:latin typeface="Calibri"/>
                <a:cs typeface="Calibri"/>
              </a:rPr>
              <a:t>Feature </a:t>
            </a:r>
            <a:r>
              <a:rPr dirty="0">
                <a:latin typeface="Calibri"/>
                <a:cs typeface="Calibri"/>
              </a:rPr>
              <a:t>A </a:t>
            </a:r>
            <a:r>
              <a:rPr spc="-20" dirty="0">
                <a:latin typeface="Calibri"/>
                <a:cs typeface="Calibri"/>
              </a:rPr>
              <a:t>branch,</a:t>
            </a:r>
            <a:r>
              <a:rPr spc="-13" dirty="0">
                <a:latin typeface="Calibri"/>
                <a:cs typeface="Calibri"/>
              </a:rPr>
              <a:t> </a:t>
            </a:r>
            <a:r>
              <a:rPr spc="-7" dirty="0">
                <a:latin typeface="Calibri"/>
                <a:cs typeface="Calibri"/>
              </a:rPr>
              <a:t>with </a:t>
            </a:r>
            <a:r>
              <a:rPr spc="-20" dirty="0">
                <a:latin typeface="Calibri"/>
                <a:cs typeface="Calibri"/>
              </a:rPr>
              <a:t>the </a:t>
            </a:r>
            <a:r>
              <a:rPr spc="-7" dirty="0">
                <a:latin typeface="Calibri"/>
                <a:cs typeface="Calibri"/>
              </a:rPr>
              <a:t>master </a:t>
            </a:r>
            <a:r>
              <a:rPr spc="-13" dirty="0">
                <a:latin typeface="Calibri"/>
                <a:cs typeface="Calibri"/>
              </a:rPr>
              <a:t>branch </a:t>
            </a:r>
            <a:r>
              <a:rPr spc="-393" dirty="0">
                <a:latin typeface="Calibri"/>
                <a:cs typeface="Calibri"/>
              </a:rPr>
              <a:t> </a:t>
            </a:r>
            <a:r>
              <a:rPr spc="-7" dirty="0">
                <a:latin typeface="Calibri"/>
                <a:cs typeface="Calibri"/>
              </a:rPr>
              <a:t>and</a:t>
            </a:r>
            <a:r>
              <a:rPr spc="40" dirty="0">
                <a:latin typeface="Calibri"/>
                <a:cs typeface="Calibri"/>
              </a:rPr>
              <a:t> </a:t>
            </a:r>
            <a:r>
              <a:rPr dirty="0">
                <a:latin typeface="Calibri"/>
                <a:cs typeface="Calibri"/>
              </a:rPr>
              <a:t>now</a:t>
            </a:r>
            <a:r>
              <a:rPr spc="-9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code</a:t>
            </a:r>
            <a:r>
              <a:rPr spc="-100" dirty="0">
                <a:latin typeface="Calibri"/>
                <a:cs typeface="Calibri"/>
              </a:rPr>
              <a:t> </a:t>
            </a:r>
            <a:r>
              <a:rPr spc="-13" dirty="0">
                <a:latin typeface="Calibri"/>
                <a:cs typeface="Calibri"/>
              </a:rPr>
              <a:t>is</a:t>
            </a:r>
            <a:r>
              <a:rPr spc="80" dirty="0">
                <a:latin typeface="Calibri"/>
                <a:cs typeface="Calibri"/>
              </a:rPr>
              <a:t> </a:t>
            </a:r>
            <a:r>
              <a:rPr spc="-7" dirty="0">
                <a:latin typeface="Calibri"/>
                <a:cs typeface="Calibri"/>
              </a:rPr>
              <a:t>available</a:t>
            </a:r>
            <a:r>
              <a:rPr spc="-100"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production</a:t>
            </a:r>
            <a:r>
              <a:rPr spc="40" dirty="0">
                <a:latin typeface="Calibri"/>
                <a:cs typeface="Calibri"/>
              </a:rPr>
              <a:t> </a:t>
            </a:r>
            <a:r>
              <a:rPr spc="-13" dirty="0">
                <a:latin typeface="Calibri"/>
                <a:cs typeface="Calibri"/>
              </a:rPr>
              <a:t>servers </a:t>
            </a:r>
            <a:r>
              <a:rPr spc="13" dirty="0">
                <a:latin typeface="Calibri"/>
                <a:cs typeface="Calibri"/>
              </a:rPr>
              <a:t>as</a:t>
            </a:r>
            <a:r>
              <a:rPr spc="-20" dirty="0">
                <a:latin typeface="Calibri"/>
                <a:cs typeface="Calibri"/>
              </a:rPr>
              <a:t> </a:t>
            </a:r>
            <a:r>
              <a:rPr dirty="0">
                <a:latin typeface="Calibri"/>
                <a:cs typeface="Calibri"/>
              </a:rPr>
              <a:t>well</a:t>
            </a:r>
            <a:endParaRPr>
              <a:latin typeface="Calibri"/>
              <a:cs typeface="Calibri"/>
            </a:endParaRPr>
          </a:p>
        </p:txBody>
      </p:sp>
      <p:grpSp>
        <p:nvGrpSpPr>
          <p:cNvPr id="23" name="object 23"/>
          <p:cNvGrpSpPr/>
          <p:nvPr/>
        </p:nvGrpSpPr>
        <p:grpSpPr>
          <a:xfrm>
            <a:off x="4015514" y="3862613"/>
            <a:ext cx="4875105" cy="732367"/>
            <a:chOff x="3011635" y="2896959"/>
            <a:chExt cx="3656329" cy="549275"/>
          </a:xfrm>
        </p:grpSpPr>
        <p:pic>
          <p:nvPicPr>
            <p:cNvPr id="24" name="object 24"/>
            <p:cNvPicPr/>
            <p:nvPr/>
          </p:nvPicPr>
          <p:blipFill>
            <a:blip r:embed="rId7" cstate="print"/>
            <a:stretch>
              <a:fillRect/>
            </a:stretch>
          </p:blipFill>
          <p:spPr>
            <a:xfrm>
              <a:off x="3011635" y="2896959"/>
              <a:ext cx="457227" cy="548676"/>
            </a:xfrm>
            <a:prstGeom prst="rect">
              <a:avLst/>
            </a:prstGeom>
          </p:spPr>
        </p:pic>
        <p:pic>
          <p:nvPicPr>
            <p:cNvPr id="25" name="object 25"/>
            <p:cNvPicPr/>
            <p:nvPr/>
          </p:nvPicPr>
          <p:blipFill>
            <a:blip r:embed="rId8" cstate="print"/>
            <a:stretch>
              <a:fillRect/>
            </a:stretch>
          </p:blipFill>
          <p:spPr>
            <a:xfrm>
              <a:off x="4724415" y="3076575"/>
              <a:ext cx="1943100" cy="123825"/>
            </a:xfrm>
            <a:prstGeom prst="rect">
              <a:avLst/>
            </a:prstGeom>
          </p:spPr>
        </p:pic>
        <p:sp>
          <p:nvSpPr>
            <p:cNvPr id="26" name="object 26"/>
            <p:cNvSpPr/>
            <p:nvPr/>
          </p:nvSpPr>
          <p:spPr>
            <a:xfrm>
              <a:off x="4736835" y="3111495"/>
              <a:ext cx="1859280" cy="0"/>
            </a:xfrm>
            <a:custGeom>
              <a:avLst/>
              <a:gdLst/>
              <a:ahLst/>
              <a:cxnLst/>
              <a:rect l="l" t="t" r="r" b="b"/>
              <a:pathLst>
                <a:path w="1859279">
                  <a:moveTo>
                    <a:pt x="0" y="0"/>
                  </a:moveTo>
                  <a:lnTo>
                    <a:pt x="1858670" y="0"/>
                  </a:lnTo>
                </a:path>
              </a:pathLst>
            </a:custGeom>
            <a:ln w="38099">
              <a:solidFill>
                <a:srgbClr val="50771C"/>
              </a:solidFill>
            </a:ln>
          </p:spPr>
          <p:txBody>
            <a:bodyPr wrap="square" lIns="0" tIns="0" rIns="0" bIns="0" rtlCol="0"/>
            <a:lstStyle/>
            <a:p>
              <a:endParaRPr sz="2400"/>
            </a:p>
          </p:txBody>
        </p:sp>
        <p:pic>
          <p:nvPicPr>
            <p:cNvPr id="27" name="object 27"/>
            <p:cNvPicPr/>
            <p:nvPr/>
          </p:nvPicPr>
          <p:blipFill>
            <a:blip r:embed="rId9" cstate="print"/>
            <a:stretch>
              <a:fillRect/>
            </a:stretch>
          </p:blipFill>
          <p:spPr>
            <a:xfrm>
              <a:off x="4533900" y="2905125"/>
              <a:ext cx="457200" cy="457200"/>
            </a:xfrm>
            <a:prstGeom prst="rect">
              <a:avLst/>
            </a:prstGeom>
          </p:spPr>
        </p:pic>
        <p:sp>
          <p:nvSpPr>
            <p:cNvPr id="28" name="object 28"/>
            <p:cNvSpPr/>
            <p:nvPr/>
          </p:nvSpPr>
          <p:spPr>
            <a:xfrm>
              <a:off x="4571999" y="2946404"/>
              <a:ext cx="330200" cy="321945"/>
            </a:xfrm>
            <a:custGeom>
              <a:avLst/>
              <a:gdLst/>
              <a:ahLst/>
              <a:cxnLst/>
              <a:rect l="l" t="t" r="r" b="b"/>
              <a:pathLst>
                <a:path w="330200"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19" y="315827"/>
                  </a:lnTo>
                  <a:lnTo>
                    <a:pt x="247970" y="299633"/>
                  </a:lnTo>
                  <a:lnTo>
                    <a:pt x="281315" y="274507"/>
                  </a:lnTo>
                  <a:lnTo>
                    <a:pt x="307080" y="241973"/>
                  </a:lnTo>
                  <a:lnTo>
                    <a:pt x="323693" y="203557"/>
                  </a:lnTo>
                  <a:lnTo>
                    <a:pt x="329580" y="160781"/>
                  </a:lnTo>
                  <a:lnTo>
                    <a:pt x="323693" y="118048"/>
                  </a:lnTo>
                  <a:lnTo>
                    <a:pt x="307080" y="79643"/>
                  </a:lnTo>
                  <a:lnTo>
                    <a:pt x="281315" y="47101"/>
                  </a:lnTo>
                  <a:lnTo>
                    <a:pt x="247970" y="21956"/>
                  </a:lnTo>
                  <a:lnTo>
                    <a:pt x="208619" y="5744"/>
                  </a:lnTo>
                  <a:lnTo>
                    <a:pt x="164835" y="0"/>
                  </a:lnTo>
                  <a:close/>
                </a:path>
              </a:pathLst>
            </a:custGeom>
            <a:solidFill>
              <a:srgbClr val="F07F09"/>
            </a:solidFill>
          </p:spPr>
          <p:txBody>
            <a:bodyPr wrap="square" lIns="0" tIns="0" rIns="0" bIns="0" rtlCol="0"/>
            <a:lstStyle/>
            <a:p>
              <a:endParaRPr sz="2400"/>
            </a:p>
          </p:txBody>
        </p:sp>
      </p:grpSp>
      <p:sp>
        <p:nvSpPr>
          <p:cNvPr id="29" name="object 29"/>
          <p:cNvSpPr txBox="1"/>
          <p:nvPr/>
        </p:nvSpPr>
        <p:spPr>
          <a:xfrm>
            <a:off x="5354325" y="4362788"/>
            <a:ext cx="776393" cy="386174"/>
          </a:xfrm>
          <a:prstGeom prst="rect">
            <a:avLst/>
          </a:prstGeom>
        </p:spPr>
        <p:txBody>
          <a:bodyPr vert="horz" wrap="square" lIns="0" tIns="9313" rIns="0" bIns="0" rtlCol="0">
            <a:spAutoFit/>
          </a:bodyPr>
          <a:lstStyle/>
          <a:p>
            <a:pPr marL="16933" marR="6773">
              <a:lnSpc>
                <a:spcPct val="104400"/>
              </a:lnSpc>
              <a:spcBef>
                <a:spcPts val="73"/>
              </a:spcBef>
            </a:pPr>
            <a:r>
              <a:rPr sz="1200" spc="-40" dirty="0">
                <a:latin typeface="Calibri"/>
                <a:cs typeface="Calibri"/>
              </a:rPr>
              <a:t>C</a:t>
            </a:r>
            <a:r>
              <a:rPr sz="1200" spc="67" dirty="0">
                <a:latin typeface="Calibri"/>
                <a:cs typeface="Calibri"/>
              </a:rPr>
              <a:t>o</a:t>
            </a:r>
            <a:r>
              <a:rPr sz="1200" spc="40"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7" dirty="0">
                <a:latin typeface="Calibri"/>
                <a:cs typeface="Calibri"/>
              </a:rPr>
              <a:t>00002</a:t>
            </a:r>
            <a:endParaRPr sz="1200">
              <a:latin typeface="Calibri"/>
              <a:cs typeface="Calibri"/>
            </a:endParaRPr>
          </a:p>
        </p:txBody>
      </p:sp>
      <p:sp>
        <p:nvSpPr>
          <p:cNvPr id="30" name="object 30"/>
          <p:cNvSpPr txBox="1"/>
          <p:nvPr/>
        </p:nvSpPr>
        <p:spPr>
          <a:xfrm>
            <a:off x="9468619" y="3972467"/>
            <a:ext cx="1672167"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47" dirty="0">
                <a:latin typeface="Calibri"/>
                <a:cs typeface="Calibri"/>
              </a:rPr>
              <a:t> </a:t>
            </a:r>
            <a:r>
              <a:rPr b="1" dirty="0">
                <a:latin typeface="Calibri"/>
                <a:cs typeface="Calibri"/>
              </a:rPr>
              <a:t>A</a:t>
            </a:r>
            <a:r>
              <a:rPr b="1" spc="-33" dirty="0">
                <a:latin typeface="Calibri"/>
                <a:cs typeface="Calibri"/>
              </a:rPr>
              <a:t> </a:t>
            </a:r>
            <a:r>
              <a:rPr b="1" dirty="0">
                <a:latin typeface="Calibri"/>
                <a:cs typeface="Calibri"/>
              </a:rPr>
              <a:t>Branch</a:t>
            </a:r>
            <a:endParaRPr>
              <a:latin typeface="Calibri"/>
              <a:cs typeface="Calibri"/>
            </a:endParaRPr>
          </a:p>
        </p:txBody>
      </p:sp>
      <p:grpSp>
        <p:nvGrpSpPr>
          <p:cNvPr id="31" name="object 31"/>
          <p:cNvGrpSpPr/>
          <p:nvPr/>
        </p:nvGrpSpPr>
        <p:grpSpPr>
          <a:xfrm>
            <a:off x="8737601" y="3886201"/>
            <a:ext cx="622300" cy="596900"/>
            <a:chOff x="6553200" y="2914650"/>
            <a:chExt cx="466725" cy="447675"/>
          </a:xfrm>
        </p:grpSpPr>
        <p:pic>
          <p:nvPicPr>
            <p:cNvPr id="32" name="object 32"/>
            <p:cNvPicPr/>
            <p:nvPr/>
          </p:nvPicPr>
          <p:blipFill>
            <a:blip r:embed="rId10" cstate="print"/>
            <a:stretch>
              <a:fillRect/>
            </a:stretch>
          </p:blipFill>
          <p:spPr>
            <a:xfrm>
              <a:off x="6553200" y="2914650"/>
              <a:ext cx="466725" cy="447675"/>
            </a:xfrm>
            <a:prstGeom prst="rect">
              <a:avLst/>
            </a:prstGeom>
          </p:spPr>
        </p:pic>
        <p:sp>
          <p:nvSpPr>
            <p:cNvPr id="33" name="object 33"/>
            <p:cNvSpPr/>
            <p:nvPr/>
          </p:nvSpPr>
          <p:spPr>
            <a:xfrm>
              <a:off x="6595506" y="2950595"/>
              <a:ext cx="330200" cy="321945"/>
            </a:xfrm>
            <a:custGeom>
              <a:avLst/>
              <a:gdLst/>
              <a:ahLst/>
              <a:cxnLst/>
              <a:rect l="l" t="t" r="r" b="b"/>
              <a:pathLst>
                <a:path w="330200" h="321945">
                  <a:moveTo>
                    <a:pt x="164835" y="0"/>
                  </a:moveTo>
                  <a:lnTo>
                    <a:pt x="121002" y="5745"/>
                  </a:lnTo>
                  <a:lnTo>
                    <a:pt x="81623" y="21961"/>
                  </a:lnTo>
                  <a:lnTo>
                    <a:pt x="48265" y="47115"/>
                  </a:lnTo>
                  <a:lnTo>
                    <a:pt x="22496" y="79678"/>
                  </a:lnTo>
                  <a:lnTo>
                    <a:pt x="5885" y="118117"/>
                  </a:lnTo>
                  <a:lnTo>
                    <a:pt x="0" y="160900"/>
                  </a:lnTo>
                  <a:lnTo>
                    <a:pt x="5885" y="203634"/>
                  </a:lnTo>
                  <a:lnTo>
                    <a:pt x="22496" y="242039"/>
                  </a:lnTo>
                  <a:lnTo>
                    <a:pt x="48265" y="274581"/>
                  </a:lnTo>
                  <a:lnTo>
                    <a:pt x="81623" y="299725"/>
                  </a:lnTo>
                  <a:lnTo>
                    <a:pt x="121002" y="315937"/>
                  </a:lnTo>
                  <a:lnTo>
                    <a:pt x="164835" y="321682"/>
                  </a:lnTo>
                  <a:lnTo>
                    <a:pt x="208658" y="315937"/>
                  </a:lnTo>
                  <a:lnTo>
                    <a:pt x="248034" y="299725"/>
                  </a:lnTo>
                  <a:lnTo>
                    <a:pt x="281395" y="274581"/>
                  </a:lnTo>
                  <a:lnTo>
                    <a:pt x="307168" y="242039"/>
                  </a:lnTo>
                  <a:lnTo>
                    <a:pt x="323784" y="203634"/>
                  </a:lnTo>
                  <a:lnTo>
                    <a:pt x="329671" y="160900"/>
                  </a:lnTo>
                  <a:lnTo>
                    <a:pt x="323784" y="118117"/>
                  </a:lnTo>
                  <a:lnTo>
                    <a:pt x="307168" y="79678"/>
                  </a:lnTo>
                  <a:lnTo>
                    <a:pt x="281395" y="47115"/>
                  </a:lnTo>
                  <a:lnTo>
                    <a:pt x="248034" y="21961"/>
                  </a:lnTo>
                  <a:lnTo>
                    <a:pt x="208658" y="5745"/>
                  </a:lnTo>
                  <a:lnTo>
                    <a:pt x="164835" y="0"/>
                  </a:lnTo>
                  <a:close/>
                </a:path>
              </a:pathLst>
            </a:custGeom>
            <a:solidFill>
              <a:srgbClr val="0083B3"/>
            </a:solidFill>
          </p:spPr>
          <p:txBody>
            <a:bodyPr wrap="square" lIns="0" tIns="0" rIns="0" bIns="0" rtlCol="0"/>
            <a:lstStyle/>
            <a:p>
              <a:endParaRPr sz="2400"/>
            </a:p>
          </p:txBody>
        </p:sp>
      </p:grpSp>
      <p:sp>
        <p:nvSpPr>
          <p:cNvPr id="34" name="object 34"/>
          <p:cNvSpPr txBox="1"/>
          <p:nvPr/>
        </p:nvSpPr>
        <p:spPr>
          <a:xfrm>
            <a:off x="8149174" y="4356012"/>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00004</a:t>
            </a:r>
            <a:endParaRPr sz="1200">
              <a:latin typeface="Calibri"/>
              <a:cs typeface="Calibri"/>
            </a:endParaRPr>
          </a:p>
        </p:txBody>
      </p:sp>
      <p:grpSp>
        <p:nvGrpSpPr>
          <p:cNvPr id="35" name="object 35"/>
          <p:cNvGrpSpPr/>
          <p:nvPr/>
        </p:nvGrpSpPr>
        <p:grpSpPr>
          <a:xfrm>
            <a:off x="8077201" y="2895600"/>
            <a:ext cx="622300" cy="609600"/>
            <a:chOff x="6057900" y="2171700"/>
            <a:chExt cx="466725" cy="457200"/>
          </a:xfrm>
        </p:grpSpPr>
        <p:pic>
          <p:nvPicPr>
            <p:cNvPr id="36" name="object 36"/>
            <p:cNvPicPr/>
            <p:nvPr/>
          </p:nvPicPr>
          <p:blipFill>
            <a:blip r:embed="rId11" cstate="print"/>
            <a:stretch>
              <a:fillRect/>
            </a:stretch>
          </p:blipFill>
          <p:spPr>
            <a:xfrm>
              <a:off x="6057900" y="2171700"/>
              <a:ext cx="466725" cy="457200"/>
            </a:xfrm>
            <a:prstGeom prst="rect">
              <a:avLst/>
            </a:prstGeom>
          </p:spPr>
        </p:pic>
        <p:sp>
          <p:nvSpPr>
            <p:cNvPr id="37" name="object 37"/>
            <p:cNvSpPr/>
            <p:nvPr/>
          </p:nvSpPr>
          <p:spPr>
            <a:xfrm>
              <a:off x="6097767" y="2209419"/>
              <a:ext cx="330200" cy="321945"/>
            </a:xfrm>
            <a:custGeom>
              <a:avLst/>
              <a:gdLst/>
              <a:ahLst/>
              <a:cxnLst/>
              <a:rect l="l" t="t" r="r" b="b"/>
              <a:pathLst>
                <a:path w="330200" h="321944">
                  <a:moveTo>
                    <a:pt x="164866" y="0"/>
                  </a:moveTo>
                  <a:lnTo>
                    <a:pt x="121030" y="5745"/>
                  </a:lnTo>
                  <a:lnTo>
                    <a:pt x="81645" y="21961"/>
                  </a:lnTo>
                  <a:lnTo>
                    <a:pt x="48280" y="47117"/>
                  </a:lnTo>
                  <a:lnTo>
                    <a:pt x="22504" y="79681"/>
                  </a:lnTo>
                  <a:lnTo>
                    <a:pt x="5887" y="118124"/>
                  </a:lnTo>
                  <a:lnTo>
                    <a:pt x="0" y="160913"/>
                  </a:lnTo>
                  <a:lnTo>
                    <a:pt x="5887" y="203646"/>
                  </a:lnTo>
                  <a:lnTo>
                    <a:pt x="22504" y="242051"/>
                  </a:lnTo>
                  <a:lnTo>
                    <a:pt x="48280" y="274593"/>
                  </a:lnTo>
                  <a:lnTo>
                    <a:pt x="81645" y="299738"/>
                  </a:lnTo>
                  <a:lnTo>
                    <a:pt x="121030" y="315950"/>
                  </a:lnTo>
                  <a:lnTo>
                    <a:pt x="164866" y="321695"/>
                  </a:lnTo>
                  <a:lnTo>
                    <a:pt x="208637" y="315950"/>
                  </a:lnTo>
                  <a:lnTo>
                    <a:pt x="247979" y="299738"/>
                  </a:lnTo>
                  <a:lnTo>
                    <a:pt x="281318" y="274593"/>
                  </a:lnTo>
                  <a:lnTo>
                    <a:pt x="307081" y="242051"/>
                  </a:lnTo>
                  <a:lnTo>
                    <a:pt x="323693" y="203646"/>
                  </a:lnTo>
                  <a:lnTo>
                    <a:pt x="329580" y="160913"/>
                  </a:lnTo>
                  <a:lnTo>
                    <a:pt x="323693" y="118124"/>
                  </a:lnTo>
                  <a:lnTo>
                    <a:pt x="307081" y="79681"/>
                  </a:lnTo>
                  <a:lnTo>
                    <a:pt x="281318" y="47117"/>
                  </a:lnTo>
                  <a:lnTo>
                    <a:pt x="247979" y="21961"/>
                  </a:lnTo>
                  <a:lnTo>
                    <a:pt x="208637" y="5745"/>
                  </a:lnTo>
                  <a:lnTo>
                    <a:pt x="164866" y="0"/>
                  </a:lnTo>
                  <a:close/>
                </a:path>
              </a:pathLst>
            </a:custGeom>
            <a:solidFill>
              <a:srgbClr val="0083B3"/>
            </a:solidFill>
          </p:spPr>
          <p:txBody>
            <a:bodyPr wrap="square" lIns="0" tIns="0" rIns="0" bIns="0" rtlCol="0"/>
            <a:lstStyle/>
            <a:p>
              <a:endParaRPr sz="2400"/>
            </a:p>
          </p:txBody>
        </p:sp>
      </p:grpSp>
      <p:sp>
        <p:nvSpPr>
          <p:cNvPr id="38" name="object 38"/>
          <p:cNvSpPr txBox="1"/>
          <p:nvPr/>
        </p:nvSpPr>
        <p:spPr>
          <a:xfrm>
            <a:off x="7439665" y="3407831"/>
            <a:ext cx="772160" cy="385319"/>
          </a:xfrm>
          <a:prstGeom prst="rect">
            <a:avLst/>
          </a:prstGeom>
        </p:spPr>
        <p:txBody>
          <a:bodyPr vert="horz" wrap="square" lIns="0" tIns="8467" rIns="0" bIns="0" rtlCol="0">
            <a:spAutoFit/>
          </a:bodyPr>
          <a:lstStyle/>
          <a:p>
            <a:pPr marL="16933" marR="6773">
              <a:lnSpc>
                <a:spcPct val="104400"/>
              </a:lnSpc>
              <a:spcBef>
                <a:spcPts val="67"/>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 </a:t>
            </a:r>
            <a:r>
              <a:rPr sz="1200" dirty="0">
                <a:latin typeface="Times New Roman"/>
                <a:cs typeface="Times New Roman"/>
              </a:rPr>
              <a:t> </a:t>
            </a:r>
            <a:r>
              <a:rPr sz="1200" spc="-13" dirty="0">
                <a:latin typeface="Calibri"/>
                <a:cs typeface="Calibri"/>
              </a:rPr>
              <a:t>00004</a:t>
            </a:r>
            <a:endParaRPr sz="1200">
              <a:latin typeface="Calibri"/>
              <a:cs typeface="Calibri"/>
            </a:endParaRPr>
          </a:p>
        </p:txBody>
      </p:sp>
      <p:pic>
        <p:nvPicPr>
          <p:cNvPr id="39" name="object 39"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9" y="4124200"/>
            <a:ext cx="7448127" cy="699336"/>
          </a:xfrm>
          <a:prstGeom prst="rect">
            <a:avLst/>
          </a:prstGeom>
        </p:spPr>
        <p:txBody>
          <a:bodyPr vert="horz" wrap="square" lIns="0" tIns="22013" rIns="0" bIns="0" rtlCol="0" anchor="ctr">
            <a:spAutoFit/>
          </a:bodyPr>
          <a:lstStyle/>
          <a:p>
            <a:pPr marL="16933">
              <a:lnSpc>
                <a:spcPct val="100000"/>
              </a:lnSpc>
              <a:spcBef>
                <a:spcPts val="173"/>
              </a:spcBef>
            </a:pPr>
            <a:r>
              <a:rPr spc="27" dirty="0"/>
              <a:t>Common</a:t>
            </a:r>
            <a:r>
              <a:rPr spc="33" dirty="0"/>
              <a:t> </a:t>
            </a:r>
            <a:r>
              <a:rPr spc="-20" dirty="0"/>
              <a:t>Git</a:t>
            </a:r>
            <a:r>
              <a:rPr spc="113" dirty="0"/>
              <a:t> </a:t>
            </a:r>
            <a:r>
              <a:rPr dirty="0"/>
              <a:t>Commands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4807372"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0" dirty="0">
                <a:solidFill>
                  <a:srgbClr val="5F4778"/>
                </a:solidFill>
                <a:latin typeface="Calibri"/>
                <a:cs typeface="Calibri"/>
              </a:rPr>
              <a:t>Commands</a:t>
            </a:r>
            <a:endParaRPr sz="3667">
              <a:latin typeface="Calibri"/>
              <a:cs typeface="Calibri"/>
            </a:endParaRPr>
          </a:p>
        </p:txBody>
      </p:sp>
      <p:sp>
        <p:nvSpPr>
          <p:cNvPr id="3" name="object 3"/>
          <p:cNvSpPr txBox="1"/>
          <p:nvPr/>
        </p:nvSpPr>
        <p:spPr>
          <a:xfrm>
            <a:off x="1550676" y="1170427"/>
            <a:ext cx="8542867" cy="555707"/>
          </a:xfrm>
          <a:prstGeom prst="rect">
            <a:avLst/>
          </a:prstGeom>
        </p:spPr>
        <p:txBody>
          <a:bodyPr vert="horz" wrap="square" lIns="0" tIns="16933" rIns="0" bIns="0" rtlCol="0">
            <a:spAutoFit/>
          </a:bodyPr>
          <a:lstStyle/>
          <a:p>
            <a:pPr algn="ctr">
              <a:lnSpc>
                <a:spcPts val="2133"/>
              </a:lnSpc>
              <a:spcBef>
                <a:spcPts val="133"/>
              </a:spcBef>
            </a:pPr>
            <a:r>
              <a:rPr spc="-13" dirty="0">
                <a:latin typeface="Calibri"/>
                <a:cs typeface="Calibri"/>
              </a:rPr>
              <a:t>You</a:t>
            </a:r>
            <a:r>
              <a:rPr spc="-152"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do</a:t>
            </a:r>
            <a:r>
              <a:rPr spc="47" dirty="0">
                <a:latin typeface="Calibri"/>
                <a:cs typeface="Calibri"/>
              </a:rPr>
              <a:t> </a:t>
            </a:r>
            <a:r>
              <a:rPr spc="-20" dirty="0">
                <a:latin typeface="Calibri"/>
                <a:cs typeface="Calibri"/>
              </a:rPr>
              <a:t>the</a:t>
            </a:r>
            <a:r>
              <a:rPr spc="107" dirty="0">
                <a:latin typeface="Calibri"/>
                <a:cs typeface="Calibri"/>
              </a:rPr>
              <a:t> </a:t>
            </a:r>
            <a:r>
              <a:rPr dirty="0">
                <a:latin typeface="Calibri"/>
                <a:cs typeface="Calibri"/>
              </a:rPr>
              <a:t>following</a:t>
            </a:r>
            <a:r>
              <a:rPr spc="-152" dirty="0">
                <a:latin typeface="Calibri"/>
                <a:cs typeface="Calibri"/>
              </a:rPr>
              <a:t> </a:t>
            </a:r>
            <a:r>
              <a:rPr spc="-7" dirty="0">
                <a:latin typeface="Calibri"/>
                <a:cs typeface="Calibri"/>
              </a:rPr>
              <a:t>tasks,</a:t>
            </a:r>
            <a:r>
              <a:rPr spc="-53" dirty="0">
                <a:latin typeface="Calibri"/>
                <a:cs typeface="Calibri"/>
              </a:rPr>
              <a:t> </a:t>
            </a:r>
            <a:r>
              <a:rPr spc="-13" dirty="0">
                <a:latin typeface="Calibri"/>
                <a:cs typeface="Calibri"/>
              </a:rPr>
              <a:t>when</a:t>
            </a:r>
            <a:r>
              <a:rPr spc="53" dirty="0">
                <a:latin typeface="Calibri"/>
                <a:cs typeface="Calibri"/>
              </a:rPr>
              <a:t> </a:t>
            </a:r>
            <a:r>
              <a:rPr spc="-13" dirty="0">
                <a:latin typeface="Calibri"/>
                <a:cs typeface="Calibri"/>
              </a:rPr>
              <a:t>working</a:t>
            </a:r>
            <a:r>
              <a:rPr spc="53" dirty="0">
                <a:latin typeface="Calibri"/>
                <a:cs typeface="Calibri"/>
              </a:rPr>
              <a:t> </a:t>
            </a:r>
            <a:r>
              <a:rPr spc="-7" dirty="0">
                <a:latin typeface="Calibri"/>
                <a:cs typeface="Calibri"/>
              </a:rPr>
              <a:t>with</a:t>
            </a:r>
            <a:r>
              <a:rPr spc="-47" dirty="0">
                <a:latin typeface="Calibri"/>
                <a:cs typeface="Calibri"/>
              </a:rPr>
              <a:t> </a:t>
            </a:r>
            <a:r>
              <a:rPr spc="-20" dirty="0">
                <a:latin typeface="Calibri"/>
                <a:cs typeface="Calibri"/>
              </a:rPr>
              <a:t>git.</a:t>
            </a:r>
            <a:r>
              <a:rPr spc="33" dirty="0">
                <a:latin typeface="Calibri"/>
                <a:cs typeface="Calibri"/>
              </a:rPr>
              <a:t> </a:t>
            </a:r>
            <a:r>
              <a:rPr spc="13" dirty="0">
                <a:latin typeface="Calibri"/>
                <a:cs typeface="Calibri"/>
              </a:rPr>
              <a:t>Let</a:t>
            </a:r>
            <a:r>
              <a:rPr dirty="0">
                <a:latin typeface="Calibri"/>
                <a:cs typeface="Calibri"/>
              </a:rPr>
              <a:t> </a:t>
            </a:r>
            <a:r>
              <a:rPr spc="-27" dirty="0">
                <a:latin typeface="Calibri"/>
                <a:cs typeface="Calibri"/>
              </a:rPr>
              <a:t>us</a:t>
            </a:r>
            <a:r>
              <a:rPr spc="-7" dirty="0">
                <a:latin typeface="Calibri"/>
                <a:cs typeface="Calibri"/>
              </a:rPr>
              <a:t> explore</a:t>
            </a:r>
            <a:r>
              <a:rPr dirty="0">
                <a:latin typeface="Calibri"/>
                <a:cs typeface="Calibri"/>
              </a:rPr>
              <a:t> </a:t>
            </a:r>
            <a:r>
              <a:rPr spc="-20" dirty="0">
                <a:latin typeface="Calibri"/>
                <a:cs typeface="Calibri"/>
              </a:rPr>
              <a:t>the</a:t>
            </a:r>
            <a:r>
              <a:rPr spc="107" dirty="0">
                <a:latin typeface="Calibri"/>
                <a:cs typeface="Calibri"/>
              </a:rPr>
              <a:t> </a:t>
            </a:r>
            <a:r>
              <a:rPr spc="-13" dirty="0">
                <a:latin typeface="Calibri"/>
                <a:cs typeface="Calibri"/>
              </a:rPr>
              <a:t>commands</a:t>
            </a:r>
            <a:r>
              <a:rPr spc="-7" dirty="0">
                <a:latin typeface="Calibri"/>
                <a:cs typeface="Calibri"/>
              </a:rPr>
              <a:t> related</a:t>
            </a:r>
            <a:endParaRPr>
              <a:latin typeface="Calibri"/>
              <a:cs typeface="Calibri"/>
            </a:endParaRPr>
          </a:p>
          <a:p>
            <a:pPr marL="19472" algn="ctr">
              <a:lnSpc>
                <a:spcPts val="2133"/>
              </a:lnSpc>
            </a:pPr>
            <a:r>
              <a:rPr dirty="0">
                <a:latin typeface="Calibri"/>
                <a:cs typeface="Calibri"/>
              </a:rPr>
              <a:t>to</a:t>
            </a:r>
            <a:r>
              <a:rPr spc="-87" dirty="0">
                <a:latin typeface="Calibri"/>
                <a:cs typeface="Calibri"/>
              </a:rPr>
              <a:t> </a:t>
            </a:r>
            <a:r>
              <a:rPr spc="13" dirty="0">
                <a:latin typeface="Calibri"/>
                <a:cs typeface="Calibri"/>
              </a:rPr>
              <a:t>each</a:t>
            </a:r>
            <a:r>
              <a:rPr spc="-67" dirty="0">
                <a:latin typeface="Calibri"/>
                <a:cs typeface="Calibri"/>
              </a:rPr>
              <a:t> </a:t>
            </a:r>
            <a:r>
              <a:rPr spc="20" dirty="0">
                <a:latin typeface="Calibri"/>
                <a:cs typeface="Calibri"/>
              </a:rPr>
              <a:t>of</a:t>
            </a:r>
            <a:r>
              <a:rPr spc="-80" dirty="0">
                <a:latin typeface="Calibri"/>
                <a:cs typeface="Calibri"/>
              </a:rPr>
              <a:t> </a:t>
            </a:r>
            <a:r>
              <a:rPr spc="-13" dirty="0">
                <a:latin typeface="Calibri"/>
                <a:cs typeface="Calibri"/>
              </a:rPr>
              <a:t>these</a:t>
            </a:r>
            <a:r>
              <a:rPr spc="73" dirty="0">
                <a:latin typeface="Calibri"/>
                <a:cs typeface="Calibri"/>
              </a:rPr>
              <a:t> </a:t>
            </a:r>
            <a:r>
              <a:rPr dirty="0">
                <a:latin typeface="Calibri"/>
                <a:cs typeface="Calibri"/>
              </a:rPr>
              <a:t>tasks</a:t>
            </a:r>
            <a:endParaRPr>
              <a:latin typeface="Calibri"/>
              <a:cs typeface="Calibri"/>
            </a:endParaRPr>
          </a:p>
        </p:txBody>
      </p:sp>
      <p:grpSp>
        <p:nvGrpSpPr>
          <p:cNvPr id="4" name="object 4"/>
          <p:cNvGrpSpPr/>
          <p:nvPr/>
        </p:nvGrpSpPr>
        <p:grpSpPr>
          <a:xfrm>
            <a:off x="1752601" y="2578100"/>
            <a:ext cx="3111500" cy="990600"/>
            <a:chOff x="1314450" y="1933575"/>
            <a:chExt cx="2333625" cy="742950"/>
          </a:xfrm>
        </p:grpSpPr>
        <p:pic>
          <p:nvPicPr>
            <p:cNvPr id="5" name="object 5"/>
            <p:cNvPicPr/>
            <p:nvPr/>
          </p:nvPicPr>
          <p:blipFill>
            <a:blip r:embed="rId2" cstate="print"/>
            <a:stretch>
              <a:fillRect/>
            </a:stretch>
          </p:blipFill>
          <p:spPr>
            <a:xfrm>
              <a:off x="1314450" y="1933575"/>
              <a:ext cx="2333625" cy="742950"/>
            </a:xfrm>
            <a:prstGeom prst="rect">
              <a:avLst/>
            </a:prstGeom>
          </p:spPr>
        </p:pic>
        <p:sp>
          <p:nvSpPr>
            <p:cNvPr id="6" name="object 6"/>
            <p:cNvSpPr/>
            <p:nvPr/>
          </p:nvSpPr>
          <p:spPr>
            <a:xfrm>
              <a:off x="1338321" y="195606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7" name="object 7"/>
          <p:cNvSpPr txBox="1"/>
          <p:nvPr/>
        </p:nvSpPr>
        <p:spPr>
          <a:xfrm>
            <a:off x="1784429" y="2608089"/>
            <a:ext cx="2981113" cy="600229"/>
          </a:xfrm>
          <a:prstGeom prst="rect">
            <a:avLst/>
          </a:prstGeom>
          <a:ln w="12700">
            <a:solidFill>
              <a:srgbClr val="AF5C04"/>
            </a:solidFill>
          </a:ln>
        </p:spPr>
        <p:txBody>
          <a:bodyPr vert="horz" wrap="square" lIns="0" tIns="5080" rIns="0" bIns="0" rtlCol="0">
            <a:spAutoFit/>
          </a:bodyPr>
          <a:lstStyle/>
          <a:p>
            <a:pPr>
              <a:spcBef>
                <a:spcPts val="40"/>
              </a:spcBef>
            </a:pPr>
            <a:endParaRPr sz="2067">
              <a:latin typeface="Times New Roman"/>
              <a:cs typeface="Times New Roman"/>
            </a:endParaRPr>
          </a:p>
          <a:p>
            <a:pPr marL="933003"/>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8" name="object 8"/>
          <p:cNvPicPr/>
          <p:nvPr/>
        </p:nvPicPr>
        <p:blipFill>
          <a:blip r:embed="rId3" cstate="print"/>
          <a:stretch>
            <a:fillRect/>
          </a:stretch>
        </p:blipFill>
        <p:spPr>
          <a:xfrm>
            <a:off x="1923459" y="2759557"/>
            <a:ext cx="603739" cy="603739"/>
          </a:xfrm>
          <a:prstGeom prst="rect">
            <a:avLst/>
          </a:prstGeom>
        </p:spPr>
      </p:pic>
      <p:grpSp>
        <p:nvGrpSpPr>
          <p:cNvPr id="9" name="object 9"/>
          <p:cNvGrpSpPr/>
          <p:nvPr/>
        </p:nvGrpSpPr>
        <p:grpSpPr>
          <a:xfrm>
            <a:off x="6680179" y="2578100"/>
            <a:ext cx="3111500" cy="990600"/>
            <a:chOff x="5010134" y="1933575"/>
            <a:chExt cx="2333625" cy="742950"/>
          </a:xfrm>
        </p:grpSpPr>
        <p:pic>
          <p:nvPicPr>
            <p:cNvPr id="10" name="object 10"/>
            <p:cNvPicPr/>
            <p:nvPr/>
          </p:nvPicPr>
          <p:blipFill>
            <a:blip r:embed="rId4" cstate="print"/>
            <a:stretch>
              <a:fillRect/>
            </a:stretch>
          </p:blipFill>
          <p:spPr>
            <a:xfrm>
              <a:off x="5010134" y="1933575"/>
              <a:ext cx="2333625" cy="742950"/>
            </a:xfrm>
            <a:prstGeom prst="rect">
              <a:avLst/>
            </a:prstGeom>
          </p:spPr>
        </p:pic>
        <p:sp>
          <p:nvSpPr>
            <p:cNvPr id="11" name="object 11"/>
            <p:cNvSpPr/>
            <p:nvPr/>
          </p:nvSpPr>
          <p:spPr>
            <a:xfrm>
              <a:off x="5031607" y="1956066"/>
              <a:ext cx="2235200" cy="642620"/>
            </a:xfrm>
            <a:custGeom>
              <a:avLst/>
              <a:gdLst/>
              <a:ahLst/>
              <a:cxnLst/>
              <a:rect l="l" t="t" r="r" b="b"/>
              <a:pathLst>
                <a:path w="2235200" h="642619">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6708809" y="2608088"/>
            <a:ext cx="2980267"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6614"/>
            <a:r>
              <a:rPr spc="-13" dirty="0">
                <a:latin typeface="Calibri"/>
                <a:cs typeface="Calibri"/>
              </a:rPr>
              <a:t>Making</a:t>
            </a:r>
            <a:r>
              <a:rPr dirty="0">
                <a:latin typeface="Calibri"/>
                <a:cs typeface="Calibri"/>
              </a:rPr>
              <a:t> </a:t>
            </a:r>
            <a:r>
              <a:rPr spc="-13" dirty="0">
                <a:latin typeface="Calibri"/>
                <a:cs typeface="Calibri"/>
              </a:rPr>
              <a:t>Changes</a:t>
            </a:r>
            <a:endParaRPr>
              <a:latin typeface="Calibri"/>
              <a:cs typeface="Calibri"/>
            </a:endParaRPr>
          </a:p>
        </p:txBody>
      </p:sp>
      <p:pic>
        <p:nvPicPr>
          <p:cNvPr id="13" name="object 13"/>
          <p:cNvPicPr/>
          <p:nvPr/>
        </p:nvPicPr>
        <p:blipFill>
          <a:blip r:embed="rId5" cstate="print"/>
          <a:stretch>
            <a:fillRect/>
          </a:stretch>
        </p:blipFill>
        <p:spPr>
          <a:xfrm>
            <a:off x="6821911" y="2733547"/>
            <a:ext cx="577259" cy="577259"/>
          </a:xfrm>
          <a:prstGeom prst="rect">
            <a:avLst/>
          </a:prstGeom>
        </p:spPr>
      </p:pic>
      <p:grpSp>
        <p:nvGrpSpPr>
          <p:cNvPr id="14" name="object 14"/>
          <p:cNvGrpSpPr/>
          <p:nvPr/>
        </p:nvGrpSpPr>
        <p:grpSpPr>
          <a:xfrm>
            <a:off x="1752601" y="4102101"/>
            <a:ext cx="3111500" cy="977900"/>
            <a:chOff x="1314450" y="3076575"/>
            <a:chExt cx="2333625" cy="733425"/>
          </a:xfrm>
        </p:grpSpPr>
        <p:pic>
          <p:nvPicPr>
            <p:cNvPr id="15" name="object 15"/>
            <p:cNvPicPr/>
            <p:nvPr/>
          </p:nvPicPr>
          <p:blipFill>
            <a:blip r:embed="rId6" cstate="print"/>
            <a:stretch>
              <a:fillRect/>
            </a:stretch>
          </p:blipFill>
          <p:spPr>
            <a:xfrm>
              <a:off x="1314450" y="3076575"/>
              <a:ext cx="2333625" cy="733425"/>
            </a:xfrm>
            <a:prstGeom prst="rect">
              <a:avLst/>
            </a:prstGeom>
          </p:spPr>
        </p:pic>
        <p:sp>
          <p:nvSpPr>
            <p:cNvPr id="16" name="object 16"/>
            <p:cNvSpPr/>
            <p:nvPr/>
          </p:nvSpPr>
          <p:spPr>
            <a:xfrm>
              <a:off x="1338321" y="3093601"/>
              <a:ext cx="2235835" cy="642620"/>
            </a:xfrm>
            <a:custGeom>
              <a:avLst/>
              <a:gdLst/>
              <a:ahLst/>
              <a:cxnLst/>
              <a:rect l="l" t="t" r="r" b="b"/>
              <a:pathLst>
                <a:path w="2235835" h="642620">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1784429" y="4124801"/>
            <a:ext cx="2981113" cy="582147"/>
          </a:xfrm>
          <a:prstGeom prst="rect">
            <a:avLst/>
          </a:prstGeom>
          <a:ln w="12700">
            <a:solidFill>
              <a:srgbClr val="AF5C04"/>
            </a:solidFill>
          </a:ln>
        </p:spPr>
        <p:txBody>
          <a:bodyPr vert="horz" wrap="square" lIns="0" tIns="7620" rIns="0" bIns="0" rtlCol="0">
            <a:spAutoFit/>
          </a:bodyPr>
          <a:lstStyle/>
          <a:p>
            <a:pPr>
              <a:spcBef>
                <a:spcPts val="60"/>
              </a:spcBef>
            </a:pPr>
            <a:endParaRPr sz="1933">
              <a:latin typeface="Times New Roman"/>
              <a:cs typeface="Times New Roman"/>
            </a:endParaRPr>
          </a:p>
          <a:p>
            <a:pPr marL="869505"/>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pic>
        <p:nvPicPr>
          <p:cNvPr id="18" name="object 18"/>
          <p:cNvPicPr/>
          <p:nvPr/>
        </p:nvPicPr>
        <p:blipFill>
          <a:blip r:embed="rId7" cstate="print"/>
          <a:stretch>
            <a:fillRect/>
          </a:stretch>
        </p:blipFill>
        <p:spPr>
          <a:xfrm>
            <a:off x="1926165" y="4217009"/>
            <a:ext cx="603739" cy="603739"/>
          </a:xfrm>
          <a:prstGeom prst="rect">
            <a:avLst/>
          </a:prstGeom>
        </p:spPr>
      </p:pic>
      <p:grpSp>
        <p:nvGrpSpPr>
          <p:cNvPr id="19" name="object 19"/>
          <p:cNvGrpSpPr/>
          <p:nvPr/>
        </p:nvGrpSpPr>
        <p:grpSpPr>
          <a:xfrm>
            <a:off x="6680179" y="4102101"/>
            <a:ext cx="3111500" cy="977900"/>
            <a:chOff x="5010134" y="3076575"/>
            <a:chExt cx="2333625" cy="733425"/>
          </a:xfrm>
        </p:grpSpPr>
        <p:pic>
          <p:nvPicPr>
            <p:cNvPr id="20" name="object 20"/>
            <p:cNvPicPr/>
            <p:nvPr/>
          </p:nvPicPr>
          <p:blipFill>
            <a:blip r:embed="rId8" cstate="print"/>
            <a:stretch>
              <a:fillRect/>
            </a:stretch>
          </p:blipFill>
          <p:spPr>
            <a:xfrm>
              <a:off x="5010134" y="3076575"/>
              <a:ext cx="2333625" cy="733425"/>
            </a:xfrm>
            <a:prstGeom prst="rect">
              <a:avLst/>
            </a:prstGeom>
          </p:spPr>
        </p:pic>
        <p:sp>
          <p:nvSpPr>
            <p:cNvPr id="21" name="object 21"/>
            <p:cNvSpPr/>
            <p:nvPr/>
          </p:nvSpPr>
          <p:spPr>
            <a:xfrm>
              <a:off x="5031607" y="3093601"/>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6708809" y="4124802"/>
            <a:ext cx="2980267" cy="595955"/>
          </a:xfrm>
          <a:prstGeom prst="rect">
            <a:avLst/>
          </a:prstGeom>
          <a:ln w="12700">
            <a:solidFill>
              <a:srgbClr val="AF5C04"/>
            </a:solidFill>
          </a:ln>
        </p:spPr>
        <p:txBody>
          <a:bodyPr vert="horz" wrap="square" lIns="0" tIns="847" rIns="0" bIns="0" rtlCol="0">
            <a:spAutoFit/>
          </a:bodyPr>
          <a:lstStyle/>
          <a:p>
            <a:pPr>
              <a:spcBef>
                <a:spcPts val="7"/>
              </a:spcBef>
            </a:pPr>
            <a:endParaRPr sz="2067">
              <a:latin typeface="Times New Roman"/>
              <a:cs typeface="Times New Roman"/>
            </a:endParaRPr>
          </a:p>
          <a:p>
            <a:pPr marL="866965"/>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3" name="object 23" hidden="1"/>
          <p:cNvGrpSpPr/>
          <p:nvPr/>
        </p:nvGrpSpPr>
        <p:grpSpPr>
          <a:xfrm>
            <a:off x="1" y="2032"/>
            <a:ext cx="12138660" cy="6856307"/>
            <a:chOff x="0" y="1524"/>
            <a:chExt cx="9103995" cy="5142230"/>
          </a:xfrm>
        </p:grpSpPr>
        <p:pic>
          <p:nvPicPr>
            <p:cNvPr id="24" name="object 24"/>
            <p:cNvPicPr/>
            <p:nvPr/>
          </p:nvPicPr>
          <p:blipFill>
            <a:blip r:embed="rId9" cstate="print"/>
            <a:stretch>
              <a:fillRect/>
            </a:stretch>
          </p:blipFill>
          <p:spPr>
            <a:xfrm>
              <a:off x="5125852" y="3190329"/>
              <a:ext cx="458888" cy="458888"/>
            </a:xfrm>
            <a:prstGeom prst="rect">
              <a:avLst/>
            </a:prstGeom>
          </p:spPr>
        </p:pic>
        <p:pic>
          <p:nvPicPr>
            <p:cNvPr id="25" name="object 25"/>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54134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7" dirty="0">
                <a:solidFill>
                  <a:srgbClr val="5F4778"/>
                </a:solidFill>
                <a:latin typeface="Calibri"/>
                <a:cs typeface="Calibri"/>
              </a:rPr>
              <a:t>init</a:t>
            </a:r>
            <a:endParaRPr sz="3667">
              <a:latin typeface="Calibri"/>
              <a:cs typeface="Calibri"/>
            </a:endParaRPr>
          </a:p>
        </p:txBody>
      </p:sp>
      <p:grpSp>
        <p:nvGrpSpPr>
          <p:cNvPr id="3" name="object 3"/>
          <p:cNvGrpSpPr/>
          <p:nvPr/>
        </p:nvGrpSpPr>
        <p:grpSpPr>
          <a:xfrm>
            <a:off x="228600" y="1485901"/>
            <a:ext cx="3327400" cy="1206500"/>
            <a:chOff x="171450" y="1114425"/>
            <a:chExt cx="2495550" cy="904875"/>
          </a:xfrm>
        </p:grpSpPr>
        <p:pic>
          <p:nvPicPr>
            <p:cNvPr id="4" name="object 4"/>
            <p:cNvPicPr/>
            <p:nvPr/>
          </p:nvPicPr>
          <p:blipFill>
            <a:blip r:embed="rId2" cstate="print"/>
            <a:stretch>
              <a:fillRect/>
            </a:stretch>
          </p:blipFill>
          <p:spPr>
            <a:xfrm>
              <a:off x="228600" y="1171575"/>
              <a:ext cx="2438400" cy="838200"/>
            </a:xfrm>
            <a:prstGeom prst="rect">
              <a:avLst/>
            </a:prstGeom>
          </p:spPr>
        </p:pic>
        <p:pic>
          <p:nvPicPr>
            <p:cNvPr id="5" name="object 5"/>
            <p:cNvPicPr/>
            <p:nvPr/>
          </p:nvPicPr>
          <p:blipFill>
            <a:blip r:embed="rId3" cstate="print"/>
            <a:stretch>
              <a:fillRect/>
            </a:stretch>
          </p:blipFill>
          <p:spPr>
            <a:xfrm>
              <a:off x="171450" y="1114425"/>
              <a:ext cx="2495550" cy="904875"/>
            </a:xfrm>
            <a:prstGeom prst="rect">
              <a:avLst/>
            </a:prstGeom>
          </p:spPr>
        </p:pic>
        <p:sp>
          <p:nvSpPr>
            <p:cNvPr id="6" name="object 6"/>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7" name="object 7"/>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8" name="object 8"/>
          <p:cNvGrpSpPr/>
          <p:nvPr/>
        </p:nvGrpSpPr>
        <p:grpSpPr>
          <a:xfrm>
            <a:off x="381000" y="1810764"/>
            <a:ext cx="3098800" cy="1898227"/>
            <a:chOff x="285750" y="1358073"/>
            <a:chExt cx="2324100" cy="1423670"/>
          </a:xfrm>
        </p:grpSpPr>
        <p:pic>
          <p:nvPicPr>
            <p:cNvPr id="9" name="object 9"/>
            <p:cNvPicPr/>
            <p:nvPr/>
          </p:nvPicPr>
          <p:blipFill>
            <a:blip r:embed="rId4" cstate="print"/>
            <a:stretch>
              <a:fillRect/>
            </a:stretch>
          </p:blipFill>
          <p:spPr>
            <a:xfrm>
              <a:off x="405243" y="1358073"/>
              <a:ext cx="452804" cy="452804"/>
            </a:xfrm>
            <a:prstGeom prst="rect">
              <a:avLst/>
            </a:prstGeom>
          </p:spPr>
        </p:pic>
        <p:pic>
          <p:nvPicPr>
            <p:cNvPr id="10" name="object 10"/>
            <p:cNvPicPr/>
            <p:nvPr/>
          </p:nvPicPr>
          <p:blipFill>
            <a:blip r:embed="rId5" cstate="print"/>
            <a:stretch>
              <a:fillRect/>
            </a:stretch>
          </p:blipFill>
          <p:spPr>
            <a:xfrm>
              <a:off x="285750" y="2047875"/>
              <a:ext cx="2324100" cy="733425"/>
            </a:xfrm>
            <a:prstGeom prst="rect">
              <a:avLst/>
            </a:prstGeom>
          </p:spPr>
        </p:pic>
        <p:sp>
          <p:nvSpPr>
            <p:cNvPr id="11" name="object 11"/>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6" cstate="print"/>
            <a:stretch>
              <a:fillRect/>
            </a:stretch>
          </p:blipFill>
          <p:spPr>
            <a:xfrm>
              <a:off x="385940" y="2156712"/>
              <a:ext cx="432944" cy="432944"/>
            </a:xfrm>
            <a:prstGeom prst="rect">
              <a:avLst/>
            </a:prstGeom>
          </p:spPr>
        </p:pic>
        <p:pic>
          <p:nvPicPr>
            <p:cNvPr id="15" name="object 15"/>
            <p:cNvPicPr/>
            <p:nvPr/>
          </p:nvPicPr>
          <p:blipFill>
            <a:blip r:embed="rId7"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4665136" y="1275838"/>
            <a:ext cx="6773333" cy="848950"/>
          </a:xfrm>
          <a:prstGeom prst="rect">
            <a:avLst/>
          </a:prstGeom>
        </p:spPr>
        <p:txBody>
          <a:bodyPr vert="horz" wrap="square" lIns="0" tIns="17780" rIns="0" bIns="0" rtlCol="0">
            <a:spAutoFit/>
          </a:bodyPr>
          <a:lstStyle/>
          <a:p>
            <a:pPr marL="16086" marR="6773" indent="-847" algn="ctr">
              <a:lnSpc>
                <a:spcPct val="99700"/>
              </a:lnSpc>
              <a:spcBef>
                <a:spcPts val="140"/>
              </a:spcBef>
            </a:pPr>
            <a:r>
              <a:rPr spc="-13" dirty="0">
                <a:latin typeface="Calibri"/>
                <a:cs typeface="Calibri"/>
              </a:rPr>
              <a:t>You </a:t>
            </a:r>
            <a:r>
              <a:rPr spc="20" dirty="0">
                <a:latin typeface="Calibri"/>
                <a:cs typeface="Calibri"/>
              </a:rPr>
              <a:t>can </a:t>
            </a:r>
            <a:r>
              <a:rPr spc="7" dirty="0">
                <a:latin typeface="Calibri"/>
                <a:cs typeface="Calibri"/>
              </a:rPr>
              <a:t>create </a:t>
            </a:r>
            <a:r>
              <a:rPr dirty="0">
                <a:latin typeface="Calibri"/>
                <a:cs typeface="Calibri"/>
              </a:rPr>
              <a:t>a </a:t>
            </a:r>
            <a:r>
              <a:rPr spc="-7" dirty="0">
                <a:latin typeface="Calibri"/>
                <a:cs typeface="Calibri"/>
              </a:rPr>
              <a:t>repository </a:t>
            </a:r>
            <a:r>
              <a:rPr spc="-27" dirty="0">
                <a:latin typeface="Calibri"/>
                <a:cs typeface="Calibri"/>
              </a:rPr>
              <a:t>using </a:t>
            </a:r>
            <a:r>
              <a:rPr spc="-20" dirty="0">
                <a:latin typeface="Calibri"/>
                <a:cs typeface="Calibri"/>
              </a:rPr>
              <a:t>the </a:t>
            </a:r>
            <a:r>
              <a:rPr spc="-7" dirty="0">
                <a:latin typeface="Calibri"/>
                <a:cs typeface="Calibri"/>
              </a:rPr>
              <a:t>command </a:t>
            </a:r>
            <a:r>
              <a:rPr spc="-27" dirty="0">
                <a:latin typeface="Calibri"/>
                <a:cs typeface="Calibri"/>
              </a:rPr>
              <a:t>git </a:t>
            </a:r>
            <a:r>
              <a:rPr spc="-20" dirty="0">
                <a:latin typeface="Calibri"/>
                <a:cs typeface="Calibri"/>
              </a:rPr>
              <a:t>init. </a:t>
            </a:r>
            <a:r>
              <a:rPr dirty="0">
                <a:latin typeface="Calibri"/>
                <a:cs typeface="Calibri"/>
              </a:rPr>
              <a:t>Navigate to </a:t>
            </a:r>
            <a:r>
              <a:rPr spc="-7" dirty="0">
                <a:latin typeface="Calibri"/>
                <a:cs typeface="Calibri"/>
              </a:rPr>
              <a:t>your </a:t>
            </a:r>
            <a:r>
              <a:rPr dirty="0">
                <a:latin typeface="Calibri"/>
                <a:cs typeface="Calibri"/>
              </a:rPr>
              <a:t> </a:t>
            </a:r>
            <a:r>
              <a:rPr spc="-7" dirty="0">
                <a:latin typeface="Calibri"/>
                <a:cs typeface="Calibri"/>
              </a:rPr>
              <a:t>project </a:t>
            </a:r>
            <a:r>
              <a:rPr dirty="0">
                <a:latin typeface="Calibri"/>
                <a:cs typeface="Calibri"/>
              </a:rPr>
              <a:t>folder</a:t>
            </a:r>
            <a:r>
              <a:rPr spc="-33" dirty="0">
                <a:latin typeface="Calibri"/>
                <a:cs typeface="Calibri"/>
              </a:rPr>
              <a:t> </a:t>
            </a:r>
            <a:r>
              <a:rPr spc="-7" dirty="0">
                <a:latin typeface="Calibri"/>
                <a:cs typeface="Calibri"/>
              </a:rPr>
              <a:t>and</a:t>
            </a:r>
            <a:r>
              <a:rPr spc="-53"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r>
              <a:rPr spc="93" dirty="0">
                <a:latin typeface="Calibri"/>
                <a:cs typeface="Calibri"/>
              </a:rPr>
              <a:t> </a:t>
            </a:r>
            <a:r>
              <a:rPr spc="-27" dirty="0">
                <a:latin typeface="Calibri"/>
                <a:cs typeface="Calibri"/>
              </a:rPr>
              <a:t>git</a:t>
            </a:r>
            <a:r>
              <a:rPr spc="-13" dirty="0">
                <a:latin typeface="Calibri"/>
                <a:cs typeface="Calibri"/>
              </a:rPr>
              <a:t> </a:t>
            </a:r>
            <a:r>
              <a:rPr spc="-27" dirty="0">
                <a:latin typeface="Calibri"/>
                <a:cs typeface="Calibri"/>
              </a:rPr>
              <a:t>init</a:t>
            </a:r>
            <a:r>
              <a:rPr spc="93" dirty="0">
                <a:latin typeface="Calibri"/>
                <a:cs typeface="Calibri"/>
              </a:rPr>
              <a:t> </a:t>
            </a:r>
            <a:r>
              <a:rPr dirty="0">
                <a:latin typeface="Calibri"/>
                <a:cs typeface="Calibri"/>
              </a:rPr>
              <a:t>to</a:t>
            </a:r>
            <a:r>
              <a:rPr spc="-67" dirty="0">
                <a:latin typeface="Calibri"/>
                <a:cs typeface="Calibri"/>
              </a:rPr>
              <a:t> </a:t>
            </a:r>
            <a:r>
              <a:rPr spc="-13" dirty="0">
                <a:latin typeface="Calibri"/>
                <a:cs typeface="Calibri"/>
              </a:rPr>
              <a:t>initialize</a:t>
            </a:r>
            <a:r>
              <a:rPr spc="93" dirty="0">
                <a:latin typeface="Calibri"/>
                <a:cs typeface="Calibri"/>
              </a:rPr>
              <a:t> </a:t>
            </a:r>
            <a:r>
              <a:rPr dirty="0">
                <a:latin typeface="Calibri"/>
                <a:cs typeface="Calibri"/>
              </a:rPr>
              <a:t>a</a:t>
            </a:r>
            <a:r>
              <a:rPr spc="47" dirty="0">
                <a:latin typeface="Calibri"/>
                <a:cs typeface="Calibri"/>
              </a:rPr>
              <a:t> </a:t>
            </a:r>
            <a:r>
              <a:rPr spc="-27" dirty="0">
                <a:latin typeface="Calibri"/>
                <a:cs typeface="Calibri"/>
              </a:rPr>
              <a:t>git</a:t>
            </a:r>
            <a:r>
              <a:rPr spc="93" dirty="0">
                <a:latin typeface="Calibri"/>
                <a:cs typeface="Calibri"/>
              </a:rPr>
              <a:t> </a:t>
            </a:r>
            <a:r>
              <a:rPr spc="-7" dirty="0">
                <a:latin typeface="Calibri"/>
                <a:cs typeface="Calibri"/>
              </a:rPr>
              <a:t>repository </a:t>
            </a:r>
            <a:r>
              <a:rPr spc="-387" dirty="0">
                <a:latin typeface="Calibri"/>
                <a:cs typeface="Calibri"/>
              </a:rPr>
              <a:t> </a:t>
            </a:r>
            <a:r>
              <a:rPr spc="27" dirty="0">
                <a:latin typeface="Calibri"/>
                <a:cs typeface="Calibri"/>
              </a:rPr>
              <a:t>for</a:t>
            </a:r>
            <a:r>
              <a:rPr spc="-140" dirty="0">
                <a:latin typeface="Calibri"/>
                <a:cs typeface="Calibri"/>
              </a:rPr>
              <a:t> </a:t>
            </a:r>
            <a:r>
              <a:rPr spc="-7" dirty="0">
                <a:latin typeface="Calibri"/>
                <a:cs typeface="Calibri"/>
              </a:rPr>
              <a:t>your</a:t>
            </a:r>
            <a:r>
              <a:rPr spc="-40" dirty="0">
                <a:latin typeface="Calibri"/>
                <a:cs typeface="Calibri"/>
              </a:rPr>
              <a:t> </a:t>
            </a:r>
            <a:r>
              <a:rPr spc="-7" dirty="0">
                <a:latin typeface="Calibri"/>
                <a:cs typeface="Calibri"/>
              </a:rPr>
              <a:t>project </a:t>
            </a:r>
            <a:r>
              <a:rPr spc="20" dirty="0">
                <a:latin typeface="Calibri"/>
                <a:cs typeface="Calibri"/>
              </a:rPr>
              <a:t>on</a:t>
            </a:r>
            <a:r>
              <a:rPr spc="-60"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local</a:t>
            </a:r>
            <a:r>
              <a:rPr spc="-127" dirty="0">
                <a:latin typeface="Calibri"/>
                <a:cs typeface="Calibri"/>
              </a:rPr>
              <a:t> </a:t>
            </a:r>
            <a:r>
              <a:rPr spc="-13" dirty="0">
                <a:latin typeface="Calibri"/>
                <a:cs typeface="Calibri"/>
              </a:rPr>
              <a:t>system</a:t>
            </a:r>
            <a:endParaRPr>
              <a:latin typeface="Calibri"/>
              <a:cs typeface="Calibri"/>
            </a:endParaRPr>
          </a:p>
        </p:txBody>
      </p:sp>
      <p:grpSp>
        <p:nvGrpSpPr>
          <p:cNvPr id="18" name="object 18"/>
          <p:cNvGrpSpPr/>
          <p:nvPr/>
        </p:nvGrpSpPr>
        <p:grpSpPr>
          <a:xfrm>
            <a:off x="4356101" y="2946401"/>
            <a:ext cx="7708900" cy="1638300"/>
            <a:chOff x="3267075" y="2209800"/>
            <a:chExt cx="5781675" cy="1228725"/>
          </a:xfrm>
        </p:grpSpPr>
        <p:pic>
          <p:nvPicPr>
            <p:cNvPr id="19" name="object 19"/>
            <p:cNvPicPr/>
            <p:nvPr/>
          </p:nvPicPr>
          <p:blipFill>
            <a:blip r:embed="rId8" cstate="print"/>
            <a:stretch>
              <a:fillRect/>
            </a:stretch>
          </p:blipFill>
          <p:spPr>
            <a:xfrm>
              <a:off x="3267075" y="2209800"/>
              <a:ext cx="5781659" cy="1228725"/>
            </a:xfrm>
            <a:prstGeom prst="rect">
              <a:avLst/>
            </a:prstGeom>
          </p:spPr>
        </p:pic>
        <p:pic>
          <p:nvPicPr>
            <p:cNvPr id="20" name="object 20"/>
            <p:cNvPicPr/>
            <p:nvPr/>
          </p:nvPicPr>
          <p:blipFill>
            <a:blip r:embed="rId9" cstate="print"/>
            <a:stretch>
              <a:fillRect/>
            </a:stretch>
          </p:blipFill>
          <p:spPr>
            <a:xfrm>
              <a:off x="3275838" y="2223134"/>
              <a:ext cx="5704331" cy="1148967"/>
            </a:xfrm>
            <a:prstGeom prst="rect">
              <a:avLst/>
            </a:prstGeom>
          </p:spPr>
        </p:pic>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81000" y="3746501"/>
            <a:ext cx="3098800" cy="1741593"/>
            <a:chOff x="285750" y="2809875"/>
            <a:chExt cx="2324100" cy="1306195"/>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85750" y="2809875"/>
              <a:ext cx="2324100" cy="73342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08321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status</a:t>
            </a:r>
            <a:endParaRPr sz="3667">
              <a:latin typeface="Calibri"/>
              <a:cs typeface="Calibri"/>
            </a:endParaRPr>
          </a:p>
        </p:txBody>
      </p:sp>
      <p:sp>
        <p:nvSpPr>
          <p:cNvPr id="3" name="object 3"/>
          <p:cNvSpPr txBox="1"/>
          <p:nvPr/>
        </p:nvSpPr>
        <p:spPr>
          <a:xfrm>
            <a:off x="4766737" y="1275838"/>
            <a:ext cx="6570980" cy="848950"/>
          </a:xfrm>
          <a:prstGeom prst="rect">
            <a:avLst/>
          </a:prstGeom>
        </p:spPr>
        <p:txBody>
          <a:bodyPr vert="horz" wrap="square" lIns="0" tIns="17780" rIns="0" bIns="0" rtlCol="0">
            <a:spAutoFit/>
          </a:bodyPr>
          <a:lstStyle/>
          <a:p>
            <a:pPr marL="16086" marR="6773" indent="-25399" algn="ctr">
              <a:lnSpc>
                <a:spcPct val="99700"/>
              </a:lnSpc>
              <a:spcBef>
                <a:spcPts val="140"/>
              </a:spcBef>
            </a:pPr>
            <a:r>
              <a:rPr spc="-7" dirty="0">
                <a:latin typeface="Calibri"/>
                <a:cs typeface="Calibri"/>
              </a:rPr>
              <a:t>Once </a:t>
            </a:r>
            <a:r>
              <a:rPr spc="-20" dirty="0">
                <a:latin typeface="Calibri"/>
                <a:cs typeface="Calibri"/>
              </a:rPr>
              <a:t>the </a:t>
            </a:r>
            <a:r>
              <a:rPr spc="-7" dirty="0">
                <a:latin typeface="Calibri"/>
                <a:cs typeface="Calibri"/>
              </a:rPr>
              <a:t>directory has </a:t>
            </a:r>
            <a:r>
              <a:rPr spc="-13" dirty="0">
                <a:latin typeface="Calibri"/>
                <a:cs typeface="Calibri"/>
              </a:rPr>
              <a:t>been initialized </a:t>
            </a:r>
            <a:r>
              <a:rPr spc="7" dirty="0">
                <a:latin typeface="Calibri"/>
                <a:cs typeface="Calibri"/>
              </a:rPr>
              <a:t>you </a:t>
            </a:r>
            <a:r>
              <a:rPr spc="20" dirty="0">
                <a:latin typeface="Calibri"/>
                <a:cs typeface="Calibri"/>
              </a:rPr>
              <a:t>can </a:t>
            </a:r>
            <a:r>
              <a:rPr dirty="0">
                <a:latin typeface="Calibri"/>
                <a:cs typeface="Calibri"/>
              </a:rPr>
              <a:t>check </a:t>
            </a:r>
            <a:r>
              <a:rPr spc="-20" dirty="0">
                <a:latin typeface="Calibri"/>
                <a:cs typeface="Calibri"/>
              </a:rPr>
              <a:t>the </a:t>
            </a:r>
            <a:r>
              <a:rPr spc="-7" dirty="0">
                <a:latin typeface="Calibri"/>
                <a:cs typeface="Calibri"/>
              </a:rPr>
              <a:t>status </a:t>
            </a:r>
            <a:r>
              <a:rPr spc="20" dirty="0">
                <a:latin typeface="Calibri"/>
                <a:cs typeface="Calibri"/>
              </a:rPr>
              <a:t>of </a:t>
            </a:r>
            <a:r>
              <a:rPr spc="-20" dirty="0">
                <a:latin typeface="Calibri"/>
                <a:cs typeface="Calibri"/>
              </a:rPr>
              <a:t>the </a:t>
            </a:r>
            <a:r>
              <a:rPr spc="-13" dirty="0">
                <a:latin typeface="Calibri"/>
                <a:cs typeface="Calibri"/>
              </a:rPr>
              <a:t> </a:t>
            </a:r>
            <a:r>
              <a:rPr dirty="0">
                <a:latin typeface="Calibri"/>
                <a:cs typeface="Calibri"/>
              </a:rPr>
              <a:t>files,</a:t>
            </a:r>
            <a:r>
              <a:rPr spc="-67" dirty="0">
                <a:latin typeface="Calibri"/>
                <a:cs typeface="Calibri"/>
              </a:rPr>
              <a:t> </a:t>
            </a:r>
            <a:r>
              <a:rPr spc="-13" dirty="0">
                <a:latin typeface="Calibri"/>
                <a:cs typeface="Calibri"/>
              </a:rPr>
              <a:t>whether</a:t>
            </a:r>
            <a:r>
              <a:rPr spc="67" dirty="0">
                <a:latin typeface="Calibri"/>
                <a:cs typeface="Calibri"/>
              </a:rPr>
              <a:t> </a:t>
            </a:r>
            <a:r>
              <a:rPr spc="-13" dirty="0">
                <a:latin typeface="Calibri"/>
                <a:cs typeface="Calibri"/>
              </a:rPr>
              <a:t>they</a:t>
            </a:r>
            <a:r>
              <a:rPr spc="73" dirty="0">
                <a:latin typeface="Calibri"/>
                <a:cs typeface="Calibri"/>
              </a:rPr>
              <a:t> </a:t>
            </a:r>
            <a:r>
              <a:rPr dirty="0">
                <a:latin typeface="Calibri"/>
                <a:cs typeface="Calibri"/>
              </a:rPr>
              <a:t>are </a:t>
            </a:r>
            <a:r>
              <a:rPr spc="-27" dirty="0">
                <a:latin typeface="Calibri"/>
                <a:cs typeface="Calibri"/>
              </a:rPr>
              <a:t>being</a:t>
            </a:r>
            <a:r>
              <a:rPr spc="40" dirty="0">
                <a:latin typeface="Calibri"/>
                <a:cs typeface="Calibri"/>
              </a:rPr>
              <a:t> </a:t>
            </a:r>
            <a:r>
              <a:rPr spc="-13" dirty="0">
                <a:latin typeface="Calibri"/>
                <a:cs typeface="Calibri"/>
              </a:rPr>
              <a:t>tracked</a:t>
            </a:r>
            <a:r>
              <a:rPr spc="40" dirty="0">
                <a:latin typeface="Calibri"/>
                <a:cs typeface="Calibri"/>
              </a:rPr>
              <a:t> </a:t>
            </a:r>
            <a:r>
              <a:rPr spc="-27" dirty="0">
                <a:latin typeface="Calibri"/>
                <a:cs typeface="Calibri"/>
              </a:rPr>
              <a:t>by</a:t>
            </a:r>
            <a:r>
              <a:rPr spc="20" dirty="0">
                <a:latin typeface="Calibri"/>
                <a:cs typeface="Calibri"/>
              </a:rPr>
              <a:t> </a:t>
            </a:r>
            <a:r>
              <a:rPr spc="-27" dirty="0">
                <a:latin typeface="Calibri"/>
                <a:cs typeface="Calibri"/>
              </a:rPr>
              <a:t>git</a:t>
            </a:r>
            <a:r>
              <a:rPr spc="87" dirty="0">
                <a:latin typeface="Calibri"/>
                <a:cs typeface="Calibri"/>
              </a:rPr>
              <a:t> </a:t>
            </a:r>
            <a:r>
              <a:rPr spc="20" dirty="0">
                <a:latin typeface="Calibri"/>
                <a:cs typeface="Calibri"/>
              </a:rPr>
              <a:t>or</a:t>
            </a:r>
            <a:r>
              <a:rPr spc="-33" dirty="0">
                <a:latin typeface="Calibri"/>
                <a:cs typeface="Calibri"/>
              </a:rPr>
              <a:t> </a:t>
            </a:r>
            <a:r>
              <a:rPr spc="-7" dirty="0">
                <a:latin typeface="Calibri"/>
                <a:cs typeface="Calibri"/>
              </a:rPr>
              <a:t>not,</a:t>
            </a:r>
            <a:r>
              <a:rPr spc="-60" dirty="0">
                <a:latin typeface="Calibri"/>
                <a:cs typeface="Calibri"/>
              </a:rPr>
              <a:t> </a:t>
            </a:r>
            <a:r>
              <a:rPr spc="-27" dirty="0">
                <a:latin typeface="Calibri"/>
                <a:cs typeface="Calibri"/>
              </a:rPr>
              <a:t>using</a:t>
            </a:r>
            <a:r>
              <a:rPr spc="140"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command </a:t>
            </a:r>
            <a:r>
              <a:rPr spc="-387" dirty="0">
                <a:latin typeface="Calibri"/>
                <a:cs typeface="Calibri"/>
              </a:rPr>
              <a:t> </a:t>
            </a:r>
            <a:r>
              <a:rPr b="1" spc="-7" dirty="0">
                <a:latin typeface="Calibri"/>
                <a:cs typeface="Calibri"/>
              </a:rPr>
              <a:t>git</a:t>
            </a:r>
            <a:r>
              <a:rPr b="1" spc="-33" dirty="0">
                <a:latin typeface="Calibri"/>
                <a:cs typeface="Calibri"/>
              </a:rPr>
              <a:t> </a:t>
            </a:r>
            <a:r>
              <a:rPr b="1" spc="-7" dirty="0">
                <a:latin typeface="Calibri"/>
                <a:cs typeface="Calibri"/>
              </a:rPr>
              <a:t>status</a:t>
            </a:r>
            <a:endParaRPr>
              <a:latin typeface="Calibri"/>
              <a:cs typeface="Calibri"/>
            </a:endParaRPr>
          </a:p>
        </p:txBody>
      </p:sp>
      <p:grpSp>
        <p:nvGrpSpPr>
          <p:cNvPr id="4" name="object 4"/>
          <p:cNvGrpSpPr/>
          <p:nvPr/>
        </p:nvGrpSpPr>
        <p:grpSpPr>
          <a:xfrm>
            <a:off x="4533900" y="2501901"/>
            <a:ext cx="7315200" cy="3060700"/>
            <a:chOff x="3400425" y="1876425"/>
            <a:chExt cx="5486400" cy="2295525"/>
          </a:xfrm>
        </p:grpSpPr>
        <p:pic>
          <p:nvPicPr>
            <p:cNvPr id="5" name="object 5"/>
            <p:cNvPicPr/>
            <p:nvPr/>
          </p:nvPicPr>
          <p:blipFill>
            <a:blip r:embed="rId2" cstate="print"/>
            <a:stretch>
              <a:fillRect/>
            </a:stretch>
          </p:blipFill>
          <p:spPr>
            <a:xfrm>
              <a:off x="3400425" y="1876425"/>
              <a:ext cx="5486384" cy="2295525"/>
            </a:xfrm>
            <a:prstGeom prst="rect">
              <a:avLst/>
            </a:prstGeom>
          </p:spPr>
        </p:pic>
        <p:pic>
          <p:nvPicPr>
            <p:cNvPr id="6" name="object 6"/>
            <p:cNvPicPr/>
            <p:nvPr/>
          </p:nvPicPr>
          <p:blipFill>
            <a:blip r:embed="rId3" cstate="print"/>
            <a:stretch>
              <a:fillRect/>
            </a:stretch>
          </p:blipFill>
          <p:spPr>
            <a:xfrm>
              <a:off x="3415924" y="1886687"/>
              <a:ext cx="5398526" cy="2215896"/>
            </a:xfrm>
            <a:prstGeom prst="rect">
              <a:avLst/>
            </a:prstGeom>
          </p:spPr>
        </p:pic>
      </p:grpSp>
      <p:grpSp>
        <p:nvGrpSpPr>
          <p:cNvPr id="7" name="object 7"/>
          <p:cNvGrpSpPr/>
          <p:nvPr/>
        </p:nvGrpSpPr>
        <p:grpSpPr>
          <a:xfrm>
            <a:off x="381000" y="1638279"/>
            <a:ext cx="3098800" cy="977900"/>
            <a:chOff x="285750" y="1228709"/>
            <a:chExt cx="2324100" cy="733425"/>
          </a:xfrm>
        </p:grpSpPr>
        <p:pic>
          <p:nvPicPr>
            <p:cNvPr id="8" name="object 8"/>
            <p:cNvPicPr/>
            <p:nvPr/>
          </p:nvPicPr>
          <p:blipFill>
            <a:blip r:embed="rId4" cstate="print"/>
            <a:stretch>
              <a:fillRect/>
            </a:stretch>
          </p:blipFill>
          <p:spPr>
            <a:xfrm>
              <a:off x="285750" y="1228709"/>
              <a:ext cx="2324100" cy="733425"/>
            </a:xfrm>
            <a:prstGeom prst="rect">
              <a:avLst/>
            </a:prstGeom>
          </p:spPr>
        </p:pic>
        <p:sp>
          <p:nvSpPr>
            <p:cNvPr id="9" name="object 9"/>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11" name="object 11"/>
          <p:cNvGrpSpPr/>
          <p:nvPr/>
        </p:nvGrpSpPr>
        <p:grpSpPr>
          <a:xfrm>
            <a:off x="190500" y="1810764"/>
            <a:ext cx="3479800" cy="2076027"/>
            <a:chOff x="142875" y="1358073"/>
            <a:chExt cx="2609850" cy="1557020"/>
          </a:xfrm>
        </p:grpSpPr>
        <p:pic>
          <p:nvPicPr>
            <p:cNvPr id="12" name="object 12"/>
            <p:cNvPicPr/>
            <p:nvPr/>
          </p:nvPicPr>
          <p:blipFill>
            <a:blip r:embed="rId5" cstate="print"/>
            <a:stretch>
              <a:fillRect/>
            </a:stretch>
          </p:blipFill>
          <p:spPr>
            <a:xfrm>
              <a:off x="405243" y="1358073"/>
              <a:ext cx="452804" cy="452804"/>
            </a:xfrm>
            <a:prstGeom prst="rect">
              <a:avLst/>
            </a:prstGeom>
          </p:spPr>
        </p:pic>
        <p:pic>
          <p:nvPicPr>
            <p:cNvPr id="13" name="object 13"/>
            <p:cNvPicPr/>
            <p:nvPr/>
          </p:nvPicPr>
          <p:blipFill>
            <a:blip r:embed="rId6" cstate="print"/>
            <a:stretch>
              <a:fillRect/>
            </a:stretch>
          </p:blipFill>
          <p:spPr>
            <a:xfrm>
              <a:off x="142875" y="1905000"/>
              <a:ext cx="2609850" cy="1009650"/>
            </a:xfrm>
            <a:prstGeom prst="rect">
              <a:avLst/>
            </a:prstGeom>
          </p:spPr>
        </p:pic>
        <p:pic>
          <p:nvPicPr>
            <p:cNvPr id="14" name="object 14"/>
            <p:cNvPicPr/>
            <p:nvPr/>
          </p:nvPicPr>
          <p:blipFill>
            <a:blip r:embed="rId7" cstate="print"/>
            <a:stretch>
              <a:fillRect/>
            </a:stretch>
          </p:blipFill>
          <p:spPr>
            <a:xfrm>
              <a:off x="171450" y="1933575"/>
              <a:ext cx="2495550" cy="904875"/>
            </a:xfrm>
            <a:prstGeom prst="rect">
              <a:avLst/>
            </a:prstGeom>
          </p:spPr>
        </p:pic>
        <p:sp>
          <p:nvSpPr>
            <p:cNvPr id="15" name="object 15"/>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7" name="object 17"/>
          <p:cNvGrpSpPr/>
          <p:nvPr/>
        </p:nvGrpSpPr>
        <p:grpSpPr>
          <a:xfrm>
            <a:off x="368300" y="2875617"/>
            <a:ext cx="3098800" cy="2877820"/>
            <a:chOff x="276225" y="2156712"/>
            <a:chExt cx="2324100" cy="2158365"/>
          </a:xfrm>
        </p:grpSpPr>
        <p:pic>
          <p:nvPicPr>
            <p:cNvPr id="18" name="object 18"/>
            <p:cNvPicPr/>
            <p:nvPr/>
          </p:nvPicPr>
          <p:blipFill>
            <a:blip r:embed="rId8" cstate="print"/>
            <a:stretch>
              <a:fillRect/>
            </a:stretch>
          </p:blipFill>
          <p:spPr>
            <a:xfrm>
              <a:off x="385940" y="2156712"/>
              <a:ext cx="432944" cy="432944"/>
            </a:xfrm>
            <a:prstGeom prst="rect">
              <a:avLst/>
            </a:prstGeom>
          </p:spPr>
        </p:pic>
        <p:pic>
          <p:nvPicPr>
            <p:cNvPr id="19" name="object 19"/>
            <p:cNvPicPr/>
            <p:nvPr/>
          </p:nvPicPr>
          <p:blipFill>
            <a:blip r:embed="rId9" cstate="print"/>
            <a:stretch>
              <a:fillRect/>
            </a:stretch>
          </p:blipFill>
          <p:spPr>
            <a:xfrm>
              <a:off x="276225" y="3571874"/>
              <a:ext cx="2324100" cy="742950"/>
            </a:xfrm>
            <a:prstGeom prst="rect">
              <a:avLst/>
            </a:prstGeom>
          </p:spPr>
        </p:pic>
        <p:sp>
          <p:nvSpPr>
            <p:cNvPr id="20" name="object 20"/>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42900" y="3708400"/>
            <a:ext cx="3175000" cy="1779693"/>
            <a:chOff x="257175" y="2781300"/>
            <a:chExt cx="2381250" cy="1334770"/>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57175" y="2781300"/>
              <a:ext cx="2381250" cy="79057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6277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add</a:t>
            </a:r>
            <a:endParaRPr sz="3667">
              <a:latin typeface="Calibri"/>
              <a:cs typeface="Calibri"/>
            </a:endParaRPr>
          </a:p>
        </p:txBody>
      </p:sp>
      <p:sp>
        <p:nvSpPr>
          <p:cNvPr id="3" name="object 3"/>
          <p:cNvSpPr txBox="1"/>
          <p:nvPr/>
        </p:nvSpPr>
        <p:spPr>
          <a:xfrm>
            <a:off x="4779436" y="1275838"/>
            <a:ext cx="6544733" cy="1125949"/>
          </a:xfrm>
          <a:prstGeom prst="rect">
            <a:avLst/>
          </a:prstGeom>
        </p:spPr>
        <p:txBody>
          <a:bodyPr vert="horz" wrap="square" lIns="0" tIns="17780" rIns="0" bIns="0" rtlCol="0">
            <a:spAutoFit/>
          </a:bodyPr>
          <a:lstStyle/>
          <a:p>
            <a:pPr marL="16086" marR="6773" indent="-28786" algn="ctr">
              <a:lnSpc>
                <a:spcPct val="99700"/>
              </a:lnSpc>
              <a:spcBef>
                <a:spcPts val="140"/>
              </a:spcBef>
            </a:pPr>
            <a:r>
              <a:rPr spc="-33" dirty="0">
                <a:latin typeface="Calibri"/>
                <a:cs typeface="Calibri"/>
              </a:rPr>
              <a:t>S</a:t>
            </a:r>
            <a:r>
              <a:rPr spc="-20" dirty="0">
                <a:latin typeface="Calibri"/>
                <a:cs typeface="Calibri"/>
              </a:rPr>
              <a:t>i</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spc="-53" dirty="0">
                <a:latin typeface="Calibri"/>
                <a:cs typeface="Calibri"/>
              </a:rPr>
              <a:t>n</a:t>
            </a:r>
            <a:r>
              <a:rPr dirty="0">
                <a:latin typeface="Calibri"/>
                <a:cs typeface="Calibri"/>
              </a:rPr>
              <a:t>o</a:t>
            </a:r>
            <a:r>
              <a:rPr spc="-7"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es</a:t>
            </a:r>
            <a:r>
              <a:rPr spc="-152"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47" dirty="0">
                <a:latin typeface="Times New Roman"/>
                <a:cs typeface="Times New Roman"/>
              </a:rPr>
              <a:t> </a:t>
            </a:r>
            <a:r>
              <a:rPr spc="-53" dirty="0">
                <a:latin typeface="Calibri"/>
                <a:cs typeface="Calibri"/>
              </a:rPr>
              <a:t>b</a:t>
            </a:r>
            <a:r>
              <a:rPr dirty="0">
                <a:latin typeface="Calibri"/>
                <a:cs typeface="Calibri"/>
              </a:rPr>
              <a:t>e</a:t>
            </a:r>
            <a:r>
              <a:rPr spc="-13"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t</a:t>
            </a:r>
            <a:r>
              <a:rPr spc="-40" dirty="0">
                <a:latin typeface="Calibri"/>
                <a:cs typeface="Calibri"/>
              </a:rPr>
              <a:t>r</a:t>
            </a:r>
            <a:r>
              <a:rPr spc="33" dirty="0">
                <a:latin typeface="Calibri"/>
                <a:cs typeface="Calibri"/>
              </a:rPr>
              <a:t>ac</a:t>
            </a:r>
            <a:r>
              <a:rPr spc="-120" dirty="0">
                <a:latin typeface="Calibri"/>
                <a:cs typeface="Calibri"/>
              </a:rPr>
              <a:t>k</a:t>
            </a:r>
            <a:r>
              <a:rPr dirty="0">
                <a:latin typeface="Calibri"/>
                <a:cs typeface="Calibri"/>
              </a:rPr>
              <a:t>ed</a:t>
            </a:r>
            <a:r>
              <a:rPr spc="-100" dirty="0">
                <a:latin typeface="Times New Roman"/>
                <a:cs typeface="Times New Roman"/>
              </a:rPr>
              <a:t> </a:t>
            </a:r>
            <a:r>
              <a:rPr spc="-33" dirty="0">
                <a:latin typeface="Calibri"/>
                <a:cs typeface="Calibri"/>
              </a:rPr>
              <a:t>r</a:t>
            </a:r>
            <a:r>
              <a:rPr spc="-20" dirty="0">
                <a:latin typeface="Calibri"/>
                <a:cs typeface="Calibri"/>
              </a:rPr>
              <a:t>i</a:t>
            </a:r>
            <a:r>
              <a:rPr spc="-53" dirty="0">
                <a:latin typeface="Calibri"/>
                <a:cs typeface="Calibri"/>
              </a:rPr>
              <a:t>gh</a:t>
            </a:r>
            <a:r>
              <a:rPr dirty="0">
                <a:latin typeface="Calibri"/>
                <a:cs typeface="Calibri"/>
              </a:rPr>
              <a:t>t</a:t>
            </a:r>
            <a:r>
              <a:rPr spc="140" dirty="0">
                <a:latin typeface="Times New Roman"/>
                <a:cs typeface="Times New Roman"/>
              </a:rPr>
              <a:t> </a:t>
            </a:r>
            <a:r>
              <a:rPr spc="-53" dirty="0">
                <a:latin typeface="Calibri"/>
                <a:cs typeface="Calibri"/>
              </a:rPr>
              <a:t>n</a:t>
            </a:r>
            <a:r>
              <a:rPr spc="47" dirty="0">
                <a:latin typeface="Calibri"/>
                <a:cs typeface="Calibri"/>
              </a:rPr>
              <a:t>o</a:t>
            </a:r>
            <a:r>
              <a:rPr spc="-193" dirty="0">
                <a:latin typeface="Calibri"/>
                <a:cs typeface="Calibri"/>
              </a:rPr>
              <a:t>w</a:t>
            </a:r>
            <a:r>
              <a:rPr dirty="0">
                <a:latin typeface="Calibri"/>
                <a:cs typeface="Calibri"/>
              </a:rPr>
              <a:t>,</a:t>
            </a:r>
            <a:r>
              <a:rPr spc="-100" dirty="0">
                <a:latin typeface="Times New Roman"/>
                <a:cs typeface="Times New Roman"/>
              </a:rPr>
              <a:t> </a:t>
            </a:r>
            <a:r>
              <a:rPr spc="-20" dirty="0">
                <a:latin typeface="Calibri"/>
                <a:cs typeface="Calibri"/>
              </a:rPr>
              <a:t>l</a:t>
            </a:r>
            <a:r>
              <a:rPr dirty="0">
                <a:latin typeface="Calibri"/>
                <a:cs typeface="Calibri"/>
              </a:rPr>
              <a:t>et</a:t>
            </a:r>
            <a:r>
              <a:rPr spc="-53" dirty="0">
                <a:latin typeface="Times New Roman"/>
                <a:cs typeface="Times New Roman"/>
              </a:rPr>
              <a:t> </a:t>
            </a:r>
            <a:r>
              <a:rPr spc="-53" dirty="0">
                <a:latin typeface="Calibri"/>
                <a:cs typeface="Calibri"/>
              </a:rPr>
              <a:t>u</a:t>
            </a:r>
            <a:r>
              <a:rPr dirty="0">
                <a:latin typeface="Calibri"/>
                <a:cs typeface="Calibri"/>
              </a:rPr>
              <a:t>s</a:t>
            </a:r>
            <a:r>
              <a:rPr spc="40" dirty="0">
                <a:latin typeface="Times New Roman"/>
                <a:cs typeface="Times New Roman"/>
              </a:rPr>
              <a:t> </a:t>
            </a:r>
            <a:r>
              <a:rPr spc="-53" dirty="0">
                <a:latin typeface="Calibri"/>
                <a:cs typeface="Calibri"/>
              </a:rPr>
              <a:t>n</a:t>
            </a:r>
            <a:r>
              <a:rPr spc="47" dirty="0">
                <a:latin typeface="Calibri"/>
                <a:cs typeface="Calibri"/>
              </a:rPr>
              <a:t>o</a:t>
            </a:r>
            <a:r>
              <a:rPr dirty="0">
                <a:latin typeface="Calibri"/>
                <a:cs typeface="Calibri"/>
              </a:rPr>
              <a:t>w</a:t>
            </a:r>
            <a:r>
              <a:rPr spc="-47" dirty="0">
                <a:latin typeface="Times New Roman"/>
                <a:cs typeface="Times New Roman"/>
              </a:rPr>
              <a:t> </a:t>
            </a:r>
            <a:r>
              <a:rPr spc="-7" dirty="0">
                <a:latin typeface="Calibri"/>
                <a:cs typeface="Calibri"/>
              </a:rPr>
              <a:t>s</a:t>
            </a:r>
            <a:r>
              <a:rPr spc="-13" dirty="0">
                <a:latin typeface="Calibri"/>
                <a:cs typeface="Calibri"/>
              </a:rPr>
              <a:t>t</a:t>
            </a:r>
            <a:r>
              <a:rPr spc="33" dirty="0">
                <a:latin typeface="Calibri"/>
                <a:cs typeface="Calibri"/>
              </a:rPr>
              <a:t>a</a:t>
            </a:r>
            <a:r>
              <a:rPr spc="-53" dirty="0">
                <a:latin typeface="Calibri"/>
                <a:cs typeface="Calibri"/>
              </a:rPr>
              <a:t>g</a:t>
            </a:r>
            <a:r>
              <a:rPr dirty="0">
                <a:latin typeface="Calibri"/>
                <a:cs typeface="Calibri"/>
              </a:rPr>
              <a:t>e</a:t>
            </a:r>
            <a:r>
              <a:rPr spc="-152"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ese</a:t>
            </a:r>
            <a:r>
              <a:rPr spc="47" dirty="0">
                <a:latin typeface="Times New Roman"/>
                <a:cs typeface="Times New Roman"/>
              </a:rPr>
              <a:t> </a:t>
            </a:r>
            <a:r>
              <a:rPr spc="33" dirty="0">
                <a:latin typeface="Calibri"/>
                <a:cs typeface="Calibri"/>
              </a:rPr>
              <a:t>f</a:t>
            </a:r>
            <a:r>
              <a:rPr spc="-20" dirty="0">
                <a:latin typeface="Calibri"/>
                <a:cs typeface="Calibri"/>
              </a:rPr>
              <a:t>il</a:t>
            </a:r>
            <a:r>
              <a:rPr dirty="0">
                <a:latin typeface="Calibri"/>
                <a:cs typeface="Calibri"/>
              </a:rPr>
              <a:t>es. </a:t>
            </a:r>
            <a:r>
              <a:rPr dirty="0">
                <a:latin typeface="Times New Roman"/>
                <a:cs typeface="Times New Roman"/>
              </a:rPr>
              <a:t> </a:t>
            </a:r>
            <a:r>
              <a:rPr dirty="0">
                <a:latin typeface="Calibri"/>
                <a:cs typeface="Calibri"/>
              </a:rPr>
              <a:t>For</a:t>
            </a:r>
            <a:r>
              <a:rPr spc="-33" dirty="0">
                <a:latin typeface="Calibri"/>
                <a:cs typeface="Calibri"/>
              </a:rPr>
              <a:t> </a:t>
            </a:r>
            <a:r>
              <a:rPr spc="-7" dirty="0">
                <a:latin typeface="Calibri"/>
                <a:cs typeface="Calibri"/>
              </a:rPr>
              <a:t>that,</a:t>
            </a:r>
            <a:r>
              <a:rPr spc="-60"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command</a:t>
            </a:r>
            <a:r>
              <a:rPr spc="73" dirty="0">
                <a:latin typeface="Calibri"/>
                <a:cs typeface="Calibri"/>
              </a:rPr>
              <a:t> </a:t>
            </a:r>
            <a:r>
              <a:rPr b="1" spc="-7" dirty="0">
                <a:latin typeface="Calibri"/>
                <a:cs typeface="Calibri"/>
              </a:rPr>
              <a:t>git</a:t>
            </a:r>
            <a:r>
              <a:rPr b="1" spc="-33" dirty="0">
                <a:latin typeface="Calibri"/>
                <a:cs typeface="Calibri"/>
              </a:rPr>
              <a:t> </a:t>
            </a:r>
            <a:r>
              <a:rPr b="1" spc="13" dirty="0">
                <a:latin typeface="Calibri"/>
                <a:cs typeface="Calibri"/>
              </a:rPr>
              <a:t>add.</a:t>
            </a:r>
            <a:r>
              <a:rPr b="1" spc="-67" dirty="0">
                <a:latin typeface="Calibri"/>
                <a:cs typeface="Calibri"/>
              </a:rPr>
              <a:t> </a:t>
            </a:r>
            <a:r>
              <a:rPr spc="20" dirty="0">
                <a:latin typeface="Calibri"/>
                <a:cs typeface="Calibri"/>
              </a:rPr>
              <a:t>If</a:t>
            </a:r>
            <a:r>
              <a:rPr spc="-60" dirty="0">
                <a:latin typeface="Calibri"/>
                <a:cs typeface="Calibri"/>
              </a:rPr>
              <a:t> </a:t>
            </a:r>
            <a:r>
              <a:rPr dirty="0">
                <a:latin typeface="Calibri"/>
                <a:cs typeface="Calibri"/>
              </a:rPr>
              <a:t>we </a:t>
            </a:r>
            <a:r>
              <a:rPr spc="-7" dirty="0">
                <a:latin typeface="Calibri"/>
                <a:cs typeface="Calibri"/>
              </a:rPr>
              <a:t>want</a:t>
            </a:r>
            <a:r>
              <a:rPr spc="-113" dirty="0">
                <a:latin typeface="Calibri"/>
                <a:cs typeface="Calibri"/>
              </a:rPr>
              <a:t> </a:t>
            </a:r>
            <a:r>
              <a:rPr dirty="0">
                <a:latin typeface="Calibri"/>
                <a:cs typeface="Calibri"/>
              </a:rPr>
              <a:t>to</a:t>
            </a:r>
            <a:r>
              <a:rPr spc="47" dirty="0">
                <a:latin typeface="Calibri"/>
                <a:cs typeface="Calibri"/>
              </a:rPr>
              <a:t> </a:t>
            </a:r>
            <a:r>
              <a:rPr spc="7" dirty="0">
                <a:latin typeface="Calibri"/>
                <a:cs typeface="Calibri"/>
              </a:rPr>
              <a:t>track</a:t>
            </a:r>
            <a:r>
              <a:rPr spc="-127" dirty="0">
                <a:latin typeface="Calibri"/>
                <a:cs typeface="Calibri"/>
              </a:rPr>
              <a:t> </a:t>
            </a:r>
            <a:r>
              <a:rPr dirty="0">
                <a:latin typeface="Calibri"/>
                <a:cs typeface="Calibri"/>
              </a:rPr>
              <a:t>all</a:t>
            </a:r>
            <a:r>
              <a:rPr spc="-20" dirty="0">
                <a:latin typeface="Calibri"/>
                <a:cs typeface="Calibri"/>
              </a:rPr>
              <a:t> the</a:t>
            </a:r>
            <a:r>
              <a:rPr spc="100" dirty="0">
                <a:latin typeface="Calibri"/>
                <a:cs typeface="Calibri"/>
              </a:rPr>
              <a:t> </a:t>
            </a:r>
            <a:r>
              <a:rPr dirty="0">
                <a:latin typeface="Calibri"/>
                <a:cs typeface="Calibri"/>
              </a:rPr>
              <a:t>files</a:t>
            </a:r>
            <a:r>
              <a:rPr spc="-107" dirty="0">
                <a:latin typeface="Calibri"/>
                <a:cs typeface="Calibri"/>
              </a:rPr>
              <a:t> </a:t>
            </a:r>
            <a:r>
              <a:rPr spc="-13" dirty="0">
                <a:latin typeface="Calibri"/>
                <a:cs typeface="Calibri"/>
              </a:rPr>
              <a:t>in </a:t>
            </a:r>
            <a:r>
              <a:rPr spc="-387" dirty="0">
                <a:latin typeface="Calibri"/>
                <a:cs typeface="Calibri"/>
              </a:rPr>
              <a:t> </a:t>
            </a:r>
            <a:r>
              <a:rPr spc="-20" dirty="0">
                <a:latin typeface="Calibri"/>
                <a:cs typeface="Calibri"/>
              </a:rPr>
              <a:t>the</a:t>
            </a:r>
            <a:r>
              <a:rPr spc="-7" dirty="0">
                <a:latin typeface="Calibri"/>
                <a:cs typeface="Calibri"/>
              </a:rPr>
              <a:t> project</a:t>
            </a:r>
            <a:r>
              <a:rPr spc="80" dirty="0">
                <a:latin typeface="Calibri"/>
                <a:cs typeface="Calibri"/>
              </a:rPr>
              <a:t> </a:t>
            </a:r>
            <a:r>
              <a:rPr spc="-33" dirty="0">
                <a:latin typeface="Calibri"/>
                <a:cs typeface="Calibri"/>
              </a:rPr>
              <a:t>folder,</a:t>
            </a:r>
            <a:r>
              <a:rPr spc="-53" dirty="0">
                <a:latin typeface="Calibri"/>
                <a:cs typeface="Calibri"/>
              </a:rPr>
              <a:t> </a:t>
            </a:r>
            <a:r>
              <a:rPr dirty="0">
                <a:latin typeface="Calibri"/>
                <a:cs typeface="Calibri"/>
              </a:rPr>
              <a:t>we</a:t>
            </a:r>
            <a:r>
              <a:rPr spc="-7" dirty="0">
                <a:latin typeface="Calibri"/>
                <a:cs typeface="Calibri"/>
              </a:rPr>
              <a:t> </a:t>
            </a:r>
            <a:r>
              <a:rPr spc="20" dirty="0">
                <a:latin typeface="Calibri"/>
                <a:cs typeface="Calibri"/>
              </a:rPr>
              <a:t>can</a:t>
            </a:r>
            <a:r>
              <a:rPr spc="-152" dirty="0">
                <a:latin typeface="Calibri"/>
                <a:cs typeface="Calibri"/>
              </a:rPr>
              <a:t> </a:t>
            </a:r>
            <a:r>
              <a:rPr spc="-20" dirty="0">
                <a:latin typeface="Calibri"/>
                <a:cs typeface="Calibri"/>
              </a:rPr>
              <a:t>type</a:t>
            </a:r>
            <a:r>
              <a:rPr spc="8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command,</a:t>
            </a:r>
            <a:endParaRPr>
              <a:latin typeface="Calibri"/>
              <a:cs typeface="Calibri"/>
            </a:endParaRPr>
          </a:p>
          <a:p>
            <a:pPr algn="ctr">
              <a:spcBef>
                <a:spcPts val="47"/>
              </a:spcBef>
            </a:pPr>
            <a:r>
              <a:rPr b="1" spc="-7" dirty="0">
                <a:latin typeface="Calibri"/>
                <a:cs typeface="Calibri"/>
              </a:rPr>
              <a:t>git</a:t>
            </a:r>
            <a:r>
              <a:rPr b="1" spc="-60" dirty="0">
                <a:latin typeface="Calibri"/>
                <a:cs typeface="Calibri"/>
              </a:rPr>
              <a:t> </a:t>
            </a:r>
            <a:r>
              <a:rPr b="1" spc="7" dirty="0">
                <a:latin typeface="Calibri"/>
                <a:cs typeface="Calibri"/>
              </a:rPr>
              <a:t>add</a:t>
            </a:r>
            <a:r>
              <a:rPr b="1" spc="-100" dirty="0">
                <a:latin typeface="Calibri"/>
                <a:cs typeface="Calibri"/>
              </a:rPr>
              <a:t> </a:t>
            </a:r>
            <a:r>
              <a:rPr b="1" dirty="0">
                <a:latin typeface="Calibri"/>
                <a:cs typeface="Calibri"/>
              </a:rPr>
              <a:t>.</a:t>
            </a:r>
            <a:endParaRPr>
              <a:latin typeface="Calibri"/>
              <a:cs typeface="Calibri"/>
            </a:endParaRPr>
          </a:p>
        </p:txBody>
      </p:sp>
      <p:grpSp>
        <p:nvGrpSpPr>
          <p:cNvPr id="4" name="object 4"/>
          <p:cNvGrpSpPr/>
          <p:nvPr/>
        </p:nvGrpSpPr>
        <p:grpSpPr>
          <a:xfrm>
            <a:off x="5524501" y="2552701"/>
            <a:ext cx="5524500" cy="3898900"/>
            <a:chOff x="4143375" y="1914525"/>
            <a:chExt cx="4143375" cy="2924175"/>
          </a:xfrm>
        </p:grpSpPr>
        <p:pic>
          <p:nvPicPr>
            <p:cNvPr id="5" name="object 5"/>
            <p:cNvPicPr/>
            <p:nvPr/>
          </p:nvPicPr>
          <p:blipFill>
            <a:blip r:embed="rId2" cstate="print"/>
            <a:stretch>
              <a:fillRect/>
            </a:stretch>
          </p:blipFill>
          <p:spPr>
            <a:xfrm>
              <a:off x="4143375" y="1914525"/>
              <a:ext cx="4143375" cy="2924175"/>
            </a:xfrm>
            <a:prstGeom prst="rect">
              <a:avLst/>
            </a:prstGeom>
          </p:spPr>
        </p:pic>
        <p:pic>
          <p:nvPicPr>
            <p:cNvPr id="6" name="object 6"/>
            <p:cNvPicPr/>
            <p:nvPr/>
          </p:nvPicPr>
          <p:blipFill>
            <a:blip r:embed="rId3" cstate="print"/>
            <a:stretch>
              <a:fillRect/>
            </a:stretch>
          </p:blipFill>
          <p:spPr>
            <a:xfrm>
              <a:off x="4154789" y="1926183"/>
              <a:ext cx="4059295" cy="2841498"/>
            </a:xfrm>
            <a:prstGeom prst="rect">
              <a:avLst/>
            </a:prstGeom>
          </p:spPr>
        </p:pic>
      </p:grpSp>
      <p:grpSp>
        <p:nvGrpSpPr>
          <p:cNvPr id="7" name="object 7"/>
          <p:cNvGrpSpPr/>
          <p:nvPr/>
        </p:nvGrpSpPr>
        <p:grpSpPr>
          <a:xfrm>
            <a:off x="381000" y="1638279"/>
            <a:ext cx="3098800" cy="977900"/>
            <a:chOff x="285750" y="1228709"/>
            <a:chExt cx="2324100" cy="733425"/>
          </a:xfrm>
        </p:grpSpPr>
        <p:pic>
          <p:nvPicPr>
            <p:cNvPr id="8" name="object 8"/>
            <p:cNvPicPr/>
            <p:nvPr/>
          </p:nvPicPr>
          <p:blipFill>
            <a:blip r:embed="rId4" cstate="print"/>
            <a:stretch>
              <a:fillRect/>
            </a:stretch>
          </p:blipFill>
          <p:spPr>
            <a:xfrm>
              <a:off x="285750" y="1228709"/>
              <a:ext cx="2324100" cy="733425"/>
            </a:xfrm>
            <a:prstGeom prst="rect">
              <a:avLst/>
            </a:prstGeom>
          </p:spPr>
        </p:pic>
        <p:sp>
          <p:nvSpPr>
            <p:cNvPr id="9" name="object 9"/>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11" name="object 11"/>
          <p:cNvGrpSpPr/>
          <p:nvPr/>
        </p:nvGrpSpPr>
        <p:grpSpPr>
          <a:xfrm>
            <a:off x="190500" y="1810764"/>
            <a:ext cx="3479800" cy="2076027"/>
            <a:chOff x="142875" y="1358073"/>
            <a:chExt cx="2609850" cy="1557020"/>
          </a:xfrm>
        </p:grpSpPr>
        <p:pic>
          <p:nvPicPr>
            <p:cNvPr id="12" name="object 12"/>
            <p:cNvPicPr/>
            <p:nvPr/>
          </p:nvPicPr>
          <p:blipFill>
            <a:blip r:embed="rId5" cstate="print"/>
            <a:stretch>
              <a:fillRect/>
            </a:stretch>
          </p:blipFill>
          <p:spPr>
            <a:xfrm>
              <a:off x="405243" y="1358073"/>
              <a:ext cx="452804" cy="452804"/>
            </a:xfrm>
            <a:prstGeom prst="rect">
              <a:avLst/>
            </a:prstGeom>
          </p:spPr>
        </p:pic>
        <p:pic>
          <p:nvPicPr>
            <p:cNvPr id="13" name="object 13"/>
            <p:cNvPicPr/>
            <p:nvPr/>
          </p:nvPicPr>
          <p:blipFill>
            <a:blip r:embed="rId6" cstate="print"/>
            <a:stretch>
              <a:fillRect/>
            </a:stretch>
          </p:blipFill>
          <p:spPr>
            <a:xfrm>
              <a:off x="142875" y="1905000"/>
              <a:ext cx="2609850" cy="1009650"/>
            </a:xfrm>
            <a:prstGeom prst="rect">
              <a:avLst/>
            </a:prstGeom>
          </p:spPr>
        </p:pic>
        <p:pic>
          <p:nvPicPr>
            <p:cNvPr id="14" name="object 14"/>
            <p:cNvPicPr/>
            <p:nvPr/>
          </p:nvPicPr>
          <p:blipFill>
            <a:blip r:embed="rId7" cstate="print"/>
            <a:stretch>
              <a:fillRect/>
            </a:stretch>
          </p:blipFill>
          <p:spPr>
            <a:xfrm>
              <a:off x="171450" y="1933575"/>
              <a:ext cx="2495550" cy="904875"/>
            </a:xfrm>
            <a:prstGeom prst="rect">
              <a:avLst/>
            </a:prstGeom>
          </p:spPr>
        </p:pic>
        <p:sp>
          <p:nvSpPr>
            <p:cNvPr id="15" name="object 15"/>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7" name="object 17"/>
          <p:cNvGrpSpPr/>
          <p:nvPr/>
        </p:nvGrpSpPr>
        <p:grpSpPr>
          <a:xfrm>
            <a:off x="368300" y="2875617"/>
            <a:ext cx="3098800" cy="2877820"/>
            <a:chOff x="276225" y="2156712"/>
            <a:chExt cx="2324100" cy="2158365"/>
          </a:xfrm>
        </p:grpSpPr>
        <p:pic>
          <p:nvPicPr>
            <p:cNvPr id="18" name="object 18"/>
            <p:cNvPicPr/>
            <p:nvPr/>
          </p:nvPicPr>
          <p:blipFill>
            <a:blip r:embed="rId8" cstate="print"/>
            <a:stretch>
              <a:fillRect/>
            </a:stretch>
          </p:blipFill>
          <p:spPr>
            <a:xfrm>
              <a:off x="385940" y="2156712"/>
              <a:ext cx="432944" cy="432944"/>
            </a:xfrm>
            <a:prstGeom prst="rect">
              <a:avLst/>
            </a:prstGeom>
          </p:spPr>
        </p:pic>
        <p:pic>
          <p:nvPicPr>
            <p:cNvPr id="19" name="object 19"/>
            <p:cNvPicPr/>
            <p:nvPr/>
          </p:nvPicPr>
          <p:blipFill>
            <a:blip r:embed="rId9" cstate="print"/>
            <a:stretch>
              <a:fillRect/>
            </a:stretch>
          </p:blipFill>
          <p:spPr>
            <a:xfrm>
              <a:off x="276225" y="3571874"/>
              <a:ext cx="2324100" cy="742950"/>
            </a:xfrm>
            <a:prstGeom prst="rect">
              <a:avLst/>
            </a:prstGeom>
          </p:spPr>
        </p:pic>
        <p:sp>
          <p:nvSpPr>
            <p:cNvPr id="20" name="object 20"/>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22" name="object 22"/>
          <p:cNvGrpSpPr/>
          <p:nvPr/>
        </p:nvGrpSpPr>
        <p:grpSpPr>
          <a:xfrm>
            <a:off x="342900" y="3708400"/>
            <a:ext cx="3175000" cy="1779693"/>
            <a:chOff x="257175" y="2781300"/>
            <a:chExt cx="2381250" cy="1334770"/>
          </a:xfrm>
        </p:grpSpPr>
        <p:pic>
          <p:nvPicPr>
            <p:cNvPr id="23" name="object 23"/>
            <p:cNvPicPr/>
            <p:nvPr/>
          </p:nvPicPr>
          <p:blipFill>
            <a:blip r:embed="rId10" cstate="print"/>
            <a:stretch>
              <a:fillRect/>
            </a:stretch>
          </p:blipFill>
          <p:spPr>
            <a:xfrm>
              <a:off x="400531" y="3663010"/>
              <a:ext cx="452804" cy="452804"/>
            </a:xfrm>
            <a:prstGeom prst="rect">
              <a:avLst/>
            </a:prstGeom>
          </p:spPr>
        </p:pic>
        <p:pic>
          <p:nvPicPr>
            <p:cNvPr id="24" name="object 24"/>
            <p:cNvPicPr/>
            <p:nvPr/>
          </p:nvPicPr>
          <p:blipFill>
            <a:blip r:embed="rId11" cstate="print"/>
            <a:stretch>
              <a:fillRect/>
            </a:stretch>
          </p:blipFill>
          <p:spPr>
            <a:xfrm>
              <a:off x="257175" y="2781300"/>
              <a:ext cx="2381250" cy="790575"/>
            </a:xfrm>
            <a:prstGeom prst="rect">
              <a:avLst/>
            </a:prstGeom>
          </p:spPr>
        </p:pic>
        <p:sp>
          <p:nvSpPr>
            <p:cNvPr id="25" name="object 25"/>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6" name="object 26"/>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7" name="object 27" hidden="1"/>
          <p:cNvGrpSpPr/>
          <p:nvPr/>
        </p:nvGrpSpPr>
        <p:grpSpPr>
          <a:xfrm>
            <a:off x="1" y="2032"/>
            <a:ext cx="12138660" cy="6856307"/>
            <a:chOff x="0" y="1524"/>
            <a:chExt cx="9103995" cy="5142230"/>
          </a:xfrm>
        </p:grpSpPr>
        <p:pic>
          <p:nvPicPr>
            <p:cNvPr id="28" name="object 28"/>
            <p:cNvPicPr/>
            <p:nvPr/>
          </p:nvPicPr>
          <p:blipFill>
            <a:blip r:embed="rId12" cstate="print"/>
            <a:stretch>
              <a:fillRect/>
            </a:stretch>
          </p:blipFill>
          <p:spPr>
            <a:xfrm>
              <a:off x="395349" y="2925025"/>
              <a:ext cx="458888" cy="45888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37954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commit</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grpSp>
        <p:nvGrpSpPr>
          <p:cNvPr id="7" name="object 7"/>
          <p:cNvGrpSpPr/>
          <p:nvPr/>
        </p:nvGrpSpPr>
        <p:grpSpPr>
          <a:xfrm>
            <a:off x="190500" y="1810764"/>
            <a:ext cx="3479800" cy="2076027"/>
            <a:chOff x="142875" y="1358073"/>
            <a:chExt cx="2609850" cy="1557020"/>
          </a:xfrm>
        </p:grpSpPr>
        <p:pic>
          <p:nvPicPr>
            <p:cNvPr id="8" name="object 8"/>
            <p:cNvPicPr/>
            <p:nvPr/>
          </p:nvPicPr>
          <p:blipFill>
            <a:blip r:embed="rId3" cstate="print"/>
            <a:stretch>
              <a:fillRect/>
            </a:stretch>
          </p:blipFill>
          <p:spPr>
            <a:xfrm>
              <a:off x="405243" y="1358073"/>
              <a:ext cx="452804" cy="452804"/>
            </a:xfrm>
            <a:prstGeom prst="rect">
              <a:avLst/>
            </a:prstGeom>
          </p:spPr>
        </p:pic>
        <p:pic>
          <p:nvPicPr>
            <p:cNvPr id="9" name="object 9"/>
            <p:cNvPicPr/>
            <p:nvPr/>
          </p:nvPicPr>
          <p:blipFill>
            <a:blip r:embed="rId4" cstate="print"/>
            <a:stretch>
              <a:fillRect/>
            </a:stretch>
          </p:blipFill>
          <p:spPr>
            <a:xfrm>
              <a:off x="142875" y="1905000"/>
              <a:ext cx="2609850" cy="1009650"/>
            </a:xfrm>
            <a:prstGeom prst="rect">
              <a:avLst/>
            </a:prstGeom>
          </p:spPr>
        </p:pic>
        <p:pic>
          <p:nvPicPr>
            <p:cNvPr id="10" name="object 10"/>
            <p:cNvPicPr/>
            <p:nvPr/>
          </p:nvPicPr>
          <p:blipFill>
            <a:blip r:embed="rId5" cstate="print"/>
            <a:stretch>
              <a:fillRect/>
            </a:stretch>
          </p:blipFill>
          <p:spPr>
            <a:xfrm>
              <a:off x="171450" y="1933575"/>
              <a:ext cx="2495550" cy="904875"/>
            </a:xfrm>
            <a:prstGeom prst="rect">
              <a:avLst/>
            </a:prstGeom>
          </p:spPr>
        </p:pic>
        <p:sp>
          <p:nvSpPr>
            <p:cNvPr id="11" name="object 11"/>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6" cstate="print"/>
            <a:stretch>
              <a:fillRect/>
            </a:stretch>
          </p:blipFill>
          <p:spPr>
            <a:xfrm>
              <a:off x="385940" y="2156712"/>
              <a:ext cx="432944" cy="432944"/>
            </a:xfrm>
            <a:prstGeom prst="rect">
              <a:avLst/>
            </a:prstGeom>
          </p:spPr>
        </p:pic>
        <p:pic>
          <p:nvPicPr>
            <p:cNvPr id="15" name="object 15"/>
            <p:cNvPicPr/>
            <p:nvPr/>
          </p:nvPicPr>
          <p:blipFill>
            <a:blip r:embed="rId7"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4855638" y="1275838"/>
            <a:ext cx="6371167" cy="848950"/>
          </a:xfrm>
          <a:prstGeom prst="rect">
            <a:avLst/>
          </a:prstGeom>
        </p:spPr>
        <p:txBody>
          <a:bodyPr vert="horz" wrap="square" lIns="0" tIns="17780" rIns="0" bIns="0" rtlCol="0">
            <a:spAutoFit/>
          </a:bodyPr>
          <a:lstStyle/>
          <a:p>
            <a:pPr marL="16933" marR="6773" algn="ctr">
              <a:lnSpc>
                <a:spcPct val="99700"/>
              </a:lnSpc>
              <a:spcBef>
                <a:spcPts val="140"/>
              </a:spcBef>
            </a:pPr>
            <a:r>
              <a:rPr spc="-7" dirty="0">
                <a:latin typeface="Calibri"/>
                <a:cs typeface="Calibri"/>
              </a:rPr>
              <a:t>Once </a:t>
            </a:r>
            <a:r>
              <a:rPr spc="-20" dirty="0">
                <a:latin typeface="Calibri"/>
                <a:cs typeface="Calibri"/>
              </a:rPr>
              <a:t>the</a:t>
            </a:r>
            <a:r>
              <a:rPr spc="93" dirty="0">
                <a:latin typeface="Calibri"/>
                <a:cs typeface="Calibri"/>
              </a:rPr>
              <a:t> </a:t>
            </a:r>
            <a:r>
              <a:rPr dirty="0">
                <a:latin typeface="Calibri"/>
                <a:cs typeface="Calibri"/>
              </a:rPr>
              <a:t>files</a:t>
            </a:r>
            <a:r>
              <a:rPr spc="-107" dirty="0">
                <a:latin typeface="Calibri"/>
                <a:cs typeface="Calibri"/>
              </a:rPr>
              <a:t> </a:t>
            </a:r>
            <a:r>
              <a:rPr spc="20" dirty="0">
                <a:latin typeface="Calibri"/>
                <a:cs typeface="Calibri"/>
              </a:rPr>
              <a:t>or</a:t>
            </a:r>
            <a:r>
              <a:rPr spc="-40"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have</a:t>
            </a:r>
            <a:r>
              <a:rPr dirty="0">
                <a:latin typeface="Calibri"/>
                <a:cs typeface="Calibri"/>
              </a:rPr>
              <a:t> </a:t>
            </a:r>
            <a:r>
              <a:rPr spc="-13" dirty="0">
                <a:latin typeface="Calibri"/>
                <a:cs typeface="Calibri"/>
              </a:rPr>
              <a:t>been</a:t>
            </a:r>
            <a:r>
              <a:rPr spc="47" dirty="0">
                <a:latin typeface="Calibri"/>
                <a:cs typeface="Calibri"/>
              </a:rPr>
              <a:t> </a:t>
            </a:r>
            <a:r>
              <a:rPr spc="-13" dirty="0">
                <a:latin typeface="Calibri"/>
                <a:cs typeface="Calibri"/>
              </a:rPr>
              <a:t>staged,</a:t>
            </a:r>
            <a:r>
              <a:rPr spc="-60" dirty="0">
                <a:latin typeface="Calibri"/>
                <a:cs typeface="Calibri"/>
              </a:rPr>
              <a:t> </a:t>
            </a:r>
            <a:r>
              <a:rPr dirty="0">
                <a:latin typeface="Calibri"/>
                <a:cs typeface="Calibri"/>
              </a:rPr>
              <a:t>we are </a:t>
            </a:r>
            <a:r>
              <a:rPr spc="-13" dirty="0">
                <a:latin typeface="Calibri"/>
                <a:cs typeface="Calibri"/>
              </a:rPr>
              <a:t>ready</a:t>
            </a:r>
            <a:r>
              <a:rPr spc="-20" dirty="0">
                <a:latin typeface="Calibri"/>
                <a:cs typeface="Calibri"/>
              </a:rPr>
              <a:t> </a:t>
            </a:r>
            <a:r>
              <a:rPr dirty="0">
                <a:latin typeface="Calibri"/>
                <a:cs typeface="Calibri"/>
              </a:rPr>
              <a:t>to</a:t>
            </a:r>
            <a:r>
              <a:rPr spc="33" dirty="0">
                <a:latin typeface="Calibri"/>
                <a:cs typeface="Calibri"/>
              </a:rPr>
              <a:t> </a:t>
            </a:r>
            <a:r>
              <a:rPr spc="-7" dirty="0">
                <a:latin typeface="Calibri"/>
                <a:cs typeface="Calibri"/>
              </a:rPr>
              <a:t>commit </a:t>
            </a:r>
            <a:r>
              <a:rPr spc="-387" dirty="0">
                <a:latin typeface="Calibri"/>
                <a:cs typeface="Calibri"/>
              </a:rPr>
              <a:t> </a:t>
            </a:r>
            <a:r>
              <a:rPr spc="-13" dirty="0">
                <a:latin typeface="Calibri"/>
                <a:cs typeface="Calibri"/>
              </a:rPr>
              <a:t>them in </a:t>
            </a:r>
            <a:r>
              <a:rPr spc="-7" dirty="0">
                <a:latin typeface="Calibri"/>
                <a:cs typeface="Calibri"/>
              </a:rPr>
              <a:t>our </a:t>
            </a:r>
            <a:r>
              <a:rPr spc="-20" dirty="0">
                <a:latin typeface="Calibri"/>
                <a:cs typeface="Calibri"/>
              </a:rPr>
              <a:t>repository. </a:t>
            </a:r>
            <a:r>
              <a:rPr spc="-53" dirty="0">
                <a:latin typeface="Calibri"/>
                <a:cs typeface="Calibri"/>
              </a:rPr>
              <a:t>We</a:t>
            </a:r>
            <a:r>
              <a:rPr spc="-47" dirty="0">
                <a:latin typeface="Calibri"/>
                <a:cs typeface="Calibri"/>
              </a:rPr>
              <a:t> </a:t>
            </a:r>
            <a:r>
              <a:rPr spc="20" dirty="0">
                <a:latin typeface="Calibri"/>
                <a:cs typeface="Calibri"/>
              </a:rPr>
              <a:t>can </a:t>
            </a:r>
            <a:r>
              <a:rPr spc="-7" dirty="0">
                <a:latin typeface="Calibri"/>
                <a:cs typeface="Calibri"/>
              </a:rPr>
              <a:t>commit </a:t>
            </a:r>
            <a:r>
              <a:rPr spc="-20" dirty="0">
                <a:latin typeface="Calibri"/>
                <a:cs typeface="Calibri"/>
              </a:rPr>
              <a:t>the </a:t>
            </a:r>
            <a:r>
              <a:rPr dirty="0">
                <a:latin typeface="Calibri"/>
                <a:cs typeface="Calibri"/>
              </a:rPr>
              <a:t>files </a:t>
            </a:r>
            <a:r>
              <a:rPr spc="-27" dirty="0">
                <a:latin typeface="Calibri"/>
                <a:cs typeface="Calibri"/>
              </a:rPr>
              <a:t>using </a:t>
            </a:r>
            <a:r>
              <a:rPr spc="-20" dirty="0">
                <a:latin typeface="Calibri"/>
                <a:cs typeface="Calibri"/>
              </a:rPr>
              <a:t>the </a:t>
            </a:r>
            <a:r>
              <a:rPr spc="-7" dirty="0">
                <a:latin typeface="Calibri"/>
                <a:cs typeface="Calibri"/>
              </a:rPr>
              <a:t>command </a:t>
            </a:r>
            <a:r>
              <a:rPr spc="-393" dirty="0">
                <a:latin typeface="Calibri"/>
                <a:cs typeface="Calibri"/>
              </a:rPr>
              <a:t> </a:t>
            </a:r>
            <a:r>
              <a:rPr b="1" spc="40" dirty="0">
                <a:latin typeface="Calibri"/>
                <a:cs typeface="Calibri"/>
              </a:rPr>
              <a:t>g</a:t>
            </a:r>
            <a:r>
              <a:rPr b="1" spc="-47" dirty="0">
                <a:latin typeface="Calibri"/>
                <a:cs typeface="Calibri"/>
              </a:rPr>
              <a:t>i</a:t>
            </a:r>
            <a:r>
              <a:rPr b="1" dirty="0">
                <a:latin typeface="Calibri"/>
                <a:cs typeface="Calibri"/>
              </a:rPr>
              <a:t>t</a:t>
            </a:r>
            <a:r>
              <a:rPr spc="-73" dirty="0">
                <a:latin typeface="Times New Roman"/>
                <a:cs typeface="Times New Roman"/>
              </a:rPr>
              <a:t> </a:t>
            </a:r>
            <a:r>
              <a:rPr b="1" spc="40" dirty="0">
                <a:latin typeface="Calibri"/>
                <a:cs typeface="Calibri"/>
              </a:rPr>
              <a:t>c</a:t>
            </a:r>
            <a:r>
              <a:rPr b="1" spc="27" dirty="0">
                <a:latin typeface="Calibri"/>
                <a:cs typeface="Calibri"/>
              </a:rPr>
              <a:t>omm</a:t>
            </a:r>
            <a:r>
              <a:rPr b="1" spc="-47" dirty="0">
                <a:latin typeface="Calibri"/>
                <a:cs typeface="Calibri"/>
              </a:rPr>
              <a:t>i</a:t>
            </a:r>
            <a:r>
              <a:rPr b="1" dirty="0">
                <a:latin typeface="Calibri"/>
                <a:cs typeface="Calibri"/>
              </a:rPr>
              <a:t>t</a:t>
            </a:r>
            <a:r>
              <a:rPr spc="-167" dirty="0">
                <a:latin typeface="Times New Roman"/>
                <a:cs typeface="Times New Roman"/>
              </a:rPr>
              <a:t> </a:t>
            </a:r>
            <a:r>
              <a:rPr b="1" dirty="0">
                <a:latin typeface="Calibri"/>
                <a:cs typeface="Calibri"/>
              </a:rPr>
              <a:t>–m</a:t>
            </a:r>
            <a:r>
              <a:rPr b="1" spc="20" dirty="0">
                <a:latin typeface="Calibri"/>
                <a:cs typeface="Calibri"/>
              </a:rPr>
              <a:t> </a:t>
            </a:r>
            <a:r>
              <a:rPr b="1" spc="-87" dirty="0">
                <a:latin typeface="Calibri"/>
                <a:cs typeface="Calibri"/>
              </a:rPr>
              <a:t>“</a:t>
            </a:r>
            <a:r>
              <a:rPr b="1" spc="40" dirty="0">
                <a:latin typeface="Calibri"/>
                <a:cs typeface="Calibri"/>
              </a:rPr>
              <a:t>c</a:t>
            </a:r>
            <a:r>
              <a:rPr b="1" spc="27" dirty="0">
                <a:latin typeface="Calibri"/>
                <a:cs typeface="Calibri"/>
              </a:rPr>
              <a:t>u</a:t>
            </a:r>
            <a:r>
              <a:rPr b="1" spc="-20" dirty="0">
                <a:latin typeface="Calibri"/>
                <a:cs typeface="Calibri"/>
              </a:rPr>
              <a:t>s</a:t>
            </a:r>
            <a:r>
              <a:rPr b="1" spc="-27" dirty="0">
                <a:latin typeface="Calibri"/>
                <a:cs typeface="Calibri"/>
              </a:rPr>
              <a:t>t</a:t>
            </a:r>
            <a:r>
              <a:rPr b="1" spc="27" dirty="0">
                <a:latin typeface="Calibri"/>
                <a:cs typeface="Calibri"/>
              </a:rPr>
              <a:t>o</a:t>
            </a:r>
            <a:r>
              <a:rPr b="1" dirty="0">
                <a:latin typeface="Calibri"/>
                <a:cs typeface="Calibri"/>
              </a:rPr>
              <a:t>m</a:t>
            </a:r>
            <a:r>
              <a:rPr b="1" spc="-80" dirty="0">
                <a:latin typeface="Calibri"/>
                <a:cs typeface="Calibri"/>
              </a:rPr>
              <a:t> </a:t>
            </a:r>
            <a:r>
              <a:rPr b="1" spc="27" dirty="0">
                <a:latin typeface="Calibri"/>
                <a:cs typeface="Calibri"/>
              </a:rPr>
              <a:t>m</a:t>
            </a:r>
            <a:r>
              <a:rPr b="1" spc="-13" dirty="0">
                <a:latin typeface="Calibri"/>
                <a:cs typeface="Calibri"/>
              </a:rPr>
              <a:t>e</a:t>
            </a:r>
            <a:r>
              <a:rPr b="1" spc="-20" dirty="0">
                <a:latin typeface="Calibri"/>
                <a:cs typeface="Calibri"/>
              </a:rPr>
              <a:t>ss</a:t>
            </a:r>
            <a:r>
              <a:rPr b="1" spc="7" dirty="0">
                <a:latin typeface="Calibri"/>
                <a:cs typeface="Calibri"/>
              </a:rPr>
              <a:t>a</a:t>
            </a:r>
            <a:r>
              <a:rPr b="1" spc="40" dirty="0">
                <a:latin typeface="Calibri"/>
                <a:cs typeface="Calibri"/>
              </a:rPr>
              <a:t>g</a:t>
            </a:r>
            <a:r>
              <a:rPr b="1" spc="-13" dirty="0">
                <a:latin typeface="Calibri"/>
                <a:cs typeface="Calibri"/>
              </a:rPr>
              <a:t>e</a:t>
            </a:r>
            <a:r>
              <a:rPr b="1" dirty="0">
                <a:latin typeface="Calibri"/>
                <a:cs typeface="Calibri"/>
              </a:rPr>
              <a:t>”</a:t>
            </a:r>
            <a:endParaRPr>
              <a:latin typeface="Calibri"/>
              <a:cs typeface="Calibri"/>
            </a:endParaRPr>
          </a:p>
        </p:txBody>
      </p:sp>
      <p:grpSp>
        <p:nvGrpSpPr>
          <p:cNvPr id="25" name="object 25"/>
          <p:cNvGrpSpPr/>
          <p:nvPr/>
        </p:nvGrpSpPr>
        <p:grpSpPr>
          <a:xfrm>
            <a:off x="1" y="2032"/>
            <a:ext cx="12138660" cy="6856307"/>
            <a:chOff x="0" y="1524"/>
            <a:chExt cx="9103995" cy="5142230"/>
          </a:xfrm>
        </p:grpSpPr>
        <p:pic>
          <p:nvPicPr>
            <p:cNvPr id="26" name="object 26"/>
            <p:cNvPicPr/>
            <p:nvPr/>
          </p:nvPicPr>
          <p:blipFill>
            <a:blip r:embed="rId11" cstate="print"/>
            <a:stretch>
              <a:fillRect/>
            </a:stretch>
          </p:blipFill>
          <p:spPr>
            <a:xfrm>
              <a:off x="3267075" y="2247899"/>
              <a:ext cx="5772150" cy="1304925"/>
            </a:xfrm>
            <a:prstGeom prst="rect">
              <a:avLst/>
            </a:prstGeom>
          </p:spPr>
        </p:pic>
        <p:pic>
          <p:nvPicPr>
            <p:cNvPr id="27" name="object 27"/>
            <p:cNvPicPr/>
            <p:nvPr/>
          </p:nvPicPr>
          <p:blipFill>
            <a:blip r:embed="rId12" cstate="print"/>
            <a:stretch>
              <a:fillRect/>
            </a:stretch>
          </p:blipFill>
          <p:spPr>
            <a:xfrm>
              <a:off x="3275838" y="2261564"/>
              <a:ext cx="5696833" cy="606475"/>
            </a:xfrm>
            <a:prstGeom prst="rect">
              <a:avLst/>
            </a:prstGeom>
          </p:spPr>
        </p:pic>
        <p:pic>
          <p:nvPicPr>
            <p:cNvPr id="28" name="object 28"/>
            <p:cNvPicPr/>
            <p:nvPr/>
          </p:nvPicPr>
          <p:blipFill>
            <a:blip r:embed="rId13" cstate="print"/>
            <a:stretch>
              <a:fillRect/>
            </a:stretch>
          </p:blipFill>
          <p:spPr>
            <a:xfrm>
              <a:off x="3275838" y="2828303"/>
              <a:ext cx="5696833" cy="653527"/>
            </a:xfrm>
            <a:prstGeom prst="rect">
              <a:avLst/>
            </a:prstGeom>
          </p:spPr>
        </p:pic>
        <p:pic>
          <p:nvPicPr>
            <p:cNvPr id="29" name="object 29"/>
            <p:cNvPicPr/>
            <p:nvPr/>
          </p:nvPicPr>
          <p:blipFill>
            <a:blip r:embed="rId14"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hidden="1"/>
            <p:cNvPicPr/>
            <p:nvPr/>
          </p:nvPicPr>
          <p:blipFill>
            <a:blip r:embed="rId15" cstate="print"/>
            <a:stretch>
              <a:fillRect/>
            </a:stretch>
          </p:blipFill>
          <p:spPr>
            <a:xfrm>
              <a:off x="0" y="1524"/>
              <a:ext cx="9103613" cy="5141975"/>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33552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remote</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4703237" y="1275838"/>
            <a:ext cx="6674273" cy="1125949"/>
          </a:xfrm>
          <a:prstGeom prst="rect">
            <a:avLst/>
          </a:prstGeom>
        </p:spPr>
        <p:txBody>
          <a:bodyPr vert="horz" wrap="square" lIns="0" tIns="17780" rIns="0" bIns="0" rtlCol="0">
            <a:spAutoFit/>
          </a:bodyPr>
          <a:lstStyle/>
          <a:p>
            <a:pPr marL="16933" marR="6773" algn="ctr">
              <a:lnSpc>
                <a:spcPct val="99700"/>
              </a:lnSpc>
              <a:spcBef>
                <a:spcPts val="140"/>
              </a:spcBef>
            </a:pPr>
            <a:r>
              <a:rPr spc="-7" dirty="0">
                <a:latin typeface="Calibri"/>
                <a:cs typeface="Calibri"/>
              </a:rPr>
              <a:t>Once </a:t>
            </a:r>
            <a:r>
              <a:rPr spc="-20" dirty="0">
                <a:latin typeface="Calibri"/>
                <a:cs typeface="Calibri"/>
              </a:rPr>
              <a:t>everything</a:t>
            </a:r>
            <a:r>
              <a:rPr spc="147" dirty="0">
                <a:latin typeface="Calibri"/>
                <a:cs typeface="Calibri"/>
              </a:rPr>
              <a:t> </a:t>
            </a:r>
            <a:r>
              <a:rPr spc="-13" dirty="0">
                <a:latin typeface="Calibri"/>
                <a:cs typeface="Calibri"/>
              </a:rPr>
              <a:t>is</a:t>
            </a:r>
            <a:r>
              <a:rPr spc="87" dirty="0">
                <a:latin typeface="Calibri"/>
                <a:cs typeface="Calibri"/>
              </a:rPr>
              <a:t> </a:t>
            </a:r>
            <a:r>
              <a:rPr spc="-13" dirty="0">
                <a:latin typeface="Calibri"/>
                <a:cs typeface="Calibri"/>
              </a:rPr>
              <a:t>ready</a:t>
            </a:r>
            <a:r>
              <a:rPr spc="-20" dirty="0">
                <a:latin typeface="Calibri"/>
                <a:cs typeface="Calibri"/>
              </a:rPr>
              <a:t> </a:t>
            </a:r>
            <a:r>
              <a:rPr spc="20" dirty="0">
                <a:latin typeface="Calibri"/>
                <a:cs typeface="Calibri"/>
              </a:rPr>
              <a:t>on</a:t>
            </a:r>
            <a:r>
              <a:rPr spc="-53" dirty="0">
                <a:latin typeface="Calibri"/>
                <a:cs typeface="Calibri"/>
              </a:rPr>
              <a:t> </a:t>
            </a:r>
            <a:r>
              <a:rPr spc="-7" dirty="0">
                <a:latin typeface="Calibri"/>
                <a:cs typeface="Calibri"/>
              </a:rPr>
              <a:t>our</a:t>
            </a:r>
            <a:r>
              <a:rPr spc="-33" dirty="0">
                <a:latin typeface="Calibri"/>
                <a:cs typeface="Calibri"/>
              </a:rPr>
              <a:t> </a:t>
            </a:r>
            <a:r>
              <a:rPr spc="13" dirty="0">
                <a:latin typeface="Calibri"/>
                <a:cs typeface="Calibri"/>
              </a:rPr>
              <a:t>local,</a:t>
            </a:r>
            <a:r>
              <a:rPr spc="-53" dirty="0">
                <a:latin typeface="Calibri"/>
                <a:cs typeface="Calibri"/>
              </a:rPr>
              <a:t> </a:t>
            </a:r>
            <a:r>
              <a:rPr dirty="0">
                <a:latin typeface="Calibri"/>
                <a:cs typeface="Calibri"/>
              </a:rPr>
              <a:t>we </a:t>
            </a:r>
            <a:r>
              <a:rPr spc="20" dirty="0">
                <a:latin typeface="Calibri"/>
                <a:cs typeface="Calibri"/>
              </a:rPr>
              <a:t>can</a:t>
            </a:r>
            <a:r>
              <a:rPr spc="-160" dirty="0">
                <a:latin typeface="Calibri"/>
                <a:cs typeface="Calibri"/>
              </a:rPr>
              <a:t> </a:t>
            </a:r>
            <a:r>
              <a:rPr spc="-7" dirty="0">
                <a:latin typeface="Calibri"/>
                <a:cs typeface="Calibri"/>
              </a:rPr>
              <a:t>start </a:t>
            </a:r>
            <a:r>
              <a:rPr spc="-33" dirty="0">
                <a:latin typeface="Calibri"/>
                <a:cs typeface="Calibri"/>
              </a:rPr>
              <a:t>pushing</a:t>
            </a:r>
            <a:r>
              <a:rPr spc="147" dirty="0">
                <a:latin typeface="Calibri"/>
                <a:cs typeface="Calibri"/>
              </a:rPr>
              <a:t> </a:t>
            </a:r>
            <a:r>
              <a:rPr spc="-7" dirty="0">
                <a:latin typeface="Calibri"/>
                <a:cs typeface="Calibri"/>
              </a:rPr>
              <a:t>our</a:t>
            </a:r>
            <a:r>
              <a:rPr spc="60" dirty="0">
                <a:latin typeface="Calibri"/>
                <a:cs typeface="Calibri"/>
              </a:rPr>
              <a:t> </a:t>
            </a:r>
            <a:r>
              <a:rPr spc="-13" dirty="0">
                <a:latin typeface="Calibri"/>
                <a:cs typeface="Calibri"/>
              </a:rPr>
              <a:t>changes </a:t>
            </a:r>
            <a:r>
              <a:rPr spc="-387"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remote </a:t>
            </a:r>
            <a:r>
              <a:rPr spc="-20" dirty="0">
                <a:latin typeface="Calibri"/>
                <a:cs typeface="Calibri"/>
              </a:rPr>
              <a:t>repository.</a:t>
            </a:r>
            <a:r>
              <a:rPr spc="-67" dirty="0">
                <a:latin typeface="Calibri"/>
                <a:cs typeface="Calibri"/>
              </a:rPr>
              <a:t> </a:t>
            </a:r>
            <a:r>
              <a:rPr spc="7" dirty="0">
                <a:latin typeface="Calibri"/>
                <a:cs typeface="Calibri"/>
              </a:rPr>
              <a:t>Copy</a:t>
            </a:r>
            <a:r>
              <a:rPr spc="-2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repository</a:t>
            </a:r>
            <a:r>
              <a:rPr spc="-20" dirty="0">
                <a:latin typeface="Calibri"/>
                <a:cs typeface="Calibri"/>
              </a:rPr>
              <a:t> </a:t>
            </a:r>
            <a:r>
              <a:rPr spc="-27" dirty="0">
                <a:latin typeface="Calibri"/>
                <a:cs typeface="Calibri"/>
              </a:rPr>
              <a:t>link</a:t>
            </a:r>
            <a:r>
              <a:rPr spc="73"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paste</a:t>
            </a:r>
            <a:r>
              <a:rPr dirty="0">
                <a:latin typeface="Calibri"/>
                <a:cs typeface="Calibri"/>
              </a:rPr>
              <a:t> </a:t>
            </a:r>
            <a:r>
              <a:rPr spc="-13" dirty="0">
                <a:latin typeface="Calibri"/>
                <a:cs typeface="Calibri"/>
              </a:rPr>
              <a:t>it</a:t>
            </a:r>
            <a:r>
              <a:rPr spc="-7"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 </a:t>
            </a:r>
            <a:r>
              <a:rPr spc="-13" dirty="0">
                <a:latin typeface="Calibri"/>
                <a:cs typeface="Calibri"/>
              </a:rPr>
              <a:t> </a:t>
            </a:r>
            <a:r>
              <a:rPr spc="-7" dirty="0">
                <a:latin typeface="Calibri"/>
                <a:cs typeface="Calibri"/>
              </a:rPr>
              <a:t>command</a:t>
            </a:r>
            <a:endParaRPr>
              <a:latin typeface="Calibri"/>
              <a:cs typeface="Calibri"/>
            </a:endParaRPr>
          </a:p>
          <a:p>
            <a:pPr marL="847" algn="ctr">
              <a:spcBef>
                <a:spcPts val="47"/>
              </a:spcBef>
            </a:pPr>
            <a:r>
              <a:rPr b="1" spc="-7" dirty="0">
                <a:latin typeface="Calibri"/>
                <a:cs typeface="Calibri"/>
              </a:rPr>
              <a:t>git</a:t>
            </a:r>
            <a:r>
              <a:rPr b="1" spc="-40" dirty="0">
                <a:latin typeface="Calibri"/>
                <a:cs typeface="Calibri"/>
              </a:rPr>
              <a:t> </a:t>
            </a:r>
            <a:r>
              <a:rPr b="1" spc="-7" dirty="0">
                <a:latin typeface="Calibri"/>
                <a:cs typeface="Calibri"/>
              </a:rPr>
              <a:t>remote</a:t>
            </a:r>
            <a:r>
              <a:rPr b="1" spc="-27" dirty="0">
                <a:latin typeface="Calibri"/>
                <a:cs typeface="Calibri"/>
              </a:rPr>
              <a:t> </a:t>
            </a:r>
            <a:r>
              <a:rPr b="1" spc="7" dirty="0">
                <a:latin typeface="Calibri"/>
                <a:cs typeface="Calibri"/>
              </a:rPr>
              <a:t>add</a:t>
            </a:r>
            <a:r>
              <a:rPr b="1" spc="-87" dirty="0">
                <a:latin typeface="Calibri"/>
                <a:cs typeface="Calibri"/>
              </a:rPr>
              <a:t> </a:t>
            </a:r>
            <a:r>
              <a:rPr b="1" spc="-13" dirty="0">
                <a:latin typeface="Calibri"/>
                <a:cs typeface="Calibri"/>
              </a:rPr>
              <a:t>origin</a:t>
            </a:r>
            <a:r>
              <a:rPr b="1" spc="13" dirty="0">
                <a:latin typeface="Calibri"/>
                <a:cs typeface="Calibri"/>
              </a:rPr>
              <a:t> </a:t>
            </a:r>
            <a:r>
              <a:rPr b="1" dirty="0">
                <a:latin typeface="Calibri"/>
                <a:cs typeface="Calibri"/>
              </a:rPr>
              <a:t>“&lt;URL</a:t>
            </a:r>
            <a:r>
              <a:rPr b="1" spc="-73" dirty="0">
                <a:latin typeface="Calibri"/>
                <a:cs typeface="Calibri"/>
              </a:rPr>
              <a:t> </a:t>
            </a:r>
            <a:r>
              <a:rPr b="1" spc="-13" dirty="0">
                <a:latin typeface="Calibri"/>
                <a:cs typeface="Calibri"/>
              </a:rPr>
              <a:t>to</a:t>
            </a:r>
            <a:r>
              <a:rPr b="1" spc="13" dirty="0">
                <a:latin typeface="Calibri"/>
                <a:cs typeface="Calibri"/>
              </a:rPr>
              <a:t> </a:t>
            </a:r>
            <a:r>
              <a:rPr b="1" spc="-7" dirty="0">
                <a:latin typeface="Calibri"/>
                <a:cs typeface="Calibri"/>
              </a:rPr>
              <a:t>repository&gt;”</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248025" y="2295524"/>
              <a:ext cx="5810234" cy="647700"/>
            </a:xfrm>
            <a:prstGeom prst="rect">
              <a:avLst/>
            </a:prstGeom>
          </p:spPr>
        </p:pic>
        <p:pic>
          <p:nvPicPr>
            <p:cNvPr id="29" name="object 29"/>
            <p:cNvPicPr/>
            <p:nvPr/>
          </p:nvPicPr>
          <p:blipFill>
            <a:blip r:embed="rId12" cstate="print"/>
            <a:stretch>
              <a:fillRect/>
            </a:stretch>
          </p:blipFill>
          <p:spPr>
            <a:xfrm>
              <a:off x="3256147" y="2307131"/>
              <a:ext cx="5728075" cy="565099"/>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843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5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7" dirty="0">
                <a:solidFill>
                  <a:srgbClr val="5F4778"/>
                </a:solidFill>
                <a:latin typeface="Calibri"/>
                <a:cs typeface="Calibri"/>
              </a:rPr>
              <a:t>push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957334" y="1131227"/>
            <a:ext cx="7829973" cy="1396963"/>
          </a:xfrm>
          <a:prstGeom prst="rect">
            <a:avLst/>
          </a:prstGeom>
        </p:spPr>
        <p:txBody>
          <a:bodyPr vert="horz" wrap="square" lIns="0" tIns="16933" rIns="0" bIns="0" rtlCol="0">
            <a:spAutoFit/>
          </a:bodyPr>
          <a:lstStyle/>
          <a:p>
            <a:pPr marL="8466" algn="ctr">
              <a:lnSpc>
                <a:spcPts val="2133"/>
              </a:lnSpc>
              <a:spcBef>
                <a:spcPts val="133"/>
              </a:spcBef>
            </a:pPr>
            <a:r>
              <a:rPr spc="-93" dirty="0">
                <a:latin typeface="Calibri"/>
                <a:cs typeface="Calibri"/>
              </a:rPr>
              <a:t>To</a:t>
            </a:r>
            <a:r>
              <a:rPr spc="33" dirty="0">
                <a:latin typeface="Calibri"/>
                <a:cs typeface="Calibri"/>
              </a:rPr>
              <a:t> </a:t>
            </a:r>
            <a:r>
              <a:rPr spc="-27" dirty="0">
                <a:latin typeface="Calibri"/>
                <a:cs typeface="Calibri"/>
              </a:rPr>
              <a:t>push</a:t>
            </a:r>
            <a:r>
              <a:rPr spc="40"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changes </a:t>
            </a:r>
            <a:r>
              <a:rPr dirty="0">
                <a:latin typeface="Calibri"/>
                <a:cs typeface="Calibri"/>
              </a:rPr>
              <a:t>to</a:t>
            </a:r>
            <a:r>
              <a:rPr spc="40" dirty="0">
                <a:latin typeface="Calibri"/>
                <a:cs typeface="Calibri"/>
              </a:rPr>
              <a:t> </a:t>
            </a:r>
            <a:r>
              <a:rPr spc="-7" dirty="0">
                <a:latin typeface="Calibri"/>
                <a:cs typeface="Calibri"/>
              </a:rPr>
              <a:t>your</a:t>
            </a:r>
            <a:r>
              <a:rPr spc="-33" dirty="0">
                <a:latin typeface="Calibri"/>
                <a:cs typeface="Calibri"/>
              </a:rPr>
              <a:t> </a:t>
            </a:r>
            <a:r>
              <a:rPr spc="-20" dirty="0">
                <a:latin typeface="Calibri"/>
                <a:cs typeface="Calibri"/>
              </a:rPr>
              <a:t>repository,</a:t>
            </a:r>
            <a:r>
              <a:rPr spc="-53" dirty="0">
                <a:latin typeface="Calibri"/>
                <a:cs typeface="Calibri"/>
              </a:rPr>
              <a:t> </a:t>
            </a:r>
            <a:r>
              <a:rPr spc="-13" dirty="0">
                <a:latin typeface="Calibri"/>
                <a:cs typeface="Calibri"/>
              </a:rPr>
              <a:t>enter</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command</a:t>
            </a:r>
            <a:endParaRPr>
              <a:latin typeface="Calibri"/>
              <a:cs typeface="Calibri"/>
            </a:endParaRPr>
          </a:p>
          <a:p>
            <a:pPr algn="ctr">
              <a:lnSpc>
                <a:spcPts val="2133"/>
              </a:lnSpc>
            </a:pPr>
            <a:r>
              <a:rPr spc="-27" dirty="0">
                <a:latin typeface="Calibri"/>
                <a:cs typeface="Calibri"/>
              </a:rPr>
              <a:t>git</a:t>
            </a:r>
            <a:r>
              <a:rPr spc="93" dirty="0">
                <a:latin typeface="Calibri"/>
                <a:cs typeface="Calibri"/>
              </a:rPr>
              <a:t> </a:t>
            </a:r>
            <a:r>
              <a:rPr spc="-27" dirty="0">
                <a:latin typeface="Calibri"/>
                <a:cs typeface="Calibri"/>
              </a:rPr>
              <a:t>push</a:t>
            </a:r>
            <a:r>
              <a:rPr spc="40" dirty="0">
                <a:latin typeface="Calibri"/>
                <a:cs typeface="Calibri"/>
              </a:rPr>
              <a:t> </a:t>
            </a:r>
            <a:r>
              <a:rPr spc="-13" dirty="0">
                <a:latin typeface="Calibri"/>
                <a:cs typeface="Calibri"/>
              </a:rPr>
              <a:t>origin</a:t>
            </a:r>
            <a:r>
              <a:rPr spc="53" dirty="0">
                <a:latin typeface="Calibri"/>
                <a:cs typeface="Calibri"/>
              </a:rPr>
              <a:t> </a:t>
            </a:r>
            <a:r>
              <a:rPr spc="-13" dirty="0">
                <a:latin typeface="Calibri"/>
                <a:cs typeface="Calibri"/>
              </a:rPr>
              <a:t>&lt;branch-name&gt;</a:t>
            </a:r>
            <a:r>
              <a:rPr spc="93" dirty="0">
                <a:latin typeface="Calibri"/>
                <a:cs typeface="Calibri"/>
              </a:rPr>
              <a:t> </a:t>
            </a:r>
            <a:r>
              <a:rPr spc="-7" dirty="0">
                <a:latin typeface="Calibri"/>
                <a:cs typeface="Calibri"/>
              </a:rPr>
              <a:t>and</a:t>
            </a:r>
            <a:r>
              <a:rPr spc="53" dirty="0">
                <a:latin typeface="Calibri"/>
                <a:cs typeface="Calibri"/>
              </a:rPr>
              <a:t> </a:t>
            </a:r>
            <a:r>
              <a:rPr spc="-27" dirty="0">
                <a:latin typeface="Calibri"/>
                <a:cs typeface="Calibri"/>
              </a:rPr>
              <a:t>hit</a:t>
            </a:r>
            <a:r>
              <a:rPr spc="-7" dirty="0">
                <a:latin typeface="Calibri"/>
                <a:cs typeface="Calibri"/>
              </a:rPr>
              <a:t> </a:t>
            </a:r>
            <a:r>
              <a:rPr spc="-47" dirty="0">
                <a:latin typeface="Calibri"/>
                <a:cs typeface="Calibri"/>
              </a:rPr>
              <a:t>enter.</a:t>
            </a:r>
            <a:r>
              <a:rPr spc="133" dirty="0">
                <a:latin typeface="Calibri"/>
                <a:cs typeface="Calibri"/>
              </a:rPr>
              <a:t> </a:t>
            </a:r>
            <a:r>
              <a:rPr spc="20" dirty="0">
                <a:latin typeface="Calibri"/>
                <a:cs typeface="Calibri"/>
              </a:rPr>
              <a:t>In</a:t>
            </a:r>
            <a:r>
              <a:rPr spc="-47" dirty="0">
                <a:latin typeface="Calibri"/>
                <a:cs typeface="Calibri"/>
              </a:rPr>
              <a:t> </a:t>
            </a:r>
            <a:r>
              <a:rPr spc="-7" dirty="0">
                <a:latin typeface="Calibri"/>
                <a:cs typeface="Calibri"/>
              </a:rPr>
              <a:t>our</a:t>
            </a:r>
            <a:r>
              <a:rPr spc="-33" dirty="0">
                <a:latin typeface="Calibri"/>
                <a:cs typeface="Calibri"/>
              </a:rPr>
              <a:t> </a:t>
            </a:r>
            <a:r>
              <a:rPr spc="13" dirty="0">
                <a:latin typeface="Calibri"/>
                <a:cs typeface="Calibri"/>
              </a:rPr>
              <a:t>case</a:t>
            </a:r>
            <a:r>
              <a:rPr spc="-10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is</a:t>
            </a:r>
            <a:r>
              <a:rPr spc="87" dirty="0">
                <a:latin typeface="Calibri"/>
                <a:cs typeface="Calibri"/>
              </a:rPr>
              <a:t> </a:t>
            </a:r>
            <a:r>
              <a:rPr spc="-40" dirty="0">
                <a:latin typeface="Calibri"/>
                <a:cs typeface="Calibri"/>
              </a:rPr>
              <a:t>master,</a:t>
            </a:r>
            <a:r>
              <a:rPr spc="47" dirty="0">
                <a:latin typeface="Calibri"/>
                <a:cs typeface="Calibri"/>
              </a:rPr>
              <a:t> </a:t>
            </a:r>
            <a:r>
              <a:rPr spc="-13" dirty="0">
                <a:latin typeface="Calibri"/>
                <a:cs typeface="Calibri"/>
              </a:rPr>
              <a:t>hence</a:t>
            </a:r>
            <a:endParaRPr>
              <a:latin typeface="Calibri"/>
              <a:cs typeface="Calibri"/>
            </a:endParaRPr>
          </a:p>
          <a:p>
            <a:pPr marL="11853" algn="ctr">
              <a:spcBef>
                <a:spcPts val="47"/>
              </a:spcBef>
            </a:pPr>
            <a:r>
              <a:rPr b="1" spc="-7" dirty="0">
                <a:latin typeface="Calibri"/>
                <a:cs typeface="Calibri"/>
              </a:rPr>
              <a:t>git</a:t>
            </a:r>
            <a:r>
              <a:rPr b="1" spc="-47" dirty="0">
                <a:latin typeface="Calibri"/>
                <a:cs typeface="Calibri"/>
              </a:rPr>
              <a:t> </a:t>
            </a:r>
            <a:r>
              <a:rPr b="1" spc="7" dirty="0">
                <a:latin typeface="Calibri"/>
                <a:cs typeface="Calibri"/>
              </a:rPr>
              <a:t>push</a:t>
            </a:r>
            <a:r>
              <a:rPr b="1" spc="-93" dirty="0">
                <a:latin typeface="Calibri"/>
                <a:cs typeface="Calibri"/>
              </a:rPr>
              <a:t> </a:t>
            </a:r>
            <a:r>
              <a:rPr b="1" spc="-13" dirty="0">
                <a:latin typeface="Calibri"/>
                <a:cs typeface="Calibri"/>
              </a:rPr>
              <a:t>origin</a:t>
            </a:r>
            <a:r>
              <a:rPr b="1" spc="7" dirty="0">
                <a:latin typeface="Calibri"/>
                <a:cs typeface="Calibri"/>
              </a:rPr>
              <a:t> </a:t>
            </a:r>
            <a:r>
              <a:rPr b="1" spc="-7" dirty="0">
                <a:latin typeface="Calibri"/>
                <a:cs typeface="Calibri"/>
              </a:rPr>
              <a:t>master</a:t>
            </a:r>
            <a:endParaRPr>
              <a:latin typeface="Calibri"/>
              <a:cs typeface="Calibri"/>
            </a:endParaRPr>
          </a:p>
          <a:p>
            <a:pPr marL="143930" marR="78738" algn="ctr">
              <a:lnSpc>
                <a:spcPts val="2107"/>
              </a:lnSpc>
              <a:spcBef>
                <a:spcPts val="160"/>
              </a:spcBef>
            </a:pPr>
            <a:r>
              <a:rPr spc="-20" dirty="0">
                <a:latin typeface="Calibri"/>
                <a:cs typeface="Calibri"/>
              </a:rPr>
              <a:t>This</a:t>
            </a:r>
            <a:r>
              <a:rPr spc="-13" dirty="0">
                <a:latin typeface="Calibri"/>
                <a:cs typeface="Calibri"/>
              </a:rPr>
              <a:t> </a:t>
            </a:r>
            <a:r>
              <a:rPr spc="-7" dirty="0">
                <a:latin typeface="Calibri"/>
                <a:cs typeface="Calibri"/>
              </a:rPr>
              <a:t>command</a:t>
            </a:r>
            <a:r>
              <a:rPr spc="47" dirty="0">
                <a:latin typeface="Calibri"/>
                <a:cs typeface="Calibri"/>
              </a:rPr>
              <a:t> </a:t>
            </a:r>
            <a:r>
              <a:rPr spc="-13" dirty="0">
                <a:latin typeface="Calibri"/>
                <a:cs typeface="Calibri"/>
              </a:rPr>
              <a:t>will then</a:t>
            </a:r>
            <a:r>
              <a:rPr spc="47" dirty="0">
                <a:latin typeface="Calibri"/>
                <a:cs typeface="Calibri"/>
              </a:rPr>
              <a:t> </a:t>
            </a:r>
            <a:r>
              <a:rPr spc="-27" dirty="0">
                <a:latin typeface="Calibri"/>
                <a:cs typeface="Calibri"/>
              </a:rPr>
              <a:t>prompt</a:t>
            </a:r>
            <a:r>
              <a:rPr spc="93" dirty="0">
                <a:latin typeface="Calibri"/>
                <a:cs typeface="Calibri"/>
              </a:rPr>
              <a:t> </a:t>
            </a:r>
            <a:r>
              <a:rPr spc="27" dirty="0">
                <a:latin typeface="Calibri"/>
                <a:cs typeface="Calibri"/>
              </a:rPr>
              <a:t>for</a:t>
            </a:r>
            <a:r>
              <a:rPr spc="-133" dirty="0">
                <a:latin typeface="Calibri"/>
                <a:cs typeface="Calibri"/>
              </a:rPr>
              <a:t> </a:t>
            </a:r>
            <a:r>
              <a:rPr spc="-20" dirty="0">
                <a:latin typeface="Calibri"/>
                <a:cs typeface="Calibri"/>
              </a:rPr>
              <a:t>username</a:t>
            </a:r>
            <a:r>
              <a:rPr spc="100"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password,</a:t>
            </a:r>
            <a:r>
              <a:rPr spc="-53" dirty="0">
                <a:latin typeface="Calibri"/>
                <a:cs typeface="Calibri"/>
              </a:rPr>
              <a:t> </a:t>
            </a:r>
            <a:r>
              <a:rPr spc="-13" dirty="0">
                <a:latin typeface="Calibri"/>
                <a:cs typeface="Calibri"/>
              </a:rPr>
              <a:t>enter</a:t>
            </a:r>
            <a:r>
              <a:rPr spc="67"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values</a:t>
            </a:r>
            <a:r>
              <a:rPr dirty="0">
                <a:latin typeface="Calibri"/>
                <a:cs typeface="Calibri"/>
              </a:rPr>
              <a:t> </a:t>
            </a:r>
            <a:r>
              <a:rPr spc="-7" dirty="0">
                <a:latin typeface="Calibri"/>
                <a:cs typeface="Calibri"/>
              </a:rPr>
              <a:t>and </a:t>
            </a:r>
            <a:r>
              <a:rPr spc="-387" dirty="0">
                <a:latin typeface="Calibri"/>
                <a:cs typeface="Calibri"/>
              </a:rPr>
              <a:t> </a:t>
            </a:r>
            <a:r>
              <a:rPr spc="-27" dirty="0">
                <a:latin typeface="Calibri"/>
                <a:cs typeface="Calibri"/>
              </a:rPr>
              <a:t>hit</a:t>
            </a:r>
            <a:r>
              <a:rPr spc="80" dirty="0">
                <a:latin typeface="Calibri"/>
                <a:cs typeface="Calibri"/>
              </a:rPr>
              <a:t> </a:t>
            </a:r>
            <a:r>
              <a:rPr spc="-47" dirty="0">
                <a:latin typeface="Calibri"/>
                <a:cs typeface="Calibri"/>
              </a:rPr>
              <a:t>enter.</a:t>
            </a:r>
            <a:endParaRPr>
              <a:latin typeface="Calibri"/>
              <a:cs typeface="Calibri"/>
            </a:endParaRPr>
          </a:p>
        </p:txBody>
      </p:sp>
      <p:grpSp>
        <p:nvGrpSpPr>
          <p:cNvPr id="27" name="object 27"/>
          <p:cNvGrpSpPr/>
          <p:nvPr/>
        </p:nvGrpSpPr>
        <p:grpSpPr>
          <a:xfrm>
            <a:off x="1" y="2032"/>
            <a:ext cx="12153900" cy="6856307"/>
            <a:chOff x="0" y="1524"/>
            <a:chExt cx="9115425" cy="5142230"/>
          </a:xfrm>
        </p:grpSpPr>
        <p:pic>
          <p:nvPicPr>
            <p:cNvPr id="28" name="object 28"/>
            <p:cNvPicPr/>
            <p:nvPr/>
          </p:nvPicPr>
          <p:blipFill>
            <a:blip r:embed="rId11" cstate="print"/>
            <a:stretch>
              <a:fillRect/>
            </a:stretch>
          </p:blipFill>
          <p:spPr>
            <a:xfrm>
              <a:off x="3190875" y="2076449"/>
              <a:ext cx="5924549" cy="2409825"/>
            </a:xfrm>
            <a:prstGeom prst="rect">
              <a:avLst/>
            </a:prstGeom>
          </p:spPr>
        </p:pic>
        <p:pic>
          <p:nvPicPr>
            <p:cNvPr id="29" name="object 29"/>
            <p:cNvPicPr/>
            <p:nvPr/>
          </p:nvPicPr>
          <p:blipFill>
            <a:blip r:embed="rId12" cstate="print"/>
            <a:stretch>
              <a:fillRect/>
            </a:stretch>
          </p:blipFill>
          <p:spPr>
            <a:xfrm>
              <a:off x="3197717" y="2085706"/>
              <a:ext cx="5848593" cy="2331086"/>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78000" y="1371601"/>
            <a:ext cx="9321800" cy="1079500"/>
            <a:chOff x="1333500" y="1028700"/>
            <a:chExt cx="6991350" cy="809625"/>
          </a:xfrm>
        </p:grpSpPr>
        <p:pic>
          <p:nvPicPr>
            <p:cNvPr id="3" name="object 3"/>
            <p:cNvPicPr/>
            <p:nvPr/>
          </p:nvPicPr>
          <p:blipFill>
            <a:blip r:embed="rId2" cstate="print"/>
            <a:stretch>
              <a:fillRect/>
            </a:stretch>
          </p:blipFill>
          <p:spPr>
            <a:xfrm>
              <a:off x="1333500" y="1028700"/>
              <a:ext cx="6991350" cy="809625"/>
            </a:xfrm>
            <a:prstGeom prst="rect">
              <a:avLst/>
            </a:prstGeom>
          </p:spPr>
        </p:pic>
        <p:sp>
          <p:nvSpPr>
            <p:cNvPr id="4" name="object 4"/>
            <p:cNvSpPr/>
            <p:nvPr/>
          </p:nvSpPr>
          <p:spPr>
            <a:xfrm>
              <a:off x="1352799" y="1051316"/>
              <a:ext cx="6898640" cy="716280"/>
            </a:xfrm>
            <a:custGeom>
              <a:avLst/>
              <a:gdLst/>
              <a:ahLst/>
              <a:cxnLst/>
              <a:rect l="l" t="t" r="r" b="b"/>
              <a:pathLst>
                <a:path w="6898640" h="716280">
                  <a:moveTo>
                    <a:pt x="6778745" y="0"/>
                  </a:moveTo>
                  <a:lnTo>
                    <a:pt x="119384" y="0"/>
                  </a:lnTo>
                  <a:lnTo>
                    <a:pt x="72923" y="9383"/>
                  </a:lnTo>
                  <a:lnTo>
                    <a:pt x="34974" y="34968"/>
                  </a:lnTo>
                  <a:lnTo>
                    <a:pt x="9384" y="72909"/>
                  </a:lnTo>
                  <a:lnTo>
                    <a:pt x="0" y="119359"/>
                  </a:lnTo>
                  <a:lnTo>
                    <a:pt x="0" y="596889"/>
                  </a:lnTo>
                  <a:lnTo>
                    <a:pt x="9384" y="643321"/>
                  </a:lnTo>
                  <a:lnTo>
                    <a:pt x="34974" y="681220"/>
                  </a:lnTo>
                  <a:lnTo>
                    <a:pt x="72923" y="706763"/>
                  </a:lnTo>
                  <a:lnTo>
                    <a:pt x="119384" y="716127"/>
                  </a:lnTo>
                  <a:lnTo>
                    <a:pt x="6778745" y="716127"/>
                  </a:lnTo>
                  <a:lnTo>
                    <a:pt x="6825194" y="706763"/>
                  </a:lnTo>
                  <a:lnTo>
                    <a:pt x="6863102" y="681220"/>
                  </a:lnTo>
                  <a:lnTo>
                    <a:pt x="6888649" y="643321"/>
                  </a:lnTo>
                  <a:lnTo>
                    <a:pt x="6898013" y="596889"/>
                  </a:lnTo>
                  <a:lnTo>
                    <a:pt x="6898013" y="119359"/>
                  </a:lnTo>
                  <a:lnTo>
                    <a:pt x="6888649" y="72909"/>
                  </a:lnTo>
                  <a:lnTo>
                    <a:pt x="6863102" y="34968"/>
                  </a:lnTo>
                  <a:lnTo>
                    <a:pt x="6825194" y="9383"/>
                  </a:lnTo>
                  <a:lnTo>
                    <a:pt x="6778745" y="0"/>
                  </a:lnTo>
                  <a:close/>
                </a:path>
              </a:pathLst>
            </a:custGeom>
            <a:solidFill>
              <a:srgbClr val="FFFFFF"/>
            </a:solidFill>
          </p:spPr>
          <p:txBody>
            <a:bodyPr wrap="square" lIns="0" tIns="0" rIns="0" bIns="0" rtlCol="0"/>
            <a:lstStyle/>
            <a:p>
              <a:endParaRPr sz="2400"/>
            </a:p>
          </p:txBody>
        </p:sp>
        <p:sp>
          <p:nvSpPr>
            <p:cNvPr id="5" name="object 5"/>
            <p:cNvSpPr/>
            <p:nvPr/>
          </p:nvSpPr>
          <p:spPr>
            <a:xfrm>
              <a:off x="1352799" y="1051316"/>
              <a:ext cx="6898640" cy="716280"/>
            </a:xfrm>
            <a:custGeom>
              <a:avLst/>
              <a:gdLst/>
              <a:ahLst/>
              <a:cxnLst/>
              <a:rect l="l" t="t" r="r" b="b"/>
              <a:pathLst>
                <a:path w="6898640" h="716280">
                  <a:moveTo>
                    <a:pt x="0" y="119359"/>
                  </a:moveTo>
                  <a:lnTo>
                    <a:pt x="9384" y="72909"/>
                  </a:lnTo>
                  <a:lnTo>
                    <a:pt x="34974" y="34968"/>
                  </a:lnTo>
                  <a:lnTo>
                    <a:pt x="72923" y="9383"/>
                  </a:lnTo>
                  <a:lnTo>
                    <a:pt x="119384" y="0"/>
                  </a:lnTo>
                  <a:lnTo>
                    <a:pt x="6778745" y="0"/>
                  </a:lnTo>
                  <a:lnTo>
                    <a:pt x="6825194" y="9383"/>
                  </a:lnTo>
                  <a:lnTo>
                    <a:pt x="6863102" y="34968"/>
                  </a:lnTo>
                  <a:lnTo>
                    <a:pt x="6888649" y="72909"/>
                  </a:lnTo>
                  <a:lnTo>
                    <a:pt x="6898013" y="119359"/>
                  </a:lnTo>
                  <a:lnTo>
                    <a:pt x="6898013" y="596889"/>
                  </a:lnTo>
                  <a:lnTo>
                    <a:pt x="6888649" y="643321"/>
                  </a:lnTo>
                  <a:lnTo>
                    <a:pt x="6863102" y="681220"/>
                  </a:lnTo>
                  <a:lnTo>
                    <a:pt x="6825194" y="706763"/>
                  </a:lnTo>
                  <a:lnTo>
                    <a:pt x="6778745" y="716127"/>
                  </a:lnTo>
                  <a:lnTo>
                    <a:pt x="119384" y="716127"/>
                  </a:lnTo>
                  <a:lnTo>
                    <a:pt x="72923" y="706763"/>
                  </a:lnTo>
                  <a:lnTo>
                    <a:pt x="34974" y="681220"/>
                  </a:lnTo>
                  <a:lnTo>
                    <a:pt x="9384" y="643321"/>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p:nvPr/>
        </p:nvSpPr>
        <p:spPr>
          <a:xfrm>
            <a:off x="341207" y="244342"/>
            <a:ext cx="643297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3171936" y="3040657"/>
            <a:ext cx="1277019" cy="1142596"/>
          </a:xfrm>
          <a:prstGeom prst="rect">
            <a:avLst/>
          </a:prstGeom>
        </p:spPr>
      </p:pic>
      <p:sp>
        <p:nvSpPr>
          <p:cNvPr id="8" name="object 8"/>
          <p:cNvSpPr/>
          <p:nvPr/>
        </p:nvSpPr>
        <p:spPr>
          <a:xfrm>
            <a:off x="4976043" y="3505532"/>
            <a:ext cx="1857587" cy="101600"/>
          </a:xfrm>
          <a:custGeom>
            <a:avLst/>
            <a:gdLst/>
            <a:ahLst/>
            <a:cxnLst/>
            <a:rect l="l" t="t" r="r" b="b"/>
            <a:pathLst>
              <a:path w="1393189" h="76200">
                <a:moveTo>
                  <a:pt x="1316614" y="0"/>
                </a:moveTo>
                <a:lnTo>
                  <a:pt x="1316614" y="76200"/>
                </a:lnTo>
                <a:lnTo>
                  <a:pt x="1373764" y="47625"/>
                </a:lnTo>
                <a:lnTo>
                  <a:pt x="1329309" y="47625"/>
                </a:lnTo>
                <a:lnTo>
                  <a:pt x="1329309" y="28575"/>
                </a:lnTo>
                <a:lnTo>
                  <a:pt x="1373764" y="28575"/>
                </a:lnTo>
                <a:lnTo>
                  <a:pt x="1316614" y="0"/>
                </a:lnTo>
                <a:close/>
              </a:path>
              <a:path w="1393189" h="76200">
                <a:moveTo>
                  <a:pt x="1316614" y="28575"/>
                </a:moveTo>
                <a:lnTo>
                  <a:pt x="0" y="28575"/>
                </a:lnTo>
                <a:lnTo>
                  <a:pt x="0" y="47625"/>
                </a:lnTo>
                <a:lnTo>
                  <a:pt x="1316614" y="47625"/>
                </a:lnTo>
                <a:lnTo>
                  <a:pt x="1316614" y="28575"/>
                </a:lnTo>
                <a:close/>
              </a:path>
              <a:path w="1393189" h="76200">
                <a:moveTo>
                  <a:pt x="1373764" y="28575"/>
                </a:moveTo>
                <a:lnTo>
                  <a:pt x="1329309" y="28575"/>
                </a:lnTo>
                <a:lnTo>
                  <a:pt x="1329309" y="47625"/>
                </a:lnTo>
                <a:lnTo>
                  <a:pt x="1373764" y="47625"/>
                </a:lnTo>
                <a:lnTo>
                  <a:pt x="1392814" y="38100"/>
                </a:lnTo>
                <a:lnTo>
                  <a:pt x="1373764" y="28575"/>
                </a:lnTo>
                <a:close/>
              </a:path>
            </a:pathLst>
          </a:custGeom>
          <a:solidFill>
            <a:srgbClr val="F07F09"/>
          </a:solidFill>
        </p:spPr>
        <p:txBody>
          <a:bodyPr wrap="square" lIns="0" tIns="0" rIns="0" bIns="0" rtlCol="0"/>
          <a:lstStyle/>
          <a:p>
            <a:endParaRPr sz="2400"/>
          </a:p>
        </p:txBody>
      </p:sp>
      <p:sp>
        <p:nvSpPr>
          <p:cNvPr id="9" name="object 9"/>
          <p:cNvSpPr txBox="1"/>
          <p:nvPr/>
        </p:nvSpPr>
        <p:spPr>
          <a:xfrm>
            <a:off x="2730502" y="1679359"/>
            <a:ext cx="76572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Imagine,</a:t>
            </a:r>
            <a:r>
              <a:rPr spc="40" dirty="0">
                <a:latin typeface="Calibri"/>
                <a:cs typeface="Calibri"/>
              </a:rPr>
              <a:t> </a:t>
            </a:r>
            <a:r>
              <a:rPr spc="-7" dirty="0">
                <a:latin typeface="Calibri"/>
                <a:cs typeface="Calibri"/>
              </a:rPr>
              <a:t>Developer</a:t>
            </a:r>
            <a:r>
              <a:rPr spc="73" dirty="0">
                <a:latin typeface="Calibri"/>
                <a:cs typeface="Calibri"/>
              </a:rPr>
              <a:t> </a:t>
            </a:r>
            <a:r>
              <a:rPr dirty="0">
                <a:latin typeface="Calibri"/>
                <a:cs typeface="Calibri"/>
              </a:rPr>
              <a:t>A</a:t>
            </a:r>
            <a:r>
              <a:rPr spc="-40" dirty="0">
                <a:latin typeface="Calibri"/>
                <a:cs typeface="Calibri"/>
              </a:rPr>
              <a:t> </a:t>
            </a:r>
            <a:r>
              <a:rPr dirty="0">
                <a:latin typeface="Calibri"/>
                <a:cs typeface="Calibri"/>
              </a:rPr>
              <a:t>creates</a:t>
            </a:r>
            <a:r>
              <a:rPr spc="-107"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software,</a:t>
            </a:r>
            <a:r>
              <a:rPr spc="-147" dirty="0">
                <a:latin typeface="Calibri"/>
                <a:cs typeface="Calibri"/>
              </a:rPr>
              <a:t> </a:t>
            </a:r>
            <a:r>
              <a:rPr spc="-7" dirty="0">
                <a:latin typeface="Calibri"/>
                <a:cs typeface="Calibri"/>
              </a:rPr>
              <a:t>and</a:t>
            </a:r>
            <a:r>
              <a:rPr spc="-53" dirty="0">
                <a:latin typeface="Calibri"/>
                <a:cs typeface="Calibri"/>
              </a:rPr>
              <a:t> </a:t>
            </a:r>
            <a:r>
              <a:rPr spc="-7" dirty="0">
                <a:latin typeface="Calibri"/>
                <a:cs typeface="Calibri"/>
              </a:rPr>
              <a:t>starts </a:t>
            </a:r>
            <a:r>
              <a:rPr dirty="0">
                <a:latin typeface="Calibri"/>
                <a:cs typeface="Calibri"/>
              </a:rPr>
              <a:t>a</a:t>
            </a:r>
            <a:r>
              <a:rPr spc="-67" dirty="0">
                <a:latin typeface="Calibri"/>
                <a:cs typeface="Calibri"/>
              </a:rPr>
              <a:t> </a:t>
            </a:r>
            <a:r>
              <a:rPr spc="-7" dirty="0">
                <a:latin typeface="Calibri"/>
                <a:cs typeface="Calibri"/>
              </a:rPr>
              <a:t>company</a:t>
            </a:r>
            <a:r>
              <a:rPr spc="-13" dirty="0">
                <a:latin typeface="Calibri"/>
                <a:cs typeface="Calibri"/>
              </a:rPr>
              <a:t> </a:t>
            </a:r>
            <a:r>
              <a:rPr spc="-7" dirty="0">
                <a:latin typeface="Calibri"/>
                <a:cs typeface="Calibri"/>
              </a:rPr>
              <a:t>with</a:t>
            </a:r>
            <a:r>
              <a:rPr spc="40" dirty="0">
                <a:latin typeface="Calibri"/>
                <a:cs typeface="Calibri"/>
              </a:rPr>
              <a:t> </a:t>
            </a:r>
            <a:r>
              <a:rPr spc="-20" dirty="0">
                <a:latin typeface="Calibri"/>
                <a:cs typeface="Calibri"/>
              </a:rPr>
              <a:t>this</a:t>
            </a:r>
            <a:r>
              <a:rPr spc="-7" dirty="0">
                <a:latin typeface="Calibri"/>
                <a:cs typeface="Calibri"/>
              </a:rPr>
              <a:t> </a:t>
            </a:r>
            <a:r>
              <a:rPr spc="7" dirty="0">
                <a:latin typeface="Calibri"/>
                <a:cs typeface="Calibri"/>
              </a:rPr>
              <a:t>software.</a:t>
            </a:r>
            <a:endParaRPr>
              <a:latin typeface="Calibri"/>
              <a:cs typeface="Calibri"/>
            </a:endParaRPr>
          </a:p>
        </p:txBody>
      </p:sp>
      <p:pic>
        <p:nvPicPr>
          <p:cNvPr id="10" name="object 10"/>
          <p:cNvPicPr/>
          <p:nvPr/>
        </p:nvPicPr>
        <p:blipFill>
          <a:blip r:embed="rId4" cstate="print"/>
          <a:stretch>
            <a:fillRect/>
          </a:stretch>
        </p:blipFill>
        <p:spPr>
          <a:xfrm>
            <a:off x="7329749" y="3078904"/>
            <a:ext cx="954953" cy="954953"/>
          </a:xfrm>
          <a:prstGeom prst="rect">
            <a:avLst/>
          </a:prstGeom>
        </p:spPr>
      </p:pic>
      <p:sp>
        <p:nvSpPr>
          <p:cNvPr id="11" name="object 11"/>
          <p:cNvSpPr txBox="1"/>
          <p:nvPr/>
        </p:nvSpPr>
        <p:spPr>
          <a:xfrm>
            <a:off x="3382098" y="4277272"/>
            <a:ext cx="99991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sp>
        <p:nvSpPr>
          <p:cNvPr id="12" name="object 12"/>
          <p:cNvSpPr txBox="1"/>
          <p:nvPr/>
        </p:nvSpPr>
        <p:spPr>
          <a:xfrm>
            <a:off x="7442221" y="4277272"/>
            <a:ext cx="742527" cy="247141"/>
          </a:xfrm>
          <a:prstGeom prst="rect">
            <a:avLst/>
          </a:prstGeom>
        </p:spPr>
        <p:txBody>
          <a:bodyPr vert="horz" wrap="square" lIns="0" tIns="21167" rIns="0" bIns="0" rtlCol="0">
            <a:spAutoFit/>
          </a:bodyPr>
          <a:lstStyle/>
          <a:p>
            <a:pPr marL="16933">
              <a:spcBef>
                <a:spcPts val="167"/>
              </a:spcBef>
            </a:pPr>
            <a:r>
              <a:rPr sz="1467" b="1" dirty="0">
                <a:latin typeface="Calibri"/>
                <a:cs typeface="Calibri"/>
              </a:rPr>
              <a:t>S</a:t>
            </a:r>
            <a:r>
              <a:rPr sz="1467" b="1" spc="7" dirty="0">
                <a:latin typeface="Calibri"/>
                <a:cs typeface="Calibri"/>
              </a:rPr>
              <a:t>o</a:t>
            </a:r>
            <a:r>
              <a:rPr sz="1467" b="1" spc="27" dirty="0">
                <a:latin typeface="Calibri"/>
                <a:cs typeface="Calibri"/>
              </a:rPr>
              <a:t>f</a:t>
            </a:r>
            <a:r>
              <a:rPr sz="1467" b="1" dirty="0">
                <a:latin typeface="Calibri"/>
                <a:cs typeface="Calibri"/>
              </a:rPr>
              <a:t>tw</a:t>
            </a:r>
            <a:r>
              <a:rPr sz="1467" b="1" spc="-27" dirty="0">
                <a:latin typeface="Calibri"/>
                <a:cs typeface="Calibri"/>
              </a:rPr>
              <a:t>ar</a:t>
            </a:r>
            <a:r>
              <a:rPr sz="1467" b="1" spc="13" dirty="0">
                <a:latin typeface="Calibri"/>
                <a:cs typeface="Calibri"/>
              </a:rPr>
              <a:t>e</a:t>
            </a:r>
            <a:endParaRPr sz="1467">
              <a:latin typeface="Calibri"/>
              <a:cs typeface="Calibri"/>
            </a:endParaRPr>
          </a:p>
        </p:txBody>
      </p:sp>
      <p:pic>
        <p:nvPicPr>
          <p:cNvPr id="13" name="object 13"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843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5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7" dirty="0">
                <a:solidFill>
                  <a:srgbClr val="5F4778"/>
                </a:solidFill>
                <a:latin typeface="Calibri"/>
                <a:cs typeface="Calibri"/>
              </a:rPr>
              <a:t>push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4982976" y="1275837"/>
            <a:ext cx="6135793" cy="570242"/>
          </a:xfrm>
          <a:prstGeom prst="rect">
            <a:avLst/>
          </a:prstGeom>
        </p:spPr>
        <p:txBody>
          <a:bodyPr vert="horz" wrap="square" lIns="0" tIns="31327" rIns="0" bIns="0" rtlCol="0">
            <a:spAutoFit/>
          </a:bodyPr>
          <a:lstStyle/>
          <a:p>
            <a:pPr marL="2775304" marR="6773" indent="-2758371">
              <a:lnSpc>
                <a:spcPts val="2107"/>
              </a:lnSpc>
              <a:spcBef>
                <a:spcPts val="247"/>
              </a:spcBef>
            </a:pPr>
            <a:r>
              <a:rPr spc="-27" dirty="0">
                <a:latin typeface="Calibri"/>
                <a:cs typeface="Calibri"/>
              </a:rPr>
              <a:t>Your </a:t>
            </a:r>
            <a:r>
              <a:rPr spc="13" dirty="0">
                <a:latin typeface="Calibri"/>
                <a:cs typeface="Calibri"/>
              </a:rPr>
              <a:t>local </a:t>
            </a:r>
            <a:r>
              <a:rPr spc="-7" dirty="0">
                <a:latin typeface="Calibri"/>
                <a:cs typeface="Calibri"/>
              </a:rPr>
              <a:t>repository </a:t>
            </a:r>
            <a:r>
              <a:rPr spc="-13" dirty="0">
                <a:latin typeface="Calibri"/>
                <a:cs typeface="Calibri"/>
              </a:rPr>
              <a:t>is </a:t>
            </a:r>
            <a:r>
              <a:rPr spc="-7" dirty="0">
                <a:latin typeface="Calibri"/>
                <a:cs typeface="Calibri"/>
              </a:rPr>
              <a:t>now </a:t>
            </a:r>
            <a:r>
              <a:rPr spc="-13" dirty="0">
                <a:latin typeface="Calibri"/>
                <a:cs typeface="Calibri"/>
              </a:rPr>
              <a:t>synced </a:t>
            </a:r>
            <a:r>
              <a:rPr spc="-7" dirty="0">
                <a:latin typeface="Calibri"/>
                <a:cs typeface="Calibri"/>
              </a:rPr>
              <a:t>with </a:t>
            </a:r>
            <a:r>
              <a:rPr spc="-20" dirty="0">
                <a:latin typeface="Calibri"/>
                <a:cs typeface="Calibri"/>
              </a:rPr>
              <a:t>the </a:t>
            </a:r>
            <a:r>
              <a:rPr spc="-7" dirty="0">
                <a:latin typeface="Calibri"/>
                <a:cs typeface="Calibri"/>
              </a:rPr>
              <a:t>remote repository </a:t>
            </a:r>
            <a:r>
              <a:rPr spc="20" dirty="0">
                <a:latin typeface="Calibri"/>
                <a:cs typeface="Calibri"/>
              </a:rPr>
              <a:t>on </a:t>
            </a:r>
            <a:r>
              <a:rPr spc="-393" dirty="0">
                <a:latin typeface="Calibri"/>
                <a:cs typeface="Calibri"/>
              </a:rPr>
              <a:t> </a:t>
            </a:r>
            <a:r>
              <a:rPr spc="-33" dirty="0">
                <a:latin typeface="Calibri"/>
                <a:cs typeface="Calibri"/>
              </a:rPr>
              <a:t>github</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086084" y="2162174"/>
              <a:ext cx="5953109" cy="1752600"/>
            </a:xfrm>
            <a:prstGeom prst="rect">
              <a:avLst/>
            </a:prstGeom>
          </p:spPr>
        </p:pic>
        <p:pic>
          <p:nvPicPr>
            <p:cNvPr id="29" name="object 29"/>
            <p:cNvPicPr/>
            <p:nvPr/>
          </p:nvPicPr>
          <p:blipFill>
            <a:blip r:embed="rId12" cstate="print"/>
            <a:stretch>
              <a:fillRect/>
            </a:stretch>
          </p:blipFill>
          <p:spPr>
            <a:xfrm>
              <a:off x="3092836" y="2179191"/>
              <a:ext cx="5877062" cy="1667256"/>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8" y="250786"/>
            <a:ext cx="694351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dirty="0">
                <a:solidFill>
                  <a:srgbClr val="5F4778"/>
                </a:solidFill>
                <a:latin typeface="Calibri"/>
                <a:cs typeface="Calibri"/>
              </a:rPr>
              <a:t>clone</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934971" y="1165431"/>
            <a:ext cx="7770707" cy="1670543"/>
          </a:xfrm>
          <a:prstGeom prst="rect">
            <a:avLst/>
          </a:prstGeom>
        </p:spPr>
        <p:txBody>
          <a:bodyPr vert="horz" wrap="square" lIns="0" tIns="31327" rIns="0" bIns="0" rtlCol="0">
            <a:spAutoFit/>
          </a:bodyPr>
          <a:lstStyle/>
          <a:p>
            <a:pPr marL="16933" marR="6773" algn="ctr">
              <a:lnSpc>
                <a:spcPts val="2107"/>
              </a:lnSpc>
              <a:spcBef>
                <a:spcPts val="247"/>
              </a:spcBef>
            </a:pPr>
            <a:r>
              <a:rPr spc="-33" dirty="0">
                <a:latin typeface="Calibri"/>
                <a:cs typeface="Calibri"/>
              </a:rPr>
              <a:t>Similarly, </a:t>
            </a:r>
            <a:r>
              <a:rPr spc="-13" dirty="0">
                <a:latin typeface="Calibri"/>
                <a:cs typeface="Calibri"/>
              </a:rPr>
              <a:t>if </a:t>
            </a:r>
            <a:r>
              <a:rPr dirty="0">
                <a:latin typeface="Calibri"/>
                <a:cs typeface="Calibri"/>
              </a:rPr>
              <a:t>we </a:t>
            </a:r>
            <a:r>
              <a:rPr spc="-7" dirty="0">
                <a:latin typeface="Calibri"/>
                <a:cs typeface="Calibri"/>
              </a:rPr>
              <a:t>want </a:t>
            </a:r>
            <a:r>
              <a:rPr dirty="0">
                <a:latin typeface="Calibri"/>
                <a:cs typeface="Calibri"/>
              </a:rPr>
              <a:t>to download </a:t>
            </a:r>
            <a:r>
              <a:rPr spc="-20" dirty="0">
                <a:latin typeface="Calibri"/>
                <a:cs typeface="Calibri"/>
              </a:rPr>
              <a:t>the </a:t>
            </a:r>
            <a:r>
              <a:rPr spc="-7" dirty="0">
                <a:latin typeface="Calibri"/>
                <a:cs typeface="Calibri"/>
              </a:rPr>
              <a:t>remote repository </a:t>
            </a:r>
            <a:r>
              <a:rPr dirty="0">
                <a:latin typeface="Calibri"/>
                <a:cs typeface="Calibri"/>
              </a:rPr>
              <a:t>to </a:t>
            </a:r>
            <a:r>
              <a:rPr spc="-7" dirty="0">
                <a:latin typeface="Calibri"/>
                <a:cs typeface="Calibri"/>
              </a:rPr>
              <a:t>our </a:t>
            </a:r>
            <a:r>
              <a:rPr spc="13" dirty="0">
                <a:latin typeface="Calibri"/>
                <a:cs typeface="Calibri"/>
              </a:rPr>
              <a:t>local </a:t>
            </a:r>
            <a:r>
              <a:rPr spc="-13" dirty="0">
                <a:latin typeface="Calibri"/>
                <a:cs typeface="Calibri"/>
              </a:rPr>
              <a:t>system, </a:t>
            </a:r>
            <a:r>
              <a:rPr dirty="0">
                <a:latin typeface="Calibri"/>
                <a:cs typeface="Calibri"/>
              </a:rPr>
              <a:t>we </a:t>
            </a:r>
            <a:r>
              <a:rPr spc="20" dirty="0">
                <a:latin typeface="Calibri"/>
                <a:cs typeface="Calibri"/>
              </a:rPr>
              <a:t>can </a:t>
            </a:r>
            <a:r>
              <a:rPr spc="-393" dirty="0">
                <a:latin typeface="Calibri"/>
                <a:cs typeface="Calibri"/>
              </a:rPr>
              <a:t> </a:t>
            </a:r>
            <a:r>
              <a:rPr spc="-20" dirty="0">
                <a:latin typeface="Calibri"/>
                <a:cs typeface="Calibri"/>
              </a:rPr>
              <a:t>use the</a:t>
            </a:r>
            <a:r>
              <a:rPr spc="87" dirty="0">
                <a:latin typeface="Calibri"/>
                <a:cs typeface="Calibri"/>
              </a:rPr>
              <a:t> </a:t>
            </a:r>
            <a:r>
              <a:rPr spc="-13" dirty="0">
                <a:latin typeface="Calibri"/>
                <a:cs typeface="Calibri"/>
              </a:rPr>
              <a:t>command:</a:t>
            </a:r>
            <a:endParaRPr>
              <a:latin typeface="Calibri"/>
              <a:cs typeface="Calibri"/>
            </a:endParaRPr>
          </a:p>
          <a:p>
            <a:pPr marL="53339" algn="ctr">
              <a:lnSpc>
                <a:spcPts val="2140"/>
              </a:lnSpc>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0" dirty="0">
                <a:latin typeface="Calibri"/>
                <a:cs typeface="Calibri"/>
              </a:rPr>
              <a:t>c</a:t>
            </a:r>
            <a:r>
              <a:rPr b="1" spc="-47" dirty="0">
                <a:latin typeface="Calibri"/>
                <a:cs typeface="Calibri"/>
              </a:rPr>
              <a:t>l</a:t>
            </a:r>
            <a:r>
              <a:rPr b="1" spc="27" dirty="0">
                <a:latin typeface="Calibri"/>
                <a:cs typeface="Calibri"/>
              </a:rPr>
              <a:t>on</a:t>
            </a:r>
            <a:r>
              <a:rPr b="1" dirty="0">
                <a:latin typeface="Calibri"/>
                <a:cs typeface="Calibri"/>
              </a:rPr>
              <a:t>e</a:t>
            </a:r>
            <a:r>
              <a:rPr spc="-160" dirty="0">
                <a:latin typeface="Times New Roman"/>
                <a:cs typeface="Times New Roman"/>
              </a:rPr>
              <a:t> </a:t>
            </a:r>
            <a:r>
              <a:rPr b="1" spc="-7" dirty="0">
                <a:latin typeface="Calibri"/>
                <a:cs typeface="Calibri"/>
              </a:rPr>
              <a:t>&lt;</a:t>
            </a:r>
            <a:r>
              <a:rPr b="1" spc="20" dirty="0">
                <a:latin typeface="Calibri"/>
                <a:cs typeface="Calibri"/>
              </a:rPr>
              <a:t>U</a:t>
            </a:r>
            <a:r>
              <a:rPr b="1" spc="-20" dirty="0">
                <a:latin typeface="Calibri"/>
                <a:cs typeface="Calibri"/>
              </a:rPr>
              <a:t>R</a:t>
            </a:r>
            <a:r>
              <a:rPr b="1" spc="33" dirty="0">
                <a:latin typeface="Calibri"/>
                <a:cs typeface="Calibri"/>
              </a:rPr>
              <a:t>L</a:t>
            </a:r>
            <a:r>
              <a:rPr b="1" dirty="0">
                <a:latin typeface="Calibri"/>
                <a:cs typeface="Calibri"/>
              </a:rPr>
              <a:t>&gt;</a:t>
            </a:r>
            <a:endParaRPr>
              <a:latin typeface="Calibri"/>
              <a:cs typeface="Calibri"/>
            </a:endParaRPr>
          </a:p>
          <a:p>
            <a:pPr marL="80431" marR="88898" algn="ctr">
              <a:lnSpc>
                <a:spcPct val="99800"/>
              </a:lnSpc>
              <a:spcBef>
                <a:spcPts val="47"/>
              </a:spcBef>
            </a:pPr>
            <a:r>
              <a:rPr spc="-20" dirty="0">
                <a:latin typeface="Calibri"/>
                <a:cs typeface="Calibri"/>
              </a:rPr>
              <a:t>This </a:t>
            </a:r>
            <a:r>
              <a:rPr spc="-7" dirty="0">
                <a:latin typeface="Calibri"/>
                <a:cs typeface="Calibri"/>
              </a:rPr>
              <a:t>command </a:t>
            </a:r>
            <a:r>
              <a:rPr spc="-13" dirty="0">
                <a:latin typeface="Calibri"/>
                <a:cs typeface="Calibri"/>
              </a:rPr>
              <a:t>will </a:t>
            </a:r>
            <a:r>
              <a:rPr spc="7" dirty="0">
                <a:latin typeface="Calibri"/>
                <a:cs typeface="Calibri"/>
              </a:rPr>
              <a:t>create </a:t>
            </a:r>
            <a:r>
              <a:rPr dirty="0">
                <a:latin typeface="Calibri"/>
                <a:cs typeface="Calibri"/>
              </a:rPr>
              <a:t>a folder </a:t>
            </a:r>
            <a:r>
              <a:rPr spc="-7" dirty="0">
                <a:latin typeface="Calibri"/>
                <a:cs typeface="Calibri"/>
              </a:rPr>
              <a:t>with </a:t>
            </a:r>
            <a:r>
              <a:rPr spc="-20" dirty="0">
                <a:latin typeface="Calibri"/>
                <a:cs typeface="Calibri"/>
              </a:rPr>
              <a:t>the </a:t>
            </a:r>
            <a:r>
              <a:rPr spc="-7" dirty="0">
                <a:latin typeface="Calibri"/>
                <a:cs typeface="Calibri"/>
              </a:rPr>
              <a:t>repository </a:t>
            </a:r>
            <a:r>
              <a:rPr spc="-13" dirty="0">
                <a:latin typeface="Calibri"/>
                <a:cs typeface="Calibri"/>
              </a:rPr>
              <a:t>name, </a:t>
            </a:r>
            <a:r>
              <a:rPr spc="-7" dirty="0">
                <a:latin typeface="Calibri"/>
                <a:cs typeface="Calibri"/>
              </a:rPr>
              <a:t>and </a:t>
            </a:r>
            <a:r>
              <a:rPr dirty="0">
                <a:latin typeface="Calibri"/>
                <a:cs typeface="Calibri"/>
              </a:rPr>
              <a:t>download all </a:t>
            </a:r>
            <a:r>
              <a:rPr spc="-20" dirty="0">
                <a:latin typeface="Calibri"/>
                <a:cs typeface="Calibri"/>
              </a:rPr>
              <a:t>the </a:t>
            </a:r>
            <a:r>
              <a:rPr spc="-393" dirty="0">
                <a:latin typeface="Calibri"/>
                <a:cs typeface="Calibri"/>
              </a:rPr>
              <a:t> </a:t>
            </a:r>
            <a:r>
              <a:rPr spc="-7" dirty="0">
                <a:latin typeface="Calibri"/>
                <a:cs typeface="Calibri"/>
              </a:rPr>
              <a:t>contents </a:t>
            </a:r>
            <a:r>
              <a:rPr spc="20" dirty="0">
                <a:latin typeface="Calibri"/>
                <a:cs typeface="Calibri"/>
              </a:rPr>
              <a:t>of </a:t>
            </a:r>
            <a:r>
              <a:rPr spc="-20" dirty="0">
                <a:latin typeface="Calibri"/>
                <a:cs typeface="Calibri"/>
              </a:rPr>
              <a:t>the</a:t>
            </a:r>
            <a:r>
              <a:rPr spc="-13" dirty="0">
                <a:latin typeface="Calibri"/>
                <a:cs typeface="Calibri"/>
              </a:rPr>
              <a:t> </a:t>
            </a:r>
            <a:r>
              <a:rPr spc="-7" dirty="0">
                <a:latin typeface="Calibri"/>
                <a:cs typeface="Calibri"/>
              </a:rPr>
              <a:t>repository </a:t>
            </a:r>
            <a:r>
              <a:rPr spc="-27" dirty="0">
                <a:latin typeface="Calibri"/>
                <a:cs typeface="Calibri"/>
              </a:rPr>
              <a:t>inside</a:t>
            </a:r>
            <a:r>
              <a:rPr spc="-20" dirty="0">
                <a:latin typeface="Calibri"/>
                <a:cs typeface="Calibri"/>
              </a:rPr>
              <a:t> this </a:t>
            </a:r>
            <a:r>
              <a:rPr spc="-33" dirty="0">
                <a:latin typeface="Calibri"/>
                <a:cs typeface="Calibri"/>
              </a:rPr>
              <a:t>folder. </a:t>
            </a:r>
            <a:r>
              <a:rPr spc="20" dirty="0">
                <a:latin typeface="Calibri"/>
                <a:cs typeface="Calibri"/>
              </a:rPr>
              <a:t>In </a:t>
            </a:r>
            <a:r>
              <a:rPr spc="-7" dirty="0">
                <a:latin typeface="Calibri"/>
                <a:cs typeface="Calibri"/>
              </a:rPr>
              <a:t>our </a:t>
            </a:r>
            <a:r>
              <a:rPr spc="-13" dirty="0">
                <a:latin typeface="Calibri"/>
                <a:cs typeface="Calibri"/>
              </a:rPr>
              <a:t>example, </a:t>
            </a:r>
            <a:r>
              <a:rPr spc="-7" dirty="0">
                <a:latin typeface="Calibri"/>
                <a:cs typeface="Calibri"/>
              </a:rPr>
              <a:t>repository contents </a:t>
            </a:r>
            <a:r>
              <a:rPr dirty="0">
                <a:latin typeface="Calibri"/>
                <a:cs typeface="Calibri"/>
              </a:rPr>
              <a:t> </a:t>
            </a:r>
            <a:r>
              <a:rPr spc="-7" dirty="0">
                <a:latin typeface="Calibri"/>
                <a:cs typeface="Calibri"/>
              </a:rPr>
              <a:t>were</a:t>
            </a:r>
            <a:r>
              <a:rPr spc="-13" dirty="0">
                <a:latin typeface="Calibri"/>
                <a:cs typeface="Calibri"/>
              </a:rPr>
              <a:t> </a:t>
            </a:r>
            <a:r>
              <a:rPr spc="-7" dirty="0">
                <a:latin typeface="Calibri"/>
                <a:cs typeface="Calibri"/>
              </a:rPr>
              <a:t>downloaded</a:t>
            </a:r>
            <a:r>
              <a:rPr spc="-53" dirty="0">
                <a:latin typeface="Calibri"/>
                <a:cs typeface="Calibri"/>
              </a:rPr>
              <a:t> </a:t>
            </a:r>
            <a:r>
              <a:rPr spc="-20" dirty="0">
                <a:latin typeface="Calibri"/>
                <a:cs typeface="Calibri"/>
              </a:rPr>
              <a:t>into</a:t>
            </a:r>
            <a:r>
              <a:rPr spc="3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”devops”</a:t>
            </a:r>
            <a:r>
              <a:rPr spc="-67" dirty="0">
                <a:latin typeface="Calibri"/>
                <a:cs typeface="Calibri"/>
              </a:rPr>
              <a:t> </a:t>
            </a:r>
            <a:r>
              <a:rPr spc="-33" dirty="0">
                <a:latin typeface="Calibri"/>
                <a:cs typeface="Calibri"/>
              </a:rPr>
              <a:t>folder.</a:t>
            </a:r>
            <a:endParaRPr>
              <a:latin typeface="Calibri"/>
              <a:cs typeface="Calibri"/>
            </a:endParaRPr>
          </a:p>
        </p:txBody>
      </p:sp>
      <p:grpSp>
        <p:nvGrpSpPr>
          <p:cNvPr id="27" name="object 27"/>
          <p:cNvGrpSpPr/>
          <p:nvPr/>
        </p:nvGrpSpPr>
        <p:grpSpPr>
          <a:xfrm>
            <a:off x="1" y="2032"/>
            <a:ext cx="12138660" cy="6856307"/>
            <a:chOff x="0" y="1524"/>
            <a:chExt cx="9103995" cy="5142230"/>
          </a:xfrm>
        </p:grpSpPr>
        <p:pic>
          <p:nvPicPr>
            <p:cNvPr id="28" name="object 28"/>
            <p:cNvPicPr/>
            <p:nvPr/>
          </p:nvPicPr>
          <p:blipFill>
            <a:blip r:embed="rId11" cstate="print"/>
            <a:stretch>
              <a:fillRect/>
            </a:stretch>
          </p:blipFill>
          <p:spPr>
            <a:xfrm>
              <a:off x="3400425" y="2476499"/>
              <a:ext cx="5648325" cy="1724025"/>
            </a:xfrm>
            <a:prstGeom prst="rect">
              <a:avLst/>
            </a:prstGeom>
          </p:spPr>
        </p:pic>
        <p:pic>
          <p:nvPicPr>
            <p:cNvPr id="29" name="object 29"/>
            <p:cNvPicPr/>
            <p:nvPr/>
          </p:nvPicPr>
          <p:blipFill>
            <a:blip r:embed="rId12" cstate="print"/>
            <a:stretch>
              <a:fillRect/>
            </a:stretch>
          </p:blipFill>
          <p:spPr>
            <a:xfrm>
              <a:off x="3415924" y="2485784"/>
              <a:ext cx="5561472" cy="1644143"/>
            </a:xfrm>
            <a:prstGeom prst="rect">
              <a:avLst/>
            </a:prstGeom>
          </p:spPr>
        </p:pic>
        <p:pic>
          <p:nvPicPr>
            <p:cNvPr id="30" name="object 30"/>
            <p:cNvPicPr/>
            <p:nvPr/>
          </p:nvPicPr>
          <p:blipFill>
            <a:blip r:embed="rId13" cstate="print"/>
            <a:stretch>
              <a:fillRect/>
            </a:stretch>
          </p:blipFill>
          <p:spPr>
            <a:xfrm>
              <a:off x="2695575" y="704849"/>
              <a:ext cx="161925" cy="4438650"/>
            </a:xfrm>
            <a:prstGeom prst="rect">
              <a:avLst/>
            </a:prstGeom>
          </p:spPr>
        </p:pic>
        <p:sp>
          <p:nvSpPr>
            <p:cNvPr id="31" name="object 31"/>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631093"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pull</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sp>
          <p:nvSpPr>
            <p:cNvPr id="11" name="object 11"/>
            <p:cNvSpPr/>
            <p:nvPr/>
          </p:nvSpPr>
          <p:spPr>
            <a:xfrm>
              <a:off x="301061" y="2062746"/>
              <a:ext cx="2235835" cy="642620"/>
            </a:xfrm>
            <a:custGeom>
              <a:avLst/>
              <a:gdLst/>
              <a:ahLst/>
              <a:cxnLst/>
              <a:rect l="l" t="t" r="r" b="b"/>
              <a:pathLst>
                <a:path w="2235835" h="642619">
                  <a:moveTo>
                    <a:pt x="0" y="642103"/>
                  </a:moveTo>
                  <a:lnTo>
                    <a:pt x="2235208" y="642103"/>
                  </a:lnTo>
                  <a:lnTo>
                    <a:pt x="2235208" y="0"/>
                  </a:lnTo>
                  <a:lnTo>
                    <a:pt x="0" y="0"/>
                  </a:lnTo>
                  <a:lnTo>
                    <a:pt x="0" y="642103"/>
                  </a:lnTo>
                  <a:close/>
                </a:path>
              </a:pathLst>
            </a:custGeom>
            <a:ln w="12700">
              <a:solidFill>
                <a:srgbClr val="AF5C04"/>
              </a:solidFill>
            </a:ln>
          </p:spPr>
          <p:txBody>
            <a:bodyPr wrap="square" lIns="0" tIns="0" rIns="0" bIns="0" rtlCol="0"/>
            <a:lstStyle/>
            <a:p>
              <a:endParaRPr sz="2400"/>
            </a:p>
          </p:txBody>
        </p:sp>
      </p:grpSp>
      <p:sp>
        <p:nvSpPr>
          <p:cNvPr id="12" name="object 12"/>
          <p:cNvSpPr txBox="1"/>
          <p:nvPr/>
        </p:nvSpPr>
        <p:spPr>
          <a:xfrm>
            <a:off x="1435519" y="3001007"/>
            <a:ext cx="1545167"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Making</a:t>
            </a:r>
            <a:r>
              <a:rPr spc="-33" dirty="0">
                <a:latin typeface="Calibri"/>
                <a:cs typeface="Calibri"/>
              </a:rPr>
              <a:t> </a:t>
            </a:r>
            <a:r>
              <a:rPr spc="-13" dirty="0">
                <a:latin typeface="Calibri"/>
                <a:cs typeface="Calibri"/>
              </a:rPr>
              <a:t>Changes</a:t>
            </a:r>
            <a:endParaRPr>
              <a:latin typeface="Calibri"/>
              <a:cs typeface="Calibri"/>
            </a:endParaRPr>
          </a:p>
        </p:txBody>
      </p:sp>
      <p:grpSp>
        <p:nvGrpSpPr>
          <p:cNvPr id="13" name="object 13"/>
          <p:cNvGrpSpPr/>
          <p:nvPr/>
        </p:nvGrpSpPr>
        <p:grpSpPr>
          <a:xfrm>
            <a:off x="368300" y="2875617"/>
            <a:ext cx="3098800" cy="2877820"/>
            <a:chOff x="276225" y="2156712"/>
            <a:chExt cx="2324100" cy="2158365"/>
          </a:xfrm>
        </p:grpSpPr>
        <p:pic>
          <p:nvPicPr>
            <p:cNvPr id="14" name="object 14"/>
            <p:cNvPicPr/>
            <p:nvPr/>
          </p:nvPicPr>
          <p:blipFill>
            <a:blip r:embed="rId5" cstate="print"/>
            <a:stretch>
              <a:fillRect/>
            </a:stretch>
          </p:blipFill>
          <p:spPr>
            <a:xfrm>
              <a:off x="385940" y="2156712"/>
              <a:ext cx="432944" cy="432944"/>
            </a:xfrm>
            <a:prstGeom prst="rect">
              <a:avLst/>
            </a:prstGeom>
          </p:spPr>
        </p:pic>
        <p:pic>
          <p:nvPicPr>
            <p:cNvPr id="15" name="object 15"/>
            <p:cNvPicPr/>
            <p:nvPr/>
          </p:nvPicPr>
          <p:blipFill>
            <a:blip r:embed="rId6" cstate="print"/>
            <a:stretch>
              <a:fillRect/>
            </a:stretch>
          </p:blipFill>
          <p:spPr>
            <a:xfrm>
              <a:off x="276225" y="3571874"/>
              <a:ext cx="2324100" cy="7429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sp>
          <p:nvSpPr>
            <p:cNvPr id="17" name="object 17"/>
            <p:cNvSpPr/>
            <p:nvPr/>
          </p:nvSpPr>
          <p:spPr>
            <a:xfrm>
              <a:off x="294274" y="3593927"/>
              <a:ext cx="2235200" cy="642620"/>
            </a:xfrm>
            <a:custGeom>
              <a:avLst/>
              <a:gdLst/>
              <a:ahLst/>
              <a:cxnLst/>
              <a:rect l="l" t="t" r="r" b="b"/>
              <a:pathLst>
                <a:path w="2235200" h="642620">
                  <a:moveTo>
                    <a:pt x="0" y="642091"/>
                  </a:moveTo>
                  <a:lnTo>
                    <a:pt x="2235195" y="642091"/>
                  </a:lnTo>
                  <a:lnTo>
                    <a:pt x="2235195" y="0"/>
                  </a:lnTo>
                  <a:lnTo>
                    <a:pt x="0" y="0"/>
                  </a:lnTo>
                  <a:lnTo>
                    <a:pt x="0" y="642091"/>
                  </a:lnTo>
                  <a:close/>
                </a:path>
              </a:pathLst>
            </a:custGeom>
            <a:ln w="12700">
              <a:solidFill>
                <a:srgbClr val="AF5C04"/>
              </a:solidFill>
            </a:ln>
          </p:spPr>
          <p:txBody>
            <a:bodyPr wrap="square" lIns="0" tIns="0" rIns="0" bIns="0" rtlCol="0"/>
            <a:lstStyle/>
            <a:p>
              <a:endParaRPr sz="2400"/>
            </a:p>
          </p:txBody>
        </p:sp>
      </p:grpSp>
      <p:sp>
        <p:nvSpPr>
          <p:cNvPr id="18" name="object 18"/>
          <p:cNvSpPr txBox="1"/>
          <p:nvPr/>
        </p:nvSpPr>
        <p:spPr>
          <a:xfrm>
            <a:off x="1244178" y="5066023"/>
            <a:ext cx="20159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Parallel</a:t>
            </a:r>
            <a:r>
              <a:rPr spc="-80" dirty="0">
                <a:latin typeface="Calibri"/>
                <a:cs typeface="Calibri"/>
              </a:rPr>
              <a:t> </a:t>
            </a:r>
            <a:r>
              <a:rPr spc="-13" dirty="0">
                <a:latin typeface="Calibri"/>
                <a:cs typeface="Calibri"/>
              </a:rPr>
              <a:t>Development</a:t>
            </a:r>
            <a:endParaRPr>
              <a:latin typeface="Calibri"/>
              <a:cs typeface="Calibri"/>
            </a:endParaRPr>
          </a:p>
        </p:txBody>
      </p:sp>
      <p:grpSp>
        <p:nvGrpSpPr>
          <p:cNvPr id="19" name="object 19"/>
          <p:cNvGrpSpPr/>
          <p:nvPr/>
        </p:nvGrpSpPr>
        <p:grpSpPr>
          <a:xfrm>
            <a:off x="190500" y="3556000"/>
            <a:ext cx="3479800" cy="1932093"/>
            <a:chOff x="142875" y="2667000"/>
            <a:chExt cx="2609850" cy="1449070"/>
          </a:xfrm>
        </p:grpSpPr>
        <p:pic>
          <p:nvPicPr>
            <p:cNvPr id="20" name="object 20"/>
            <p:cNvPicPr/>
            <p:nvPr/>
          </p:nvPicPr>
          <p:blipFill>
            <a:blip r:embed="rId7" cstate="print"/>
            <a:stretch>
              <a:fillRect/>
            </a:stretch>
          </p:blipFill>
          <p:spPr>
            <a:xfrm>
              <a:off x="400531" y="3663010"/>
              <a:ext cx="452804" cy="452804"/>
            </a:xfrm>
            <a:prstGeom prst="rect">
              <a:avLst/>
            </a:prstGeom>
          </p:spPr>
        </p:pic>
        <p:pic>
          <p:nvPicPr>
            <p:cNvPr id="21" name="object 21"/>
            <p:cNvPicPr/>
            <p:nvPr/>
          </p:nvPicPr>
          <p:blipFill>
            <a:blip r:embed="rId8" cstate="print"/>
            <a:stretch>
              <a:fillRect/>
            </a:stretch>
          </p:blipFill>
          <p:spPr>
            <a:xfrm>
              <a:off x="142875" y="2667000"/>
              <a:ext cx="2609850" cy="1019175"/>
            </a:xfrm>
            <a:prstGeom prst="rect">
              <a:avLst/>
            </a:prstGeom>
          </p:spPr>
        </p:pic>
        <p:pic>
          <p:nvPicPr>
            <p:cNvPr id="22" name="object 22"/>
            <p:cNvPicPr/>
            <p:nvPr/>
          </p:nvPicPr>
          <p:blipFill>
            <a:blip r:embed="rId9" cstate="print"/>
            <a:stretch>
              <a:fillRect/>
            </a:stretch>
          </p:blipFill>
          <p:spPr>
            <a:xfrm>
              <a:off x="171450" y="2695575"/>
              <a:ext cx="2495550" cy="904875"/>
            </a:xfrm>
            <a:prstGeom prst="rect">
              <a:avLst/>
            </a:prstGeom>
          </p:spPr>
        </p:pic>
        <p:sp>
          <p:nvSpPr>
            <p:cNvPr id="23" name="object 23"/>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4" name="object 24"/>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5" name="object 25"/>
          <p:cNvPicPr/>
          <p:nvPr/>
        </p:nvPicPr>
        <p:blipFill>
          <a:blip r:embed="rId10" cstate="print"/>
          <a:stretch>
            <a:fillRect/>
          </a:stretch>
        </p:blipFill>
        <p:spPr>
          <a:xfrm>
            <a:off x="527132" y="3900033"/>
            <a:ext cx="611851" cy="611851"/>
          </a:xfrm>
          <a:prstGeom prst="rect">
            <a:avLst/>
          </a:prstGeom>
        </p:spPr>
      </p:pic>
      <p:sp>
        <p:nvSpPr>
          <p:cNvPr id="26" name="object 26"/>
          <p:cNvSpPr txBox="1"/>
          <p:nvPr/>
        </p:nvSpPr>
        <p:spPr>
          <a:xfrm>
            <a:off x="3850643" y="1134444"/>
            <a:ext cx="7801187" cy="1124240"/>
          </a:xfrm>
          <a:prstGeom prst="rect">
            <a:avLst/>
          </a:prstGeom>
        </p:spPr>
        <p:txBody>
          <a:bodyPr vert="horz" wrap="square" lIns="0" tIns="16087" rIns="0" bIns="0" rtlCol="0">
            <a:spAutoFit/>
          </a:bodyPr>
          <a:lstStyle/>
          <a:p>
            <a:pPr marL="16933" marR="6773" algn="just">
              <a:lnSpc>
                <a:spcPct val="100499"/>
              </a:lnSpc>
              <a:spcBef>
                <a:spcPts val="127"/>
              </a:spcBef>
            </a:pPr>
            <a:r>
              <a:rPr spc="-13" dirty="0">
                <a:latin typeface="Calibri"/>
                <a:cs typeface="Calibri"/>
              </a:rPr>
              <a:t>The </a:t>
            </a:r>
            <a:r>
              <a:rPr spc="-27" dirty="0">
                <a:latin typeface="Calibri"/>
                <a:cs typeface="Calibri"/>
              </a:rPr>
              <a:t>git </a:t>
            </a:r>
            <a:r>
              <a:rPr spc="-33" dirty="0">
                <a:latin typeface="Calibri"/>
                <a:cs typeface="Calibri"/>
              </a:rPr>
              <a:t>pull </a:t>
            </a:r>
            <a:r>
              <a:rPr spc="-7" dirty="0">
                <a:latin typeface="Calibri"/>
                <a:cs typeface="Calibri"/>
              </a:rPr>
              <a:t>command </a:t>
            </a:r>
            <a:r>
              <a:rPr spc="-13" dirty="0">
                <a:latin typeface="Calibri"/>
                <a:cs typeface="Calibri"/>
              </a:rPr>
              <a:t>is </a:t>
            </a:r>
            <a:r>
              <a:rPr dirty="0">
                <a:latin typeface="Calibri"/>
                <a:cs typeface="Calibri"/>
              </a:rPr>
              <a:t>also </a:t>
            </a:r>
            <a:r>
              <a:rPr spc="-20" dirty="0">
                <a:latin typeface="Calibri"/>
                <a:cs typeface="Calibri"/>
              </a:rPr>
              <a:t>used </a:t>
            </a:r>
            <a:r>
              <a:rPr spc="27" dirty="0">
                <a:latin typeface="Calibri"/>
                <a:cs typeface="Calibri"/>
              </a:rPr>
              <a:t>for </a:t>
            </a:r>
            <a:r>
              <a:rPr spc="-33" dirty="0">
                <a:latin typeface="Calibri"/>
                <a:cs typeface="Calibri"/>
              </a:rPr>
              <a:t>pulling </a:t>
            </a:r>
            <a:r>
              <a:rPr spc="-20" dirty="0">
                <a:latin typeface="Calibri"/>
                <a:cs typeface="Calibri"/>
              </a:rPr>
              <a:t>the </a:t>
            </a:r>
            <a:r>
              <a:rPr dirty="0">
                <a:latin typeface="Calibri"/>
                <a:cs typeface="Calibri"/>
              </a:rPr>
              <a:t>latest </a:t>
            </a:r>
            <a:r>
              <a:rPr spc="-13" dirty="0">
                <a:latin typeface="Calibri"/>
                <a:cs typeface="Calibri"/>
              </a:rPr>
              <a:t>changes </a:t>
            </a:r>
            <a:r>
              <a:rPr spc="13" dirty="0">
                <a:latin typeface="Calibri"/>
                <a:cs typeface="Calibri"/>
              </a:rPr>
              <a:t>from </a:t>
            </a:r>
            <a:r>
              <a:rPr spc="-20" dirty="0">
                <a:latin typeface="Calibri"/>
                <a:cs typeface="Calibri"/>
              </a:rPr>
              <a:t>the repository, </a:t>
            </a:r>
            <a:r>
              <a:rPr spc="-13" dirty="0">
                <a:latin typeface="Calibri"/>
                <a:cs typeface="Calibri"/>
              </a:rPr>
              <a:t> </a:t>
            </a:r>
            <a:r>
              <a:rPr spc="-47" dirty="0">
                <a:latin typeface="Calibri"/>
                <a:cs typeface="Calibri"/>
              </a:rPr>
              <a:t>unlike </a:t>
            </a:r>
            <a:r>
              <a:rPr spc="-27" dirty="0">
                <a:latin typeface="Calibri"/>
                <a:cs typeface="Calibri"/>
              </a:rPr>
              <a:t>git </a:t>
            </a:r>
            <a:r>
              <a:rPr dirty="0">
                <a:latin typeface="Calibri"/>
                <a:cs typeface="Calibri"/>
              </a:rPr>
              <a:t>clone, </a:t>
            </a:r>
            <a:r>
              <a:rPr spc="-20" dirty="0">
                <a:latin typeface="Calibri"/>
                <a:cs typeface="Calibri"/>
              </a:rPr>
              <a:t>this </a:t>
            </a:r>
            <a:r>
              <a:rPr spc="-7" dirty="0">
                <a:latin typeface="Calibri"/>
                <a:cs typeface="Calibri"/>
              </a:rPr>
              <a:t>command </a:t>
            </a:r>
            <a:r>
              <a:rPr spc="20" dirty="0">
                <a:latin typeface="Calibri"/>
                <a:cs typeface="Calibri"/>
              </a:rPr>
              <a:t>can </a:t>
            </a:r>
            <a:r>
              <a:rPr spc="-7" dirty="0">
                <a:latin typeface="Calibri"/>
                <a:cs typeface="Calibri"/>
              </a:rPr>
              <a:t>only </a:t>
            </a:r>
            <a:r>
              <a:rPr spc="7" dirty="0">
                <a:latin typeface="Calibri"/>
                <a:cs typeface="Calibri"/>
              </a:rPr>
              <a:t>work </a:t>
            </a:r>
            <a:r>
              <a:rPr spc="-27" dirty="0">
                <a:latin typeface="Calibri"/>
                <a:cs typeface="Calibri"/>
              </a:rPr>
              <a:t>inside </a:t>
            </a:r>
            <a:r>
              <a:rPr spc="13" dirty="0">
                <a:latin typeface="Calibri"/>
                <a:cs typeface="Calibri"/>
              </a:rPr>
              <a:t>an </a:t>
            </a:r>
            <a:r>
              <a:rPr spc="-13" dirty="0">
                <a:latin typeface="Calibri"/>
                <a:cs typeface="Calibri"/>
              </a:rPr>
              <a:t>initialized </a:t>
            </a:r>
            <a:r>
              <a:rPr spc="-27" dirty="0">
                <a:latin typeface="Calibri"/>
                <a:cs typeface="Calibri"/>
              </a:rPr>
              <a:t>git </a:t>
            </a:r>
            <a:r>
              <a:rPr spc="-20" dirty="0">
                <a:latin typeface="Calibri"/>
                <a:cs typeface="Calibri"/>
              </a:rPr>
              <a:t>repository. This </a:t>
            </a:r>
            <a:r>
              <a:rPr spc="-13" dirty="0">
                <a:latin typeface="Calibri"/>
                <a:cs typeface="Calibri"/>
              </a:rPr>
              <a:t> </a:t>
            </a:r>
            <a:r>
              <a:rPr spc="-7" dirty="0">
                <a:latin typeface="Calibri"/>
                <a:cs typeface="Calibri"/>
              </a:rPr>
              <a:t>command </a:t>
            </a:r>
            <a:r>
              <a:rPr spc="-13" dirty="0">
                <a:latin typeface="Calibri"/>
                <a:cs typeface="Calibri"/>
              </a:rPr>
              <a:t>is </a:t>
            </a:r>
            <a:r>
              <a:rPr spc="-20" dirty="0">
                <a:latin typeface="Calibri"/>
                <a:cs typeface="Calibri"/>
              </a:rPr>
              <a:t>used </a:t>
            </a:r>
            <a:r>
              <a:rPr spc="-13" dirty="0">
                <a:latin typeface="Calibri"/>
                <a:cs typeface="Calibri"/>
              </a:rPr>
              <a:t>when </a:t>
            </a:r>
            <a:r>
              <a:rPr spc="7" dirty="0">
                <a:latin typeface="Calibri"/>
                <a:cs typeface="Calibri"/>
              </a:rPr>
              <a:t>you </a:t>
            </a:r>
            <a:r>
              <a:rPr dirty="0">
                <a:latin typeface="Calibri"/>
                <a:cs typeface="Calibri"/>
              </a:rPr>
              <a:t>are </a:t>
            </a:r>
            <a:r>
              <a:rPr spc="-7" dirty="0">
                <a:latin typeface="Calibri"/>
                <a:cs typeface="Calibri"/>
              </a:rPr>
              <a:t>already </a:t>
            </a:r>
            <a:r>
              <a:rPr spc="-13" dirty="0">
                <a:latin typeface="Calibri"/>
                <a:cs typeface="Calibri"/>
              </a:rPr>
              <a:t>working in </a:t>
            </a:r>
            <a:r>
              <a:rPr spc="-20" dirty="0">
                <a:latin typeface="Calibri"/>
                <a:cs typeface="Calibri"/>
              </a:rPr>
              <a:t>the </a:t>
            </a:r>
            <a:r>
              <a:rPr dirty="0">
                <a:latin typeface="Calibri"/>
                <a:cs typeface="Calibri"/>
              </a:rPr>
              <a:t>cloned </a:t>
            </a:r>
            <a:r>
              <a:rPr spc="-20" dirty="0">
                <a:latin typeface="Calibri"/>
                <a:cs typeface="Calibri"/>
              </a:rPr>
              <a:t>repository, </a:t>
            </a:r>
            <a:r>
              <a:rPr spc="-7" dirty="0">
                <a:latin typeface="Calibri"/>
                <a:cs typeface="Calibri"/>
              </a:rPr>
              <a:t>and want </a:t>
            </a:r>
            <a:r>
              <a:rPr dirty="0">
                <a:latin typeface="Calibri"/>
                <a:cs typeface="Calibri"/>
              </a:rPr>
              <a:t> to</a:t>
            </a:r>
            <a:r>
              <a:rPr spc="-73" dirty="0">
                <a:latin typeface="Calibri"/>
                <a:cs typeface="Calibri"/>
              </a:rPr>
              <a:t> </a:t>
            </a:r>
            <a:r>
              <a:rPr spc="-33" dirty="0">
                <a:latin typeface="Calibri"/>
                <a:cs typeface="Calibri"/>
              </a:rPr>
              <a:t>pull</a:t>
            </a:r>
            <a:r>
              <a:rPr spc="180" dirty="0">
                <a:latin typeface="Calibri"/>
                <a:cs typeface="Calibri"/>
              </a:rPr>
              <a:t> </a:t>
            </a:r>
            <a:r>
              <a:rPr spc="-20" dirty="0">
                <a:latin typeface="Calibri"/>
                <a:cs typeface="Calibri"/>
              </a:rPr>
              <a:t>the</a:t>
            </a:r>
            <a:r>
              <a:rPr dirty="0">
                <a:latin typeface="Calibri"/>
                <a:cs typeface="Calibri"/>
              </a:rPr>
              <a:t> latest</a:t>
            </a:r>
            <a:r>
              <a:rPr spc="-113" dirty="0">
                <a:latin typeface="Calibri"/>
                <a:cs typeface="Calibri"/>
              </a:rPr>
              <a:t> </a:t>
            </a:r>
            <a:r>
              <a:rPr spc="-13" dirty="0">
                <a:latin typeface="Calibri"/>
                <a:cs typeface="Calibri"/>
              </a:rPr>
              <a:t>changes,</a:t>
            </a:r>
            <a:r>
              <a:rPr spc="133" dirty="0">
                <a:latin typeface="Calibri"/>
                <a:cs typeface="Calibri"/>
              </a:rPr>
              <a:t> </a:t>
            </a:r>
            <a:r>
              <a:rPr spc="-7" dirty="0">
                <a:latin typeface="Calibri"/>
                <a:cs typeface="Calibri"/>
              </a:rPr>
              <a:t>that others</a:t>
            </a:r>
            <a:r>
              <a:rPr spc="-13" dirty="0">
                <a:latin typeface="Calibri"/>
                <a:cs typeface="Calibri"/>
              </a:rPr>
              <a:t> </a:t>
            </a:r>
            <a:r>
              <a:rPr spc="-33" dirty="0">
                <a:latin typeface="Calibri"/>
                <a:cs typeface="Calibri"/>
              </a:rPr>
              <a:t>might</a:t>
            </a:r>
            <a:r>
              <a:rPr spc="87" dirty="0">
                <a:latin typeface="Calibri"/>
                <a:cs typeface="Calibri"/>
              </a:rPr>
              <a:t> </a:t>
            </a:r>
            <a:r>
              <a:rPr spc="-13" dirty="0">
                <a:latin typeface="Calibri"/>
                <a:cs typeface="Calibri"/>
              </a:rPr>
              <a:t>have</a:t>
            </a:r>
            <a:r>
              <a:rPr dirty="0">
                <a:latin typeface="Calibri"/>
                <a:cs typeface="Calibri"/>
              </a:rPr>
              <a:t> </a:t>
            </a:r>
            <a:r>
              <a:rPr spc="-27" dirty="0">
                <a:latin typeface="Calibri"/>
                <a:cs typeface="Calibri"/>
              </a:rPr>
              <a:t>pushed</a:t>
            </a:r>
            <a:r>
              <a:rPr spc="14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remote</a:t>
            </a:r>
            <a:r>
              <a:rPr spc="-107" dirty="0">
                <a:latin typeface="Calibri"/>
                <a:cs typeface="Calibri"/>
              </a:rPr>
              <a:t> </a:t>
            </a:r>
            <a:r>
              <a:rPr spc="-7" dirty="0">
                <a:latin typeface="Calibri"/>
                <a:cs typeface="Calibri"/>
              </a:rPr>
              <a:t>repository</a:t>
            </a:r>
            <a:endParaRPr>
              <a:latin typeface="Calibri"/>
              <a:cs typeface="Calibri"/>
            </a:endParaRPr>
          </a:p>
        </p:txBody>
      </p:sp>
      <p:sp>
        <p:nvSpPr>
          <p:cNvPr id="27" name="object 27"/>
          <p:cNvSpPr txBox="1"/>
          <p:nvPr/>
        </p:nvSpPr>
        <p:spPr>
          <a:xfrm>
            <a:off x="6762003" y="2508584"/>
            <a:ext cx="1976967"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73" dirty="0">
                <a:latin typeface="Times New Roman"/>
                <a:cs typeface="Times New Roman"/>
              </a:rPr>
              <a:t> </a:t>
            </a:r>
            <a:r>
              <a:rPr b="1" spc="27" dirty="0">
                <a:latin typeface="Calibri"/>
                <a:cs typeface="Calibri"/>
              </a:rPr>
              <a:t>pu</a:t>
            </a:r>
            <a:r>
              <a:rPr b="1" spc="-47" dirty="0">
                <a:latin typeface="Calibri"/>
                <a:cs typeface="Calibri"/>
              </a:rPr>
              <a:t>l</a:t>
            </a:r>
            <a:r>
              <a:rPr b="1" dirty="0">
                <a:latin typeface="Calibri"/>
                <a:cs typeface="Calibri"/>
              </a:rPr>
              <a:t>l</a:t>
            </a:r>
            <a:r>
              <a:rPr spc="-93" dirty="0">
                <a:latin typeface="Times New Roman"/>
                <a:cs typeface="Times New Roman"/>
              </a:rPr>
              <a:t> </a:t>
            </a:r>
            <a:r>
              <a:rPr b="1" spc="-7" dirty="0">
                <a:latin typeface="Calibri"/>
                <a:cs typeface="Calibri"/>
              </a:rPr>
              <a:t>&lt;</a:t>
            </a:r>
            <a:r>
              <a:rPr b="1" spc="20" dirty="0">
                <a:latin typeface="Calibri"/>
                <a:cs typeface="Calibri"/>
              </a:rPr>
              <a:t>U</a:t>
            </a:r>
            <a:r>
              <a:rPr b="1" spc="-20" dirty="0">
                <a:latin typeface="Calibri"/>
                <a:cs typeface="Calibri"/>
              </a:rPr>
              <a:t>R</a:t>
            </a:r>
            <a:r>
              <a:rPr b="1" dirty="0">
                <a:latin typeface="Calibri"/>
                <a:cs typeface="Calibri"/>
              </a:rPr>
              <a:t>L</a:t>
            </a:r>
            <a:r>
              <a:rPr spc="-13" dirty="0">
                <a:latin typeface="Times New Roman"/>
                <a:cs typeface="Times New Roman"/>
              </a:rPr>
              <a:t> </a:t>
            </a:r>
            <a:r>
              <a:rPr b="1" spc="27" dirty="0">
                <a:latin typeface="Calibri"/>
                <a:cs typeface="Calibri"/>
              </a:rPr>
              <a:t>o</a:t>
            </a:r>
            <a:r>
              <a:rPr b="1" dirty="0">
                <a:latin typeface="Calibri"/>
                <a:cs typeface="Calibri"/>
              </a:rPr>
              <a:t>f</a:t>
            </a:r>
            <a:r>
              <a:rPr spc="-127" dirty="0">
                <a:latin typeface="Times New Roman"/>
                <a:cs typeface="Times New Roman"/>
              </a:rPr>
              <a:t> </a:t>
            </a:r>
            <a:r>
              <a:rPr b="1" spc="-47" dirty="0">
                <a:latin typeface="Calibri"/>
                <a:cs typeface="Calibri"/>
              </a:rPr>
              <a:t>li</a:t>
            </a:r>
            <a:r>
              <a:rPr b="1" spc="27" dirty="0">
                <a:latin typeface="Calibri"/>
                <a:cs typeface="Calibri"/>
              </a:rPr>
              <a:t>nk</a:t>
            </a:r>
            <a:r>
              <a:rPr b="1" dirty="0">
                <a:latin typeface="Calibri"/>
                <a:cs typeface="Calibri"/>
              </a:rPr>
              <a:t>&gt;</a:t>
            </a:r>
            <a:endParaRPr>
              <a:latin typeface="Calibri"/>
              <a:cs typeface="Calibri"/>
            </a:endParaRPr>
          </a:p>
        </p:txBody>
      </p:sp>
      <p:grpSp>
        <p:nvGrpSpPr>
          <p:cNvPr id="28" name="object 28"/>
          <p:cNvGrpSpPr/>
          <p:nvPr/>
        </p:nvGrpSpPr>
        <p:grpSpPr>
          <a:xfrm>
            <a:off x="1" y="2032"/>
            <a:ext cx="12138660" cy="6856307"/>
            <a:chOff x="0" y="1524"/>
            <a:chExt cx="9103995" cy="5142230"/>
          </a:xfrm>
        </p:grpSpPr>
        <p:pic>
          <p:nvPicPr>
            <p:cNvPr id="29" name="object 29"/>
            <p:cNvPicPr/>
            <p:nvPr/>
          </p:nvPicPr>
          <p:blipFill>
            <a:blip r:embed="rId11" cstate="print"/>
            <a:stretch>
              <a:fillRect/>
            </a:stretch>
          </p:blipFill>
          <p:spPr>
            <a:xfrm>
              <a:off x="3200415" y="2466974"/>
              <a:ext cx="5715000" cy="1009650"/>
            </a:xfrm>
            <a:prstGeom prst="rect">
              <a:avLst/>
            </a:prstGeom>
          </p:spPr>
        </p:pic>
        <p:pic>
          <p:nvPicPr>
            <p:cNvPr id="30" name="object 30"/>
            <p:cNvPicPr/>
            <p:nvPr/>
          </p:nvPicPr>
          <p:blipFill>
            <a:blip r:embed="rId12" cstate="print"/>
            <a:stretch>
              <a:fillRect/>
            </a:stretch>
          </p:blipFill>
          <p:spPr>
            <a:xfrm>
              <a:off x="3212469" y="2477807"/>
              <a:ext cx="5637794" cy="929094"/>
            </a:xfrm>
            <a:prstGeom prst="rect">
              <a:avLst/>
            </a:prstGeom>
          </p:spPr>
        </p:pic>
        <p:pic>
          <p:nvPicPr>
            <p:cNvPr id="31" name="object 31"/>
            <p:cNvPicPr/>
            <p:nvPr/>
          </p:nvPicPr>
          <p:blipFill>
            <a:blip r:embed="rId13" cstate="print"/>
            <a:stretch>
              <a:fillRect/>
            </a:stretch>
          </p:blipFill>
          <p:spPr>
            <a:xfrm>
              <a:off x="2695575" y="704849"/>
              <a:ext cx="161925" cy="4438650"/>
            </a:xfrm>
            <a:prstGeom prst="rect">
              <a:avLst/>
            </a:prstGeom>
          </p:spPr>
        </p:pic>
        <p:sp>
          <p:nvSpPr>
            <p:cNvPr id="32" name="object 32"/>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3" name="object 33"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22630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branch</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4041651" y="1139694"/>
            <a:ext cx="7658100" cy="848950"/>
          </a:xfrm>
          <a:prstGeom prst="rect">
            <a:avLst/>
          </a:prstGeom>
        </p:spPr>
        <p:txBody>
          <a:bodyPr vert="horz" wrap="square" lIns="0" tIns="17780" rIns="0" bIns="0" rtlCol="0">
            <a:spAutoFit/>
          </a:bodyPr>
          <a:lstStyle/>
          <a:p>
            <a:pPr marL="16933" marR="6773" algn="ctr">
              <a:lnSpc>
                <a:spcPct val="99800"/>
              </a:lnSpc>
              <a:spcBef>
                <a:spcPts val="140"/>
              </a:spcBef>
            </a:pPr>
            <a:r>
              <a:rPr spc="-7" dirty="0">
                <a:latin typeface="Calibri"/>
                <a:cs typeface="Calibri"/>
              </a:rPr>
              <a:t>Until</a:t>
            </a:r>
            <a:r>
              <a:rPr spc="-27" dirty="0">
                <a:latin typeface="Calibri"/>
                <a:cs typeface="Calibri"/>
              </a:rPr>
              <a:t> </a:t>
            </a:r>
            <a:r>
              <a:rPr spc="-53" dirty="0">
                <a:latin typeface="Calibri"/>
                <a:cs typeface="Calibri"/>
              </a:rPr>
              <a:t>now,</a:t>
            </a:r>
            <a:r>
              <a:rPr spc="40" dirty="0">
                <a:latin typeface="Calibri"/>
                <a:cs typeface="Calibri"/>
              </a:rPr>
              <a:t> </a:t>
            </a:r>
            <a:r>
              <a:rPr dirty="0">
                <a:latin typeface="Calibri"/>
                <a:cs typeface="Calibri"/>
              </a:rPr>
              <a:t>we </a:t>
            </a:r>
            <a:r>
              <a:rPr spc="7" dirty="0">
                <a:latin typeface="Calibri"/>
                <a:cs typeface="Calibri"/>
              </a:rPr>
              <a:t>saw</a:t>
            </a:r>
            <a:r>
              <a:rPr spc="-100" dirty="0">
                <a:latin typeface="Calibri"/>
                <a:cs typeface="Calibri"/>
              </a:rPr>
              <a:t> </a:t>
            </a:r>
            <a:r>
              <a:rPr spc="-7" dirty="0">
                <a:latin typeface="Calibri"/>
                <a:cs typeface="Calibri"/>
              </a:rPr>
              <a:t>how</a:t>
            </a:r>
            <a:r>
              <a:rPr dirty="0">
                <a:latin typeface="Calibri"/>
                <a:cs typeface="Calibri"/>
              </a:rPr>
              <a:t> </a:t>
            </a:r>
            <a:r>
              <a:rPr spc="7" dirty="0">
                <a:latin typeface="Calibri"/>
                <a:cs typeface="Calibri"/>
              </a:rPr>
              <a:t>you</a:t>
            </a:r>
            <a:r>
              <a:rPr spc="-53" dirty="0">
                <a:latin typeface="Calibri"/>
                <a:cs typeface="Calibri"/>
              </a:rPr>
              <a:t> </a:t>
            </a:r>
            <a:r>
              <a:rPr spc="20" dirty="0">
                <a:latin typeface="Calibri"/>
                <a:cs typeface="Calibri"/>
              </a:rPr>
              <a:t>can</a:t>
            </a:r>
            <a:r>
              <a:rPr spc="-152" dirty="0">
                <a:latin typeface="Calibri"/>
                <a:cs typeface="Calibri"/>
              </a:rPr>
              <a:t> </a:t>
            </a:r>
            <a:r>
              <a:rPr spc="7" dirty="0">
                <a:latin typeface="Calibri"/>
                <a:cs typeface="Calibri"/>
              </a:rPr>
              <a:t>work</a:t>
            </a:r>
            <a:r>
              <a:rPr spc="-27" dirty="0">
                <a:latin typeface="Calibri"/>
                <a:cs typeface="Calibri"/>
              </a:rPr>
              <a:t> </a:t>
            </a:r>
            <a:r>
              <a:rPr spc="20" dirty="0">
                <a:latin typeface="Calibri"/>
                <a:cs typeface="Calibri"/>
              </a:rPr>
              <a:t>on</a:t>
            </a:r>
            <a:r>
              <a:rPr spc="-7" dirty="0">
                <a:latin typeface="Calibri"/>
                <a:cs typeface="Calibri"/>
              </a:rPr>
              <a:t> </a:t>
            </a:r>
            <a:r>
              <a:rPr spc="-20" dirty="0">
                <a:latin typeface="Calibri"/>
                <a:cs typeface="Calibri"/>
              </a:rPr>
              <a:t>git.</a:t>
            </a:r>
            <a:r>
              <a:rPr spc="33" dirty="0">
                <a:latin typeface="Calibri"/>
                <a:cs typeface="Calibri"/>
              </a:rPr>
              <a:t> </a:t>
            </a:r>
            <a:r>
              <a:rPr spc="-13" dirty="0">
                <a:latin typeface="Calibri"/>
                <a:cs typeface="Calibri"/>
              </a:rPr>
              <a:t>But</a:t>
            </a:r>
            <a:r>
              <a:rPr spc="-7" dirty="0">
                <a:latin typeface="Calibri"/>
                <a:cs typeface="Calibri"/>
              </a:rPr>
              <a:t> now</a:t>
            </a:r>
            <a:r>
              <a:rPr dirty="0">
                <a:latin typeface="Calibri"/>
                <a:cs typeface="Calibri"/>
              </a:rPr>
              <a:t> </a:t>
            </a:r>
            <a:r>
              <a:rPr spc="-20" dirty="0">
                <a:latin typeface="Calibri"/>
                <a:cs typeface="Calibri"/>
              </a:rPr>
              <a:t>imagine,</a:t>
            </a:r>
            <a:r>
              <a:rPr spc="147" dirty="0">
                <a:latin typeface="Calibri"/>
                <a:cs typeface="Calibri"/>
              </a:rPr>
              <a:t> </a:t>
            </a:r>
            <a:r>
              <a:rPr spc="-27" dirty="0">
                <a:latin typeface="Calibri"/>
                <a:cs typeface="Calibri"/>
              </a:rPr>
              <a:t>multiple</a:t>
            </a:r>
            <a:r>
              <a:rPr spc="193" dirty="0">
                <a:latin typeface="Calibri"/>
                <a:cs typeface="Calibri"/>
              </a:rPr>
              <a:t> </a:t>
            </a:r>
            <a:r>
              <a:rPr spc="-13" dirty="0">
                <a:latin typeface="Calibri"/>
                <a:cs typeface="Calibri"/>
              </a:rPr>
              <a:t>developers </a:t>
            </a:r>
            <a:r>
              <a:rPr spc="-387" dirty="0">
                <a:latin typeface="Calibri"/>
                <a:cs typeface="Calibri"/>
              </a:rPr>
              <a:t> </a:t>
            </a:r>
            <a:r>
              <a:rPr spc="-13" dirty="0">
                <a:latin typeface="Calibri"/>
                <a:cs typeface="Calibri"/>
              </a:rPr>
              <a:t>working </a:t>
            </a:r>
            <a:r>
              <a:rPr spc="20" dirty="0">
                <a:latin typeface="Calibri"/>
                <a:cs typeface="Calibri"/>
              </a:rPr>
              <a:t>on </a:t>
            </a:r>
            <a:r>
              <a:rPr spc="-20" dirty="0">
                <a:latin typeface="Calibri"/>
                <a:cs typeface="Calibri"/>
              </a:rPr>
              <a:t>the </a:t>
            </a:r>
            <a:r>
              <a:rPr spc="-7" dirty="0">
                <a:latin typeface="Calibri"/>
                <a:cs typeface="Calibri"/>
              </a:rPr>
              <a:t>same project </a:t>
            </a:r>
            <a:r>
              <a:rPr spc="20" dirty="0">
                <a:latin typeface="Calibri"/>
                <a:cs typeface="Calibri"/>
              </a:rPr>
              <a:t>or </a:t>
            </a:r>
            <a:r>
              <a:rPr spc="-20" dirty="0">
                <a:latin typeface="Calibri"/>
                <a:cs typeface="Calibri"/>
              </a:rPr>
              <a:t>repository. </a:t>
            </a:r>
            <a:r>
              <a:rPr spc="-93" dirty="0">
                <a:latin typeface="Calibri"/>
                <a:cs typeface="Calibri"/>
              </a:rPr>
              <a:t>To </a:t>
            </a:r>
            <a:r>
              <a:rPr spc="-27" dirty="0">
                <a:latin typeface="Calibri"/>
                <a:cs typeface="Calibri"/>
              </a:rPr>
              <a:t>handle</a:t>
            </a:r>
            <a:r>
              <a:rPr spc="-20" dirty="0">
                <a:latin typeface="Calibri"/>
                <a:cs typeface="Calibri"/>
              </a:rPr>
              <a:t> the </a:t>
            </a:r>
            <a:r>
              <a:rPr dirty="0">
                <a:latin typeface="Calibri"/>
                <a:cs typeface="Calibri"/>
              </a:rPr>
              <a:t>workspace </a:t>
            </a:r>
            <a:r>
              <a:rPr spc="20" dirty="0">
                <a:latin typeface="Calibri"/>
                <a:cs typeface="Calibri"/>
              </a:rPr>
              <a:t>of </a:t>
            </a:r>
            <a:r>
              <a:rPr spc="-27" dirty="0">
                <a:latin typeface="Calibri"/>
                <a:cs typeface="Calibri"/>
              </a:rPr>
              <a:t>multiple </a:t>
            </a:r>
            <a:r>
              <a:rPr spc="-20" dirty="0">
                <a:latin typeface="Calibri"/>
                <a:cs typeface="Calibri"/>
              </a:rPr>
              <a:t> </a:t>
            </a:r>
            <a:r>
              <a:rPr spc="-13" dirty="0">
                <a:latin typeface="Calibri"/>
                <a:cs typeface="Calibri"/>
              </a:rPr>
              <a:t>developers,</a:t>
            </a:r>
            <a:r>
              <a:rPr spc="33" dirty="0">
                <a:latin typeface="Calibri"/>
                <a:cs typeface="Calibri"/>
              </a:rPr>
              <a:t> </a:t>
            </a:r>
            <a:r>
              <a:rPr dirty="0">
                <a:latin typeface="Calibri"/>
                <a:cs typeface="Calibri"/>
              </a:rPr>
              <a:t>we</a:t>
            </a:r>
            <a:r>
              <a:rPr spc="-7" dirty="0">
                <a:latin typeface="Calibri"/>
                <a:cs typeface="Calibri"/>
              </a:rPr>
              <a:t> </a:t>
            </a:r>
            <a:r>
              <a:rPr spc="-20" dirty="0">
                <a:latin typeface="Calibri"/>
                <a:cs typeface="Calibri"/>
              </a:rPr>
              <a:t>use</a:t>
            </a:r>
            <a:r>
              <a:rPr spc="-13" dirty="0">
                <a:latin typeface="Calibri"/>
                <a:cs typeface="Calibri"/>
              </a:rPr>
              <a:t> branches.</a:t>
            </a:r>
            <a:r>
              <a:rPr spc="140" dirty="0">
                <a:latin typeface="Calibri"/>
                <a:cs typeface="Calibri"/>
              </a:rPr>
              <a:t> </a:t>
            </a:r>
            <a:r>
              <a:rPr spc="-93" dirty="0">
                <a:latin typeface="Calibri"/>
                <a:cs typeface="Calibri"/>
              </a:rPr>
              <a:t>To</a:t>
            </a:r>
            <a:r>
              <a:rPr spc="-67" dirty="0">
                <a:latin typeface="Calibri"/>
                <a:cs typeface="Calibri"/>
              </a:rPr>
              <a:t> </a:t>
            </a:r>
            <a:r>
              <a:rPr spc="7" dirty="0">
                <a:latin typeface="Calibri"/>
                <a:cs typeface="Calibri"/>
              </a:rPr>
              <a:t>create</a:t>
            </a:r>
            <a:r>
              <a:rPr spc="-107"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from</a:t>
            </a:r>
            <a:r>
              <a:rPr spc="-147" dirty="0">
                <a:latin typeface="Calibri"/>
                <a:cs typeface="Calibri"/>
              </a:rPr>
              <a:t> </a:t>
            </a:r>
            <a:r>
              <a:rPr spc="13" dirty="0">
                <a:latin typeface="Calibri"/>
                <a:cs typeface="Calibri"/>
              </a:rPr>
              <a:t>an</a:t>
            </a:r>
            <a:r>
              <a:rPr spc="-53" dirty="0">
                <a:latin typeface="Calibri"/>
                <a:cs typeface="Calibri"/>
              </a:rPr>
              <a:t> </a:t>
            </a:r>
            <a:r>
              <a:rPr spc="-13" dirty="0">
                <a:latin typeface="Calibri"/>
                <a:cs typeface="Calibri"/>
              </a:rPr>
              <a:t>existing</a:t>
            </a:r>
            <a:r>
              <a:rPr spc="40" dirty="0">
                <a:latin typeface="Calibri"/>
                <a:cs typeface="Calibri"/>
              </a:rPr>
              <a:t> </a:t>
            </a:r>
            <a:r>
              <a:rPr spc="-20" dirty="0">
                <a:latin typeface="Calibri"/>
                <a:cs typeface="Calibri"/>
              </a:rPr>
              <a:t>branch,</a:t>
            </a:r>
            <a:r>
              <a:rPr spc="40" dirty="0">
                <a:latin typeface="Calibri"/>
                <a:cs typeface="Calibri"/>
              </a:rPr>
              <a:t> </a:t>
            </a:r>
            <a:r>
              <a:rPr dirty="0">
                <a:latin typeface="Calibri"/>
                <a:cs typeface="Calibri"/>
              </a:rPr>
              <a:t>we </a:t>
            </a:r>
            <a:r>
              <a:rPr spc="-20" dirty="0">
                <a:latin typeface="Calibri"/>
                <a:cs typeface="Calibri"/>
              </a:rPr>
              <a:t>type</a:t>
            </a:r>
            <a:endParaRPr>
              <a:latin typeface="Calibri"/>
              <a:cs typeface="Calibri"/>
            </a:endParaRPr>
          </a:p>
        </p:txBody>
      </p:sp>
      <p:sp>
        <p:nvSpPr>
          <p:cNvPr id="25" name="object 25"/>
          <p:cNvSpPr txBox="1"/>
          <p:nvPr/>
        </p:nvSpPr>
        <p:spPr>
          <a:xfrm>
            <a:off x="6228593" y="2233925"/>
            <a:ext cx="3299460"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r>
              <a:rPr spc="-120" dirty="0">
                <a:latin typeface="Times New Roman"/>
                <a:cs typeface="Times New Roman"/>
              </a:rPr>
              <a:t> </a:t>
            </a:r>
            <a:r>
              <a:rPr b="1" spc="-7" dirty="0">
                <a:latin typeface="Calibri"/>
                <a:cs typeface="Calibri"/>
              </a:rPr>
              <a:t>&lt;</a:t>
            </a:r>
            <a:r>
              <a:rPr b="1" spc="27" dirty="0">
                <a:latin typeface="Calibri"/>
                <a:cs typeface="Calibri"/>
              </a:rPr>
              <a:t>n</a:t>
            </a:r>
            <a:r>
              <a:rPr b="1" spc="7" dirty="0">
                <a:latin typeface="Calibri"/>
                <a:cs typeface="Calibri"/>
              </a:rPr>
              <a:t>a</a:t>
            </a:r>
            <a:r>
              <a:rPr b="1" spc="27" dirty="0">
                <a:latin typeface="Calibri"/>
                <a:cs typeface="Calibri"/>
              </a:rPr>
              <a:t>m</a:t>
            </a:r>
            <a:r>
              <a:rPr b="1" spc="13" dirty="0">
                <a:latin typeface="Calibri"/>
                <a:cs typeface="Calibri"/>
              </a:rPr>
              <a:t>e</a:t>
            </a:r>
            <a:r>
              <a:rPr b="1" spc="47" dirty="0">
                <a:latin typeface="Calibri"/>
                <a:cs typeface="Calibri"/>
              </a:rPr>
              <a:t>-</a:t>
            </a:r>
            <a:r>
              <a:rPr b="1" spc="27" dirty="0">
                <a:latin typeface="Calibri"/>
                <a:cs typeface="Calibri"/>
              </a:rPr>
              <a:t>of</a:t>
            </a:r>
            <a:r>
              <a:rPr b="1" spc="47" dirty="0">
                <a:latin typeface="Calibri"/>
                <a:cs typeface="Calibri"/>
              </a:rPr>
              <a:t>-</a:t>
            </a:r>
            <a:r>
              <a:rPr b="1" spc="27" dirty="0">
                <a:latin typeface="Calibri"/>
                <a:cs typeface="Calibri"/>
              </a:rPr>
              <a:t>n</a:t>
            </a:r>
            <a:r>
              <a:rPr b="1" spc="-13" dirty="0">
                <a:latin typeface="Calibri"/>
                <a:cs typeface="Calibri"/>
              </a:rPr>
              <a:t>e</a:t>
            </a:r>
            <a:r>
              <a:rPr b="1" spc="-40" dirty="0">
                <a:latin typeface="Calibri"/>
                <a:cs typeface="Calibri"/>
              </a:rPr>
              <a:t>w</a:t>
            </a:r>
            <a:r>
              <a:rPr b="1" spc="-53" dirty="0">
                <a:latin typeface="Calibri"/>
                <a:cs typeface="Calibri"/>
              </a:rPr>
              <a:t>-</a:t>
            </a:r>
            <a:r>
              <a:rPr b="1" spc="27" dirty="0">
                <a:latin typeface="Calibri"/>
                <a:cs typeface="Calibri"/>
              </a:rPr>
              <a:t>b</a:t>
            </a:r>
            <a:r>
              <a:rPr b="1" spc="-47" dirty="0">
                <a:latin typeface="Calibri"/>
                <a:cs typeface="Calibri"/>
              </a:rPr>
              <a:t>r</a:t>
            </a:r>
            <a:r>
              <a:rPr b="1" spc="7" dirty="0">
                <a:latin typeface="Calibri"/>
                <a:cs typeface="Calibri"/>
              </a:rPr>
              <a:t>a</a:t>
            </a:r>
            <a:r>
              <a:rPr b="1" spc="-73" dirty="0">
                <a:latin typeface="Calibri"/>
                <a:cs typeface="Calibri"/>
              </a:rPr>
              <a:t>n</a:t>
            </a:r>
            <a:r>
              <a:rPr b="1" spc="40" dirty="0">
                <a:latin typeface="Calibri"/>
                <a:cs typeface="Calibri"/>
              </a:rPr>
              <a:t>c</a:t>
            </a:r>
            <a:r>
              <a:rPr b="1" spc="27" dirty="0">
                <a:latin typeface="Calibri"/>
                <a:cs typeface="Calibri"/>
              </a:rPr>
              <a:t>h</a:t>
            </a:r>
            <a:r>
              <a:rPr b="1" dirty="0">
                <a:latin typeface="Calibri"/>
                <a:cs typeface="Calibri"/>
              </a:rPr>
              <a:t>&gt;</a:t>
            </a:r>
            <a:endParaRPr>
              <a:latin typeface="Calibri"/>
              <a:cs typeface="Calibri"/>
            </a:endParaRPr>
          </a:p>
        </p:txBody>
      </p:sp>
      <p:sp>
        <p:nvSpPr>
          <p:cNvPr id="26" name="object 26"/>
          <p:cNvSpPr txBox="1"/>
          <p:nvPr/>
        </p:nvSpPr>
        <p:spPr>
          <a:xfrm>
            <a:off x="5707384" y="2781216"/>
            <a:ext cx="4331547"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Similarly,</a:t>
            </a:r>
            <a:r>
              <a:rPr spc="133" dirty="0">
                <a:latin typeface="Calibri"/>
                <a:cs typeface="Calibri"/>
              </a:rPr>
              <a:t> </a:t>
            </a:r>
            <a:r>
              <a:rPr dirty="0">
                <a:latin typeface="Calibri"/>
                <a:cs typeface="Calibri"/>
              </a:rPr>
              <a:t>to</a:t>
            </a:r>
            <a:r>
              <a:rPr spc="-67" dirty="0">
                <a:latin typeface="Calibri"/>
                <a:cs typeface="Calibri"/>
              </a:rPr>
              <a:t> </a:t>
            </a:r>
            <a:r>
              <a:rPr spc="-13" dirty="0">
                <a:latin typeface="Calibri"/>
                <a:cs typeface="Calibri"/>
              </a:rPr>
              <a:t>delete</a:t>
            </a:r>
            <a:r>
              <a:rPr spc="-7"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branch</a:t>
            </a:r>
            <a:r>
              <a:rPr spc="47" dirty="0">
                <a:latin typeface="Calibri"/>
                <a:cs typeface="Calibri"/>
              </a:rPr>
              <a:t> </a:t>
            </a:r>
            <a:r>
              <a:rPr spc="-20" dirty="0">
                <a:latin typeface="Calibri"/>
                <a:cs typeface="Calibri"/>
              </a:rPr>
              <a:t>use the</a:t>
            </a:r>
            <a:r>
              <a:rPr spc="93" dirty="0">
                <a:latin typeface="Calibri"/>
                <a:cs typeface="Calibri"/>
              </a:rPr>
              <a:t> </a:t>
            </a:r>
            <a:r>
              <a:rPr spc="-7" dirty="0">
                <a:latin typeface="Calibri"/>
                <a:cs typeface="Calibri"/>
              </a:rPr>
              <a:t>command</a:t>
            </a:r>
            <a:endParaRPr>
              <a:latin typeface="Calibri"/>
              <a:cs typeface="Calibri"/>
            </a:endParaRPr>
          </a:p>
        </p:txBody>
      </p:sp>
      <p:sp>
        <p:nvSpPr>
          <p:cNvPr id="27" name="object 27"/>
          <p:cNvSpPr txBox="1"/>
          <p:nvPr/>
        </p:nvSpPr>
        <p:spPr>
          <a:xfrm>
            <a:off x="6457192" y="3340859"/>
            <a:ext cx="2827867" cy="294097"/>
          </a:xfrm>
          <a:prstGeom prst="rect">
            <a:avLst/>
          </a:prstGeom>
        </p:spPr>
        <p:txBody>
          <a:bodyPr vert="horz" wrap="square" lIns="0" tIns="16933" rIns="0" bIns="0" rtlCol="0">
            <a:spAutoFit/>
          </a:bodyPr>
          <a:lstStyle/>
          <a:p>
            <a:pPr marL="16933">
              <a:spcBef>
                <a:spcPts val="133"/>
              </a:spcBef>
            </a:pPr>
            <a:r>
              <a:rPr b="1" spc="-7" dirty="0">
                <a:latin typeface="Calibri"/>
                <a:cs typeface="Calibri"/>
              </a:rPr>
              <a:t>git</a:t>
            </a:r>
            <a:r>
              <a:rPr b="1" spc="-53" dirty="0">
                <a:latin typeface="Calibri"/>
                <a:cs typeface="Calibri"/>
              </a:rPr>
              <a:t> </a:t>
            </a:r>
            <a:r>
              <a:rPr b="1" spc="7" dirty="0">
                <a:latin typeface="Calibri"/>
                <a:cs typeface="Calibri"/>
              </a:rPr>
              <a:t>branch</a:t>
            </a:r>
            <a:r>
              <a:rPr b="1" spc="-73" dirty="0">
                <a:latin typeface="Calibri"/>
                <a:cs typeface="Calibri"/>
              </a:rPr>
              <a:t> </a:t>
            </a:r>
            <a:r>
              <a:rPr b="1" dirty="0">
                <a:latin typeface="Calibri"/>
                <a:cs typeface="Calibri"/>
              </a:rPr>
              <a:t>–D</a:t>
            </a:r>
            <a:r>
              <a:rPr b="1" spc="-60" dirty="0">
                <a:latin typeface="Calibri"/>
                <a:cs typeface="Calibri"/>
              </a:rPr>
              <a:t> </a:t>
            </a:r>
            <a:r>
              <a:rPr b="1" spc="7" dirty="0">
                <a:latin typeface="Calibri"/>
                <a:cs typeface="Calibri"/>
              </a:rPr>
              <a:t>&lt;branch</a:t>
            </a:r>
            <a:r>
              <a:rPr b="1" spc="-87" dirty="0">
                <a:latin typeface="Calibri"/>
                <a:cs typeface="Calibri"/>
              </a:rPr>
              <a:t> </a:t>
            </a:r>
            <a:r>
              <a:rPr b="1" spc="7" dirty="0">
                <a:latin typeface="Calibri"/>
                <a:cs typeface="Calibri"/>
              </a:rPr>
              <a:t>name&gt;</a:t>
            </a:r>
            <a:endParaRPr>
              <a:latin typeface="Calibri"/>
              <a:cs typeface="Calibri"/>
            </a:endParaRPr>
          </a:p>
        </p:txBody>
      </p:sp>
      <p:grpSp>
        <p:nvGrpSpPr>
          <p:cNvPr id="28" name="object 28"/>
          <p:cNvGrpSpPr/>
          <p:nvPr/>
        </p:nvGrpSpPr>
        <p:grpSpPr>
          <a:xfrm>
            <a:off x="0" y="2032"/>
            <a:ext cx="12141200" cy="6856307"/>
            <a:chOff x="0" y="1524"/>
            <a:chExt cx="9105900" cy="5142230"/>
          </a:xfrm>
        </p:grpSpPr>
        <p:pic>
          <p:nvPicPr>
            <p:cNvPr id="29" name="object 29"/>
            <p:cNvPicPr/>
            <p:nvPr/>
          </p:nvPicPr>
          <p:blipFill>
            <a:blip r:embed="rId11" cstate="print"/>
            <a:stretch>
              <a:fillRect/>
            </a:stretch>
          </p:blipFill>
          <p:spPr>
            <a:xfrm>
              <a:off x="3143234" y="3028949"/>
              <a:ext cx="5962650" cy="638175"/>
            </a:xfrm>
            <a:prstGeom prst="rect">
              <a:avLst/>
            </a:prstGeom>
          </p:spPr>
        </p:pic>
        <p:pic>
          <p:nvPicPr>
            <p:cNvPr id="30" name="object 30"/>
            <p:cNvPicPr/>
            <p:nvPr/>
          </p:nvPicPr>
          <p:blipFill>
            <a:blip r:embed="rId12" cstate="print"/>
            <a:stretch>
              <a:fillRect/>
            </a:stretch>
          </p:blipFill>
          <p:spPr>
            <a:xfrm>
              <a:off x="3157849" y="3039669"/>
              <a:ext cx="5879592" cy="554303"/>
            </a:xfrm>
            <a:prstGeom prst="rect">
              <a:avLst/>
            </a:prstGeom>
          </p:spPr>
        </p:pic>
        <p:pic>
          <p:nvPicPr>
            <p:cNvPr id="31" name="object 31"/>
            <p:cNvPicPr/>
            <p:nvPr/>
          </p:nvPicPr>
          <p:blipFill>
            <a:blip r:embed="rId13" cstate="print"/>
            <a:stretch>
              <a:fillRect/>
            </a:stretch>
          </p:blipFill>
          <p:spPr>
            <a:xfrm>
              <a:off x="2695575" y="704849"/>
              <a:ext cx="161925" cy="4438650"/>
            </a:xfrm>
            <a:prstGeom prst="rect">
              <a:avLst/>
            </a:prstGeom>
          </p:spPr>
        </p:pic>
        <p:sp>
          <p:nvSpPr>
            <p:cNvPr id="32" name="object 32"/>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3" name="object 33"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6564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dirty="0">
                <a:solidFill>
                  <a:srgbClr val="5F4778"/>
                </a:solidFill>
                <a:latin typeface="Calibri"/>
                <a:cs typeface="Calibri"/>
              </a:rPr>
              <a:t>checkout</a:t>
            </a:r>
            <a:endParaRPr sz="3667">
              <a:latin typeface="Calibri"/>
              <a:cs typeface="Calibri"/>
            </a:endParaRPr>
          </a:p>
        </p:txBody>
      </p:sp>
      <p:grpSp>
        <p:nvGrpSpPr>
          <p:cNvPr id="3" name="object 3"/>
          <p:cNvGrpSpPr/>
          <p:nvPr/>
        </p:nvGrpSpPr>
        <p:grpSpPr>
          <a:xfrm>
            <a:off x="381000" y="1638279"/>
            <a:ext cx="3098800" cy="977900"/>
            <a:chOff x="285750" y="1228709"/>
            <a:chExt cx="2324100" cy="733425"/>
          </a:xfrm>
        </p:grpSpPr>
        <p:pic>
          <p:nvPicPr>
            <p:cNvPr id="4" name="object 4"/>
            <p:cNvPicPr/>
            <p:nvPr/>
          </p:nvPicPr>
          <p:blipFill>
            <a:blip r:embed="rId2" cstate="print"/>
            <a:stretch>
              <a:fillRect/>
            </a:stretch>
          </p:blipFill>
          <p:spPr>
            <a:xfrm>
              <a:off x="285750" y="1228709"/>
              <a:ext cx="2324100" cy="733425"/>
            </a:xfrm>
            <a:prstGeom prst="rect">
              <a:avLst/>
            </a:prstGeom>
          </p:spPr>
        </p:pic>
        <p:sp>
          <p:nvSpPr>
            <p:cNvPr id="5" name="object 5"/>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7" name="object 7"/>
          <p:cNvPicPr/>
          <p:nvPr/>
        </p:nvPicPr>
        <p:blipFill>
          <a:blip r:embed="rId3" cstate="print"/>
          <a:stretch>
            <a:fillRect/>
          </a:stretch>
        </p:blipFill>
        <p:spPr>
          <a:xfrm>
            <a:off x="540324" y="1810764"/>
            <a:ext cx="603739" cy="603739"/>
          </a:xfrm>
          <a:prstGeom prst="rect">
            <a:avLst/>
          </a:prstGeom>
        </p:spPr>
      </p:pic>
      <p:grpSp>
        <p:nvGrpSpPr>
          <p:cNvPr id="8" name="object 8"/>
          <p:cNvGrpSpPr/>
          <p:nvPr/>
        </p:nvGrpSpPr>
        <p:grpSpPr>
          <a:xfrm>
            <a:off x="381000" y="2730501"/>
            <a:ext cx="3098800" cy="977900"/>
            <a:chOff x="285750" y="2047875"/>
            <a:chExt cx="2324100" cy="733425"/>
          </a:xfrm>
        </p:grpSpPr>
        <p:pic>
          <p:nvPicPr>
            <p:cNvPr id="9" name="object 9"/>
            <p:cNvPicPr/>
            <p:nvPr/>
          </p:nvPicPr>
          <p:blipFill>
            <a:blip r:embed="rId4" cstate="print"/>
            <a:stretch>
              <a:fillRect/>
            </a:stretch>
          </p:blipFill>
          <p:spPr>
            <a:xfrm>
              <a:off x="285750" y="2047875"/>
              <a:ext cx="2324100" cy="733425"/>
            </a:xfrm>
            <a:prstGeom prst="rect">
              <a:avLst/>
            </a:prstGeom>
          </p:spPr>
        </p:pic>
        <p:sp>
          <p:nvSpPr>
            <p:cNvPr id="10" name="object 10"/>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pic>
        <p:nvPicPr>
          <p:cNvPr id="23" name="object 23"/>
          <p:cNvPicPr/>
          <p:nvPr/>
        </p:nvPicPr>
        <p:blipFill>
          <a:blip r:embed="rId10" cstate="print"/>
          <a:stretch>
            <a:fillRect/>
          </a:stretch>
        </p:blipFill>
        <p:spPr>
          <a:xfrm>
            <a:off x="527132" y="3900033"/>
            <a:ext cx="611851" cy="611851"/>
          </a:xfrm>
          <a:prstGeom prst="rect">
            <a:avLst/>
          </a:prstGeom>
        </p:spPr>
      </p:pic>
      <p:sp>
        <p:nvSpPr>
          <p:cNvPr id="24" name="object 24"/>
          <p:cNvSpPr txBox="1"/>
          <p:nvPr/>
        </p:nvSpPr>
        <p:spPr>
          <a:xfrm>
            <a:off x="5631185" y="1275837"/>
            <a:ext cx="4838700" cy="294097"/>
          </a:xfrm>
          <a:prstGeom prst="rect">
            <a:avLst/>
          </a:prstGeom>
        </p:spPr>
        <p:txBody>
          <a:bodyPr vert="horz" wrap="square" lIns="0" tIns="16933" rIns="0" bIns="0" rtlCol="0">
            <a:spAutoFit/>
          </a:bodyPr>
          <a:lstStyle/>
          <a:p>
            <a:pPr marL="16933">
              <a:spcBef>
                <a:spcPts val="133"/>
              </a:spcBef>
            </a:pPr>
            <a:r>
              <a:rPr spc="-93" dirty="0">
                <a:latin typeface="Calibri"/>
                <a:cs typeface="Calibri"/>
              </a:rPr>
              <a:t>To</a:t>
            </a:r>
            <a:r>
              <a:rPr spc="33" dirty="0">
                <a:latin typeface="Calibri"/>
                <a:cs typeface="Calibri"/>
              </a:rPr>
              <a:t> </a:t>
            </a:r>
            <a:r>
              <a:rPr dirty="0">
                <a:latin typeface="Calibri"/>
                <a:cs typeface="Calibri"/>
              </a:rPr>
              <a:t>switch</a:t>
            </a:r>
            <a:r>
              <a:rPr spc="-60"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new</a:t>
            </a:r>
            <a:r>
              <a:rPr spc="93" dirty="0">
                <a:latin typeface="Calibri"/>
                <a:cs typeface="Calibri"/>
              </a:rPr>
              <a:t> </a:t>
            </a:r>
            <a:r>
              <a:rPr spc="-20" dirty="0">
                <a:latin typeface="Calibri"/>
                <a:cs typeface="Calibri"/>
              </a:rPr>
              <a:t>branch,</a:t>
            </a:r>
            <a:r>
              <a:rPr spc="33" dirty="0">
                <a:latin typeface="Calibri"/>
                <a:cs typeface="Calibri"/>
              </a:rPr>
              <a:t> </a:t>
            </a:r>
            <a:r>
              <a:rPr dirty="0">
                <a:latin typeface="Calibri"/>
                <a:cs typeface="Calibri"/>
              </a:rPr>
              <a:t>we </a:t>
            </a:r>
            <a:r>
              <a:rPr spc="-20" dirty="0">
                <a:latin typeface="Calibri"/>
                <a:cs typeface="Calibri"/>
              </a:rPr>
              <a:t>type</a:t>
            </a:r>
            <a:r>
              <a:rPr spc="-7"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command</a:t>
            </a:r>
            <a:endParaRPr>
              <a:latin typeface="Calibri"/>
              <a:cs typeface="Calibri"/>
            </a:endParaRPr>
          </a:p>
        </p:txBody>
      </p:sp>
      <p:sp>
        <p:nvSpPr>
          <p:cNvPr id="25" name="object 25"/>
          <p:cNvSpPr txBox="1"/>
          <p:nvPr/>
        </p:nvSpPr>
        <p:spPr>
          <a:xfrm>
            <a:off x="6673935" y="1822795"/>
            <a:ext cx="2753360" cy="294097"/>
          </a:xfrm>
          <a:prstGeom prst="rect">
            <a:avLst/>
          </a:prstGeom>
        </p:spPr>
        <p:txBody>
          <a:bodyPr vert="horz" wrap="square" lIns="0" tIns="16933" rIns="0" bIns="0" rtlCol="0">
            <a:spAutoFit/>
          </a:bodyPr>
          <a:lstStyle/>
          <a:p>
            <a:pPr marL="16933">
              <a:spcBef>
                <a:spcPts val="133"/>
              </a:spcBef>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0" dirty="0">
                <a:latin typeface="Calibri"/>
                <a:cs typeface="Calibri"/>
              </a:rPr>
              <a:t>c</a:t>
            </a:r>
            <a:r>
              <a:rPr b="1" spc="27" dirty="0">
                <a:latin typeface="Calibri"/>
                <a:cs typeface="Calibri"/>
              </a:rPr>
              <a:t>h</a:t>
            </a:r>
            <a:r>
              <a:rPr b="1" spc="-13" dirty="0">
                <a:latin typeface="Calibri"/>
                <a:cs typeface="Calibri"/>
              </a:rPr>
              <a:t>e</a:t>
            </a:r>
            <a:r>
              <a:rPr b="1" spc="40" dirty="0">
                <a:latin typeface="Calibri"/>
                <a:cs typeface="Calibri"/>
              </a:rPr>
              <a:t>c</a:t>
            </a:r>
            <a:r>
              <a:rPr b="1" spc="-67" dirty="0">
                <a:latin typeface="Calibri"/>
                <a:cs typeface="Calibri"/>
              </a:rPr>
              <a:t>k</a:t>
            </a:r>
            <a:r>
              <a:rPr b="1" spc="27" dirty="0">
                <a:latin typeface="Calibri"/>
                <a:cs typeface="Calibri"/>
              </a:rPr>
              <a:t>ou</a:t>
            </a:r>
            <a:r>
              <a:rPr b="1" dirty="0">
                <a:latin typeface="Calibri"/>
                <a:cs typeface="Calibri"/>
              </a:rPr>
              <a:t>t</a:t>
            </a:r>
            <a:r>
              <a:rPr spc="-180" dirty="0">
                <a:latin typeface="Times New Roman"/>
                <a:cs typeface="Times New Roman"/>
              </a:rPr>
              <a:t> </a:t>
            </a:r>
            <a:r>
              <a:rPr b="1" spc="-7" dirty="0">
                <a:latin typeface="Calibri"/>
                <a:cs typeface="Calibri"/>
              </a:rPr>
              <a:t>&lt;</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spc="53" dirty="0">
                <a:latin typeface="Calibri"/>
                <a:cs typeface="Calibri"/>
              </a:rPr>
              <a:t>h</a:t>
            </a:r>
            <a:r>
              <a:rPr b="1" spc="47" dirty="0">
                <a:latin typeface="Calibri"/>
                <a:cs typeface="Calibri"/>
              </a:rPr>
              <a:t>-</a:t>
            </a:r>
            <a:r>
              <a:rPr b="1" spc="27" dirty="0">
                <a:latin typeface="Calibri"/>
                <a:cs typeface="Calibri"/>
              </a:rPr>
              <a:t>n</a:t>
            </a:r>
            <a:r>
              <a:rPr b="1" spc="7" dirty="0">
                <a:latin typeface="Calibri"/>
                <a:cs typeface="Calibri"/>
              </a:rPr>
              <a:t>a</a:t>
            </a:r>
            <a:r>
              <a:rPr b="1" spc="-73" dirty="0">
                <a:latin typeface="Calibri"/>
                <a:cs typeface="Calibri"/>
              </a:rPr>
              <a:t>m</a:t>
            </a:r>
            <a:r>
              <a:rPr b="1" spc="-13" dirty="0">
                <a:latin typeface="Calibri"/>
                <a:cs typeface="Calibri"/>
              </a:rPr>
              <a:t>e</a:t>
            </a:r>
            <a:r>
              <a:rPr b="1" dirty="0">
                <a:latin typeface="Calibri"/>
                <a:cs typeface="Calibri"/>
              </a:rPr>
              <a:t>&gt;</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11" cstate="print"/>
            <a:stretch>
              <a:fillRect/>
            </a:stretch>
          </p:blipFill>
          <p:spPr>
            <a:xfrm>
              <a:off x="3400425" y="2028824"/>
              <a:ext cx="5372084" cy="1228725"/>
            </a:xfrm>
            <a:prstGeom prst="rect">
              <a:avLst/>
            </a:prstGeom>
          </p:spPr>
        </p:pic>
        <p:pic>
          <p:nvPicPr>
            <p:cNvPr id="28" name="object 28"/>
            <p:cNvPicPr/>
            <p:nvPr/>
          </p:nvPicPr>
          <p:blipFill>
            <a:blip r:embed="rId12" cstate="print"/>
            <a:stretch>
              <a:fillRect/>
            </a:stretch>
          </p:blipFill>
          <p:spPr>
            <a:xfrm>
              <a:off x="3415924" y="2040367"/>
              <a:ext cx="5286755" cy="1149998"/>
            </a:xfrm>
            <a:prstGeom prst="rect">
              <a:avLst/>
            </a:prstGeom>
          </p:spPr>
        </p:pic>
        <p:pic>
          <p:nvPicPr>
            <p:cNvPr id="29" name="object 29"/>
            <p:cNvPicPr/>
            <p:nvPr/>
          </p:nvPicPr>
          <p:blipFill>
            <a:blip r:embed="rId13" cstate="print"/>
            <a:stretch>
              <a:fillRect/>
            </a:stretch>
          </p:blipFill>
          <p:spPr>
            <a:xfrm>
              <a:off x="2695575" y="704849"/>
              <a:ext cx="161925" cy="4438650"/>
            </a:xfrm>
            <a:prstGeom prst="rect">
              <a:avLst/>
            </a:prstGeom>
          </p:spPr>
        </p:pic>
        <p:sp>
          <p:nvSpPr>
            <p:cNvPr id="30" name="object 30"/>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31" name="object 31"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48462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7" dirty="0">
                <a:solidFill>
                  <a:srgbClr val="5F4778"/>
                </a:solidFill>
                <a:latin typeface="Calibri"/>
                <a:cs typeface="Calibri"/>
              </a:rPr>
              <a:t>log</a:t>
            </a:r>
            <a:endParaRPr sz="3667">
              <a:latin typeface="Calibri"/>
              <a:cs typeface="Calibri"/>
            </a:endParaRPr>
          </a:p>
        </p:txBody>
      </p:sp>
      <p:sp>
        <p:nvSpPr>
          <p:cNvPr id="3" name="object 3"/>
          <p:cNvSpPr txBox="1"/>
          <p:nvPr/>
        </p:nvSpPr>
        <p:spPr>
          <a:xfrm>
            <a:off x="2598422" y="1076531"/>
            <a:ext cx="6101927" cy="1109705"/>
          </a:xfrm>
          <a:prstGeom prst="rect">
            <a:avLst/>
          </a:prstGeom>
        </p:spPr>
        <p:txBody>
          <a:bodyPr vert="horz" wrap="square" lIns="0" tIns="16933" rIns="0" bIns="0" rtlCol="0">
            <a:spAutoFit/>
          </a:bodyPr>
          <a:lstStyle/>
          <a:p>
            <a:pPr algn="ctr">
              <a:lnSpc>
                <a:spcPts val="2133"/>
              </a:lnSpc>
              <a:spcBef>
                <a:spcPts val="133"/>
              </a:spcBef>
            </a:pPr>
            <a:r>
              <a:rPr spc="-33" dirty="0">
                <a:latin typeface="Calibri"/>
                <a:cs typeface="Calibri"/>
              </a:rPr>
              <a:t>Want</a:t>
            </a:r>
            <a:r>
              <a:rPr spc="-7" dirty="0">
                <a:latin typeface="Calibri"/>
                <a:cs typeface="Calibri"/>
              </a:rPr>
              <a:t> </a:t>
            </a:r>
            <a:r>
              <a:rPr dirty="0">
                <a:latin typeface="Calibri"/>
                <a:cs typeface="Calibri"/>
              </a:rPr>
              <a:t>to</a:t>
            </a:r>
            <a:r>
              <a:rPr spc="47" dirty="0">
                <a:latin typeface="Calibri"/>
                <a:cs typeface="Calibri"/>
              </a:rPr>
              <a:t> </a:t>
            </a:r>
            <a:r>
              <a:rPr spc="7" dirty="0">
                <a:latin typeface="Calibri"/>
                <a:cs typeface="Calibri"/>
              </a:rPr>
              <a:t>check</a:t>
            </a:r>
            <a:r>
              <a:rPr spc="-27"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log</a:t>
            </a:r>
            <a:r>
              <a:rPr spc="-47"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every</a:t>
            </a:r>
            <a:r>
              <a:rPr spc="80" dirty="0">
                <a:latin typeface="Calibri"/>
                <a:cs typeface="Calibri"/>
              </a:rPr>
              <a:t> </a:t>
            </a:r>
            <a:r>
              <a:rPr spc="-7" dirty="0">
                <a:latin typeface="Calibri"/>
                <a:cs typeface="Calibri"/>
              </a:rPr>
              <a:t>commit detail</a:t>
            </a:r>
            <a:r>
              <a:rPr spc="-20" dirty="0">
                <a:latin typeface="Calibri"/>
                <a:cs typeface="Calibri"/>
              </a:rPr>
              <a:t> </a:t>
            </a:r>
            <a:r>
              <a:rPr spc="-13" dirty="0">
                <a:latin typeface="Calibri"/>
                <a:cs typeface="Calibri"/>
              </a:rPr>
              <a:t>in</a:t>
            </a:r>
            <a:r>
              <a:rPr spc="6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repository?</a:t>
            </a:r>
            <a:endParaRPr>
              <a:latin typeface="Calibri"/>
              <a:cs typeface="Calibri"/>
            </a:endParaRPr>
          </a:p>
          <a:p>
            <a:pPr algn="ctr">
              <a:lnSpc>
                <a:spcPts val="2133"/>
              </a:lnSpc>
            </a:pPr>
            <a:r>
              <a:rPr spc="-80" dirty="0">
                <a:latin typeface="Calibri"/>
                <a:cs typeface="Calibri"/>
              </a:rPr>
              <a:t>Y</a:t>
            </a:r>
            <a:r>
              <a:rPr spc="47" dirty="0">
                <a:latin typeface="Calibri"/>
                <a:cs typeface="Calibri"/>
              </a:rPr>
              <a:t>o</a:t>
            </a:r>
            <a:r>
              <a:rPr dirty="0">
                <a:latin typeface="Calibri"/>
                <a:cs typeface="Calibri"/>
              </a:rPr>
              <a:t>u</a:t>
            </a:r>
            <a:r>
              <a:rPr spc="-200" dirty="0">
                <a:latin typeface="Times New Roman"/>
                <a:cs typeface="Times New Roman"/>
              </a:rPr>
              <a:t> </a:t>
            </a:r>
            <a:r>
              <a:rPr spc="33" dirty="0">
                <a:latin typeface="Calibri"/>
                <a:cs typeface="Calibri"/>
              </a:rPr>
              <a:t>ca</a:t>
            </a:r>
            <a:r>
              <a:rPr dirty="0">
                <a:latin typeface="Calibri"/>
                <a:cs typeface="Calibri"/>
              </a:rPr>
              <a:t>n</a:t>
            </a:r>
            <a:r>
              <a:rPr spc="-100" dirty="0">
                <a:latin typeface="Times New Roman"/>
                <a:cs typeface="Times New Roman"/>
              </a:rPr>
              <a:t> </a:t>
            </a:r>
            <a:r>
              <a:rPr spc="33" dirty="0">
                <a:latin typeface="Calibri"/>
                <a:cs typeface="Calibri"/>
              </a:rPr>
              <a:t>acc</a:t>
            </a:r>
            <a:r>
              <a:rPr spc="47" dirty="0">
                <a:latin typeface="Calibri"/>
                <a:cs typeface="Calibri"/>
              </a:rPr>
              <a:t>o</a:t>
            </a:r>
            <a:r>
              <a:rPr spc="-40" dirty="0">
                <a:latin typeface="Calibri"/>
                <a:cs typeface="Calibri"/>
              </a:rPr>
              <a:t>m</a:t>
            </a:r>
            <a:r>
              <a:rPr spc="-47" dirty="0">
                <a:latin typeface="Calibri"/>
                <a:cs typeface="Calibri"/>
              </a:rPr>
              <a:t>p</a:t>
            </a:r>
            <a:r>
              <a:rPr spc="-20" dirty="0">
                <a:latin typeface="Calibri"/>
                <a:cs typeface="Calibri"/>
              </a:rPr>
              <a:t>li</a:t>
            </a:r>
            <a:r>
              <a:rPr spc="-7" dirty="0">
                <a:latin typeface="Calibri"/>
                <a:cs typeface="Calibri"/>
              </a:rPr>
              <a:t>s</a:t>
            </a:r>
            <a:r>
              <a:rPr dirty="0">
                <a:latin typeface="Calibri"/>
                <a:cs typeface="Calibri"/>
              </a:rPr>
              <a:t>h</a:t>
            </a:r>
            <a:r>
              <a:rPr spc="-100" dirty="0">
                <a:latin typeface="Times New Roman"/>
                <a:cs typeface="Times New Roman"/>
              </a:rPr>
              <a:t> </a:t>
            </a:r>
            <a:r>
              <a:rPr dirty="0">
                <a:latin typeface="Calibri"/>
                <a:cs typeface="Calibri"/>
              </a:rPr>
              <a:t>t</a:t>
            </a:r>
            <a:r>
              <a:rPr spc="-47" dirty="0">
                <a:latin typeface="Calibri"/>
                <a:cs typeface="Calibri"/>
              </a:rPr>
              <a:t>h</a:t>
            </a:r>
            <a:r>
              <a:rPr spc="33" dirty="0">
                <a:latin typeface="Calibri"/>
                <a:cs typeface="Calibri"/>
              </a:rPr>
              <a:t>a</a:t>
            </a:r>
            <a:r>
              <a:rPr dirty="0">
                <a:latin typeface="Calibri"/>
                <a:cs typeface="Calibri"/>
              </a:rPr>
              <a:t>t</a:t>
            </a:r>
            <a:r>
              <a:rPr spc="-53" dirty="0">
                <a:latin typeface="Times New Roman"/>
                <a:cs typeface="Times New Roman"/>
              </a:rPr>
              <a:t> </a:t>
            </a:r>
            <a:r>
              <a:rPr spc="-47" dirty="0">
                <a:latin typeface="Calibri"/>
                <a:cs typeface="Calibri"/>
              </a:rPr>
              <a:t>u</a:t>
            </a:r>
            <a:r>
              <a:rPr spc="-7" dirty="0">
                <a:latin typeface="Calibri"/>
                <a:cs typeface="Calibri"/>
              </a:rPr>
              <a:t>s</a:t>
            </a:r>
            <a:r>
              <a:rPr spc="-20" dirty="0">
                <a:latin typeface="Calibri"/>
                <a:cs typeface="Calibri"/>
              </a:rPr>
              <a:t>i</a:t>
            </a:r>
            <a:r>
              <a:rPr spc="-47"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t</a:t>
            </a:r>
            <a:r>
              <a:rPr spc="-47"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33" dirty="0">
                <a:latin typeface="Calibri"/>
                <a:cs typeface="Calibri"/>
              </a:rPr>
              <a:t>a</a:t>
            </a:r>
            <a:r>
              <a:rPr spc="-47" dirty="0">
                <a:latin typeface="Calibri"/>
                <a:cs typeface="Calibri"/>
              </a:rPr>
              <a:t>n</a:t>
            </a:r>
            <a:r>
              <a:rPr dirty="0">
                <a:latin typeface="Calibri"/>
                <a:cs typeface="Calibri"/>
              </a:rPr>
              <a:t>d</a:t>
            </a:r>
            <a:endParaRPr>
              <a:latin typeface="Calibri"/>
              <a:cs typeface="Calibri"/>
            </a:endParaRPr>
          </a:p>
          <a:p>
            <a:pPr>
              <a:spcBef>
                <a:spcPts val="47"/>
              </a:spcBef>
            </a:pPr>
            <a:endParaRPr>
              <a:latin typeface="Calibri"/>
              <a:cs typeface="Calibri"/>
            </a:endParaRPr>
          </a:p>
          <a:p>
            <a:pPr marR="11006" algn="ctr">
              <a:spcBef>
                <a:spcPts val="7"/>
              </a:spcBef>
            </a:pPr>
            <a:r>
              <a:rPr b="1" dirty="0">
                <a:latin typeface="Calibri"/>
                <a:cs typeface="Calibri"/>
              </a:rPr>
              <a:t>git</a:t>
            </a:r>
            <a:r>
              <a:rPr b="1" spc="-87"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704850" y="1971674"/>
              <a:ext cx="7553325" cy="2676525"/>
            </a:xfrm>
            <a:prstGeom prst="rect">
              <a:avLst/>
            </a:prstGeom>
          </p:spPr>
        </p:pic>
        <p:pic>
          <p:nvPicPr>
            <p:cNvPr id="6" name="object 6"/>
            <p:cNvPicPr/>
            <p:nvPr/>
          </p:nvPicPr>
          <p:blipFill>
            <a:blip r:embed="rId3" cstate="print"/>
            <a:stretch>
              <a:fillRect/>
            </a:stretch>
          </p:blipFill>
          <p:spPr>
            <a:xfrm>
              <a:off x="719087" y="1986991"/>
              <a:ext cx="7466076" cy="2594738"/>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1" y="964112"/>
            <a:ext cx="11432540" cy="2744893"/>
            <a:chOff x="285750" y="723084"/>
            <a:chExt cx="8574405" cy="2058670"/>
          </a:xfrm>
        </p:grpSpPr>
        <p:pic>
          <p:nvPicPr>
            <p:cNvPr id="3" name="object 3"/>
            <p:cNvPicPr/>
            <p:nvPr/>
          </p:nvPicPr>
          <p:blipFill>
            <a:blip r:embed="rId2" cstate="print"/>
            <a:stretch>
              <a:fillRect/>
            </a:stretch>
          </p:blipFill>
          <p:spPr>
            <a:xfrm>
              <a:off x="285750" y="2047875"/>
              <a:ext cx="2324100" cy="733425"/>
            </a:xfrm>
            <a:prstGeom prst="rect">
              <a:avLst/>
            </a:prstGeom>
          </p:spPr>
        </p:pic>
        <p:sp>
          <p:nvSpPr>
            <p:cNvPr id="4" name="object 4"/>
            <p:cNvSpPr/>
            <p:nvPr/>
          </p:nvSpPr>
          <p:spPr>
            <a:xfrm>
              <a:off x="301061" y="2062746"/>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69198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a:t>
            </a:r>
            <a:r>
              <a:rPr sz="3667" b="1" spc="7"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13" dirty="0">
                <a:solidFill>
                  <a:srgbClr val="5F4778"/>
                </a:solidFill>
                <a:latin typeface="Calibri"/>
                <a:cs typeface="Calibri"/>
              </a:rPr>
              <a:t>stash</a:t>
            </a:r>
            <a:endParaRPr sz="3667">
              <a:latin typeface="Calibri"/>
              <a:cs typeface="Calibri"/>
            </a:endParaRPr>
          </a:p>
        </p:txBody>
      </p:sp>
      <p:grpSp>
        <p:nvGrpSpPr>
          <p:cNvPr id="6" name="object 6"/>
          <p:cNvGrpSpPr/>
          <p:nvPr/>
        </p:nvGrpSpPr>
        <p:grpSpPr>
          <a:xfrm>
            <a:off x="381000" y="1638279"/>
            <a:ext cx="3098800" cy="977900"/>
            <a:chOff x="285750" y="1228709"/>
            <a:chExt cx="2324100" cy="733425"/>
          </a:xfrm>
        </p:grpSpPr>
        <p:pic>
          <p:nvPicPr>
            <p:cNvPr id="7" name="object 7"/>
            <p:cNvPicPr/>
            <p:nvPr/>
          </p:nvPicPr>
          <p:blipFill>
            <a:blip r:embed="rId3" cstate="print"/>
            <a:stretch>
              <a:fillRect/>
            </a:stretch>
          </p:blipFill>
          <p:spPr>
            <a:xfrm>
              <a:off x="285750" y="1228709"/>
              <a:ext cx="2324100" cy="733425"/>
            </a:xfrm>
            <a:prstGeom prst="rect">
              <a:avLst/>
            </a:prstGeom>
          </p:spPr>
        </p:pic>
        <p:sp>
          <p:nvSpPr>
            <p:cNvPr id="8" name="object 8"/>
            <p:cNvSpPr/>
            <p:nvPr/>
          </p:nvSpPr>
          <p:spPr>
            <a:xfrm>
              <a:off x="301061" y="1244608"/>
              <a:ext cx="2235835" cy="642620"/>
            </a:xfrm>
            <a:custGeom>
              <a:avLst/>
              <a:gdLst/>
              <a:ahLst/>
              <a:cxnLst/>
              <a:rect l="l" t="t" r="r" b="b"/>
              <a:pathLst>
                <a:path w="2235835" h="642619">
                  <a:moveTo>
                    <a:pt x="2235208" y="0"/>
                  </a:moveTo>
                  <a:lnTo>
                    <a:pt x="0" y="0"/>
                  </a:lnTo>
                  <a:lnTo>
                    <a:pt x="0" y="642103"/>
                  </a:lnTo>
                  <a:lnTo>
                    <a:pt x="2235208" y="642103"/>
                  </a:lnTo>
                  <a:lnTo>
                    <a:pt x="2235208" y="0"/>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401416" y="1659477"/>
            <a:ext cx="2981113" cy="597664"/>
          </a:xfrm>
          <a:prstGeom prst="rect">
            <a:avLst/>
          </a:prstGeom>
          <a:ln w="12700">
            <a:solidFill>
              <a:srgbClr val="AF5C04"/>
            </a:solidFill>
          </a:ln>
        </p:spPr>
        <p:txBody>
          <a:bodyPr vert="horz" wrap="square" lIns="0" tIns="2540" rIns="0" bIns="0" rtlCol="0">
            <a:spAutoFit/>
          </a:bodyPr>
          <a:lstStyle/>
          <a:p>
            <a:pPr>
              <a:spcBef>
                <a:spcPts val="20"/>
              </a:spcBef>
            </a:pPr>
            <a:endParaRPr sz="2067">
              <a:latin typeface="Times New Roman"/>
              <a:cs typeface="Times New Roman"/>
            </a:endParaRPr>
          </a:p>
          <a:p>
            <a:pPr marL="930463">
              <a:spcBef>
                <a:spcPts val="7"/>
              </a:spcBef>
            </a:pPr>
            <a:r>
              <a:rPr spc="-7" dirty="0">
                <a:latin typeface="Calibri"/>
                <a:cs typeface="Calibri"/>
              </a:rPr>
              <a:t>Creating</a:t>
            </a:r>
            <a:r>
              <a:rPr spc="-100" dirty="0">
                <a:latin typeface="Calibri"/>
                <a:cs typeface="Calibri"/>
              </a:rPr>
              <a:t> </a:t>
            </a:r>
            <a:r>
              <a:rPr dirty="0">
                <a:latin typeface="Calibri"/>
                <a:cs typeface="Calibri"/>
              </a:rPr>
              <a:t>Repository</a:t>
            </a:r>
            <a:endParaRPr>
              <a:latin typeface="Calibri"/>
              <a:cs typeface="Calibri"/>
            </a:endParaRPr>
          </a:p>
        </p:txBody>
      </p:sp>
      <p:pic>
        <p:nvPicPr>
          <p:cNvPr id="10" name="object 10"/>
          <p:cNvPicPr/>
          <p:nvPr/>
        </p:nvPicPr>
        <p:blipFill>
          <a:blip r:embed="rId4" cstate="print"/>
          <a:stretch>
            <a:fillRect/>
          </a:stretch>
        </p:blipFill>
        <p:spPr>
          <a:xfrm>
            <a:off x="540324" y="1810764"/>
            <a:ext cx="603739" cy="603739"/>
          </a:xfrm>
          <a:prstGeom prst="rect">
            <a:avLst/>
          </a:prstGeom>
        </p:spPr>
      </p:pic>
      <p:sp>
        <p:nvSpPr>
          <p:cNvPr id="11" name="object 11"/>
          <p:cNvSpPr txBox="1"/>
          <p:nvPr/>
        </p:nvSpPr>
        <p:spPr>
          <a:xfrm>
            <a:off x="401416" y="2750328"/>
            <a:ext cx="2981113" cy="559127"/>
          </a:xfrm>
          <a:prstGeom prst="rect">
            <a:avLst/>
          </a:prstGeom>
          <a:ln w="12700">
            <a:solidFill>
              <a:srgbClr val="AF5C04"/>
            </a:solidFill>
          </a:ln>
        </p:spPr>
        <p:txBody>
          <a:bodyPr vert="horz" wrap="square" lIns="0" tIns="5080" rIns="0" bIns="0" rtlCol="0">
            <a:spAutoFit/>
          </a:bodyPr>
          <a:lstStyle/>
          <a:p>
            <a:pPr>
              <a:spcBef>
                <a:spcPts val="40"/>
              </a:spcBef>
            </a:pPr>
            <a:endParaRPr>
              <a:latin typeface="Times New Roman"/>
              <a:cs typeface="Times New Roman"/>
            </a:endParaRPr>
          </a:p>
          <a:p>
            <a:pPr marL="1050687"/>
            <a:r>
              <a:rPr spc="-20" dirty="0">
                <a:latin typeface="Calibri"/>
                <a:cs typeface="Calibri"/>
              </a:rPr>
              <a:t>Making</a:t>
            </a:r>
            <a:r>
              <a:rPr spc="-7" dirty="0">
                <a:latin typeface="Calibri"/>
                <a:cs typeface="Calibri"/>
              </a:rPr>
              <a:t> </a:t>
            </a:r>
            <a:r>
              <a:rPr spc="-13" dirty="0">
                <a:latin typeface="Calibri"/>
                <a:cs typeface="Calibri"/>
              </a:rPr>
              <a:t>Changes</a:t>
            </a:r>
            <a:endParaRPr>
              <a:latin typeface="Calibri"/>
              <a:cs typeface="Calibri"/>
            </a:endParaRPr>
          </a:p>
        </p:txBody>
      </p:sp>
      <p:grpSp>
        <p:nvGrpSpPr>
          <p:cNvPr id="12" name="object 12"/>
          <p:cNvGrpSpPr/>
          <p:nvPr/>
        </p:nvGrpSpPr>
        <p:grpSpPr>
          <a:xfrm>
            <a:off x="215900" y="2875616"/>
            <a:ext cx="3327400" cy="2941320"/>
            <a:chOff x="161925" y="2156712"/>
            <a:chExt cx="2495550" cy="2205990"/>
          </a:xfrm>
        </p:grpSpPr>
        <p:pic>
          <p:nvPicPr>
            <p:cNvPr id="13" name="object 13"/>
            <p:cNvPicPr/>
            <p:nvPr/>
          </p:nvPicPr>
          <p:blipFill>
            <a:blip r:embed="rId5" cstate="print"/>
            <a:stretch>
              <a:fillRect/>
            </a:stretch>
          </p:blipFill>
          <p:spPr>
            <a:xfrm>
              <a:off x="385940" y="2156712"/>
              <a:ext cx="432944" cy="432944"/>
            </a:xfrm>
            <a:prstGeom prst="rect">
              <a:avLst/>
            </a:prstGeom>
          </p:spPr>
        </p:pic>
        <p:pic>
          <p:nvPicPr>
            <p:cNvPr id="14" name="object 14"/>
            <p:cNvPicPr/>
            <p:nvPr/>
          </p:nvPicPr>
          <p:blipFill>
            <a:blip r:embed="rId6" cstate="print"/>
            <a:stretch>
              <a:fillRect/>
            </a:stretch>
          </p:blipFill>
          <p:spPr>
            <a:xfrm>
              <a:off x="219075" y="3524249"/>
              <a:ext cx="2438400" cy="838200"/>
            </a:xfrm>
            <a:prstGeom prst="rect">
              <a:avLst/>
            </a:prstGeom>
          </p:spPr>
        </p:pic>
        <p:pic>
          <p:nvPicPr>
            <p:cNvPr id="15" name="object 15"/>
            <p:cNvPicPr/>
            <p:nvPr/>
          </p:nvPicPr>
          <p:blipFill>
            <a:blip r:embed="rId7" cstate="print"/>
            <a:stretch>
              <a:fillRect/>
            </a:stretch>
          </p:blipFill>
          <p:spPr>
            <a:xfrm>
              <a:off x="161925" y="3467099"/>
              <a:ext cx="2495550" cy="895350"/>
            </a:xfrm>
            <a:prstGeom prst="rect">
              <a:avLst/>
            </a:prstGeom>
          </p:spPr>
        </p:pic>
        <p:sp>
          <p:nvSpPr>
            <p:cNvPr id="16" name="object 16"/>
            <p:cNvSpPr/>
            <p:nvPr/>
          </p:nvSpPr>
          <p:spPr>
            <a:xfrm>
              <a:off x="294274" y="3593927"/>
              <a:ext cx="2235200" cy="642620"/>
            </a:xfrm>
            <a:custGeom>
              <a:avLst/>
              <a:gdLst/>
              <a:ahLst/>
              <a:cxnLst/>
              <a:rect l="l" t="t" r="r" b="b"/>
              <a:pathLst>
                <a:path w="2235200" h="642620">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92365" y="4791903"/>
            <a:ext cx="2980267" cy="583002"/>
          </a:xfrm>
          <a:prstGeom prst="rect">
            <a:avLst/>
          </a:prstGeom>
          <a:ln w="12700">
            <a:solidFill>
              <a:srgbClr val="AF5C04"/>
            </a:solidFill>
          </a:ln>
        </p:spPr>
        <p:txBody>
          <a:bodyPr vert="horz" wrap="square" lIns="0" tIns="8467" rIns="0" bIns="0" rtlCol="0">
            <a:spAutoFit/>
          </a:bodyPr>
          <a:lstStyle/>
          <a:p>
            <a:pPr>
              <a:spcBef>
                <a:spcPts val="67"/>
              </a:spcBef>
            </a:pPr>
            <a:endParaRPr sz="1933">
              <a:latin typeface="Times New Roman"/>
              <a:cs typeface="Times New Roman"/>
            </a:endParaRPr>
          </a:p>
          <a:p>
            <a:pPr marL="868658"/>
            <a:r>
              <a:rPr spc="-7" dirty="0">
                <a:latin typeface="Calibri"/>
                <a:cs typeface="Calibri"/>
              </a:rPr>
              <a:t>Parallel</a:t>
            </a:r>
            <a:r>
              <a:rPr spc="-53" dirty="0">
                <a:latin typeface="Calibri"/>
                <a:cs typeface="Calibri"/>
              </a:rPr>
              <a:t> </a:t>
            </a:r>
            <a:r>
              <a:rPr spc="-13" dirty="0">
                <a:latin typeface="Calibri"/>
                <a:cs typeface="Calibri"/>
              </a:rPr>
              <a:t>Development</a:t>
            </a:r>
            <a:endParaRPr>
              <a:latin typeface="Calibri"/>
              <a:cs typeface="Calibri"/>
            </a:endParaRPr>
          </a:p>
        </p:txBody>
      </p:sp>
      <p:grpSp>
        <p:nvGrpSpPr>
          <p:cNvPr id="18" name="object 18"/>
          <p:cNvGrpSpPr/>
          <p:nvPr/>
        </p:nvGrpSpPr>
        <p:grpSpPr>
          <a:xfrm>
            <a:off x="342900" y="3708400"/>
            <a:ext cx="3175000" cy="1779693"/>
            <a:chOff x="257175" y="2781300"/>
            <a:chExt cx="2381250" cy="1334770"/>
          </a:xfrm>
        </p:grpSpPr>
        <p:pic>
          <p:nvPicPr>
            <p:cNvPr id="19" name="object 19"/>
            <p:cNvPicPr/>
            <p:nvPr/>
          </p:nvPicPr>
          <p:blipFill>
            <a:blip r:embed="rId8" cstate="print"/>
            <a:stretch>
              <a:fillRect/>
            </a:stretch>
          </p:blipFill>
          <p:spPr>
            <a:xfrm>
              <a:off x="400531" y="3663010"/>
              <a:ext cx="452804" cy="452804"/>
            </a:xfrm>
            <a:prstGeom prst="rect">
              <a:avLst/>
            </a:prstGeom>
          </p:spPr>
        </p:pic>
        <p:pic>
          <p:nvPicPr>
            <p:cNvPr id="20" name="object 20"/>
            <p:cNvPicPr/>
            <p:nvPr/>
          </p:nvPicPr>
          <p:blipFill>
            <a:blip r:embed="rId9" cstate="print"/>
            <a:stretch>
              <a:fillRect/>
            </a:stretch>
          </p:blipFill>
          <p:spPr>
            <a:xfrm>
              <a:off x="257175" y="2781300"/>
              <a:ext cx="2381250" cy="790575"/>
            </a:xfrm>
            <a:prstGeom prst="rect">
              <a:avLst/>
            </a:prstGeom>
          </p:spPr>
        </p:pic>
        <p:sp>
          <p:nvSpPr>
            <p:cNvPr id="21" name="object 21"/>
            <p:cNvSpPr/>
            <p:nvPr/>
          </p:nvSpPr>
          <p:spPr>
            <a:xfrm>
              <a:off x="301061" y="2828306"/>
              <a:ext cx="2235835" cy="642620"/>
            </a:xfrm>
            <a:custGeom>
              <a:avLst/>
              <a:gdLst/>
              <a:ahLst/>
              <a:cxnLst/>
              <a:rect l="l" t="t" r="r" b="b"/>
              <a:pathLst>
                <a:path w="2235835" h="642620">
                  <a:moveTo>
                    <a:pt x="2235208" y="0"/>
                  </a:moveTo>
                  <a:lnTo>
                    <a:pt x="0" y="0"/>
                  </a:lnTo>
                  <a:lnTo>
                    <a:pt x="0" y="642091"/>
                  </a:lnTo>
                  <a:lnTo>
                    <a:pt x="2235208" y="642091"/>
                  </a:lnTo>
                  <a:lnTo>
                    <a:pt x="2235208"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401416" y="3771075"/>
            <a:ext cx="2981113" cy="595099"/>
          </a:xfrm>
          <a:prstGeom prst="rect">
            <a:avLst/>
          </a:prstGeom>
          <a:ln w="12700">
            <a:solidFill>
              <a:srgbClr val="AF5C04"/>
            </a:solidFill>
          </a:ln>
        </p:spPr>
        <p:txBody>
          <a:bodyPr vert="horz" wrap="square" lIns="0" tIns="0" rIns="0" bIns="0" rtlCol="0">
            <a:spAutoFit/>
          </a:bodyPr>
          <a:lstStyle/>
          <a:p>
            <a:pPr>
              <a:lnSpc>
                <a:spcPct val="100000"/>
              </a:lnSpc>
            </a:pPr>
            <a:endParaRPr sz="2067">
              <a:latin typeface="Times New Roman"/>
              <a:cs typeface="Times New Roman"/>
            </a:endParaRPr>
          </a:p>
          <a:p>
            <a:pPr marL="860192"/>
            <a:r>
              <a:rPr spc="-20" dirty="0">
                <a:latin typeface="Calibri"/>
                <a:cs typeface="Calibri"/>
              </a:rPr>
              <a:t>Syncing</a:t>
            </a:r>
            <a:r>
              <a:rPr spc="113" dirty="0">
                <a:latin typeface="Calibri"/>
                <a:cs typeface="Calibri"/>
              </a:rPr>
              <a:t> </a:t>
            </a:r>
            <a:r>
              <a:rPr spc="-7" dirty="0">
                <a:latin typeface="Calibri"/>
                <a:cs typeface="Calibri"/>
              </a:rPr>
              <a:t>Repositories</a:t>
            </a:r>
            <a:endParaRPr>
              <a:latin typeface="Calibri"/>
              <a:cs typeface="Calibri"/>
            </a:endParaRPr>
          </a:p>
        </p:txBody>
      </p:sp>
      <p:grpSp>
        <p:nvGrpSpPr>
          <p:cNvPr id="23" name="object 23"/>
          <p:cNvGrpSpPr/>
          <p:nvPr/>
        </p:nvGrpSpPr>
        <p:grpSpPr>
          <a:xfrm>
            <a:off x="527132" y="939800"/>
            <a:ext cx="3283373" cy="5918200"/>
            <a:chOff x="395349" y="704850"/>
            <a:chExt cx="2462530" cy="4438650"/>
          </a:xfrm>
        </p:grpSpPr>
        <p:pic>
          <p:nvPicPr>
            <p:cNvPr id="24" name="object 24"/>
            <p:cNvPicPr/>
            <p:nvPr/>
          </p:nvPicPr>
          <p:blipFill>
            <a:blip r:embed="rId10" cstate="print"/>
            <a:stretch>
              <a:fillRect/>
            </a:stretch>
          </p:blipFill>
          <p:spPr>
            <a:xfrm>
              <a:off x="395349" y="2925025"/>
              <a:ext cx="458888" cy="458888"/>
            </a:xfrm>
            <a:prstGeom prst="rect">
              <a:avLst/>
            </a:prstGeom>
          </p:spPr>
        </p:pic>
        <p:pic>
          <p:nvPicPr>
            <p:cNvPr id="25" name="object 25"/>
            <p:cNvPicPr/>
            <p:nvPr/>
          </p:nvPicPr>
          <p:blipFill>
            <a:blip r:embed="rId11" cstate="print"/>
            <a:stretch>
              <a:fillRect/>
            </a:stretch>
          </p:blipFill>
          <p:spPr>
            <a:xfrm>
              <a:off x="2695575" y="704850"/>
              <a:ext cx="161925" cy="4438650"/>
            </a:xfrm>
            <a:prstGeom prst="rect">
              <a:avLst/>
            </a:prstGeom>
          </p:spPr>
        </p:pic>
        <p:sp>
          <p:nvSpPr>
            <p:cNvPr id="26" name="object 26"/>
            <p:cNvSpPr/>
            <p:nvPr/>
          </p:nvSpPr>
          <p:spPr>
            <a:xfrm>
              <a:off x="2752093"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grpSp>
      <p:sp>
        <p:nvSpPr>
          <p:cNvPr id="27" name="object 27"/>
          <p:cNvSpPr txBox="1"/>
          <p:nvPr/>
        </p:nvSpPr>
        <p:spPr>
          <a:xfrm>
            <a:off x="3980183" y="1123945"/>
            <a:ext cx="7719907" cy="1124240"/>
          </a:xfrm>
          <a:prstGeom prst="rect">
            <a:avLst/>
          </a:prstGeom>
        </p:spPr>
        <p:txBody>
          <a:bodyPr vert="horz" wrap="square" lIns="0" tIns="16087" rIns="0" bIns="0" rtlCol="0">
            <a:spAutoFit/>
          </a:bodyPr>
          <a:lstStyle/>
          <a:p>
            <a:pPr marL="16933" marR="6773" indent="-15240" algn="ctr">
              <a:lnSpc>
                <a:spcPct val="100499"/>
              </a:lnSpc>
              <a:spcBef>
                <a:spcPts val="127"/>
              </a:spcBef>
            </a:pPr>
            <a:r>
              <a:rPr spc="-33" dirty="0">
                <a:latin typeface="Calibri"/>
                <a:cs typeface="Calibri"/>
              </a:rPr>
              <a:t>Want </a:t>
            </a:r>
            <a:r>
              <a:rPr dirty="0">
                <a:latin typeface="Calibri"/>
                <a:cs typeface="Calibri"/>
              </a:rPr>
              <a:t>to save </a:t>
            </a:r>
            <a:r>
              <a:rPr spc="-7" dirty="0">
                <a:latin typeface="Calibri"/>
                <a:cs typeface="Calibri"/>
              </a:rPr>
              <a:t>your </a:t>
            </a:r>
            <a:r>
              <a:rPr spc="7" dirty="0">
                <a:latin typeface="Calibri"/>
                <a:cs typeface="Calibri"/>
              </a:rPr>
              <a:t>work </a:t>
            </a:r>
            <a:r>
              <a:rPr spc="-13" dirty="0">
                <a:latin typeface="Calibri"/>
                <a:cs typeface="Calibri"/>
              </a:rPr>
              <a:t>without committing </a:t>
            </a:r>
            <a:r>
              <a:rPr spc="-20" dirty="0">
                <a:latin typeface="Calibri"/>
                <a:cs typeface="Calibri"/>
              </a:rPr>
              <a:t>the</a:t>
            </a:r>
            <a:r>
              <a:rPr spc="367" dirty="0">
                <a:latin typeface="Calibri"/>
                <a:cs typeface="Calibri"/>
              </a:rPr>
              <a:t> </a:t>
            </a:r>
            <a:r>
              <a:rPr spc="7" dirty="0">
                <a:latin typeface="Calibri"/>
                <a:cs typeface="Calibri"/>
              </a:rPr>
              <a:t>code? </a:t>
            </a:r>
            <a:r>
              <a:rPr spc="-20" dirty="0">
                <a:latin typeface="Calibri"/>
                <a:cs typeface="Calibri"/>
              </a:rPr>
              <a:t>Git </a:t>
            </a:r>
            <a:r>
              <a:rPr spc="-7" dirty="0">
                <a:latin typeface="Calibri"/>
                <a:cs typeface="Calibri"/>
              </a:rPr>
              <a:t>has got </a:t>
            </a:r>
            <a:r>
              <a:rPr spc="7" dirty="0">
                <a:latin typeface="Calibri"/>
                <a:cs typeface="Calibri"/>
              </a:rPr>
              <a:t>you </a:t>
            </a:r>
            <a:r>
              <a:rPr spc="-7" dirty="0">
                <a:latin typeface="Calibri"/>
                <a:cs typeface="Calibri"/>
              </a:rPr>
              <a:t>covered. </a:t>
            </a:r>
            <a:r>
              <a:rPr dirty="0">
                <a:latin typeface="Calibri"/>
                <a:cs typeface="Calibri"/>
              </a:rPr>
              <a:t> </a:t>
            </a:r>
            <a:r>
              <a:rPr spc="-20" dirty="0">
                <a:latin typeface="Calibri"/>
                <a:cs typeface="Calibri"/>
              </a:rPr>
              <a:t>This </a:t>
            </a:r>
            <a:r>
              <a:rPr spc="20" dirty="0">
                <a:latin typeface="Calibri"/>
                <a:cs typeface="Calibri"/>
              </a:rPr>
              <a:t>can </a:t>
            </a:r>
            <a:r>
              <a:rPr spc="-27" dirty="0">
                <a:latin typeface="Calibri"/>
                <a:cs typeface="Calibri"/>
              </a:rPr>
              <a:t>be </a:t>
            </a:r>
            <a:r>
              <a:rPr spc="-20" dirty="0">
                <a:latin typeface="Calibri"/>
                <a:cs typeface="Calibri"/>
              </a:rPr>
              <a:t>helpful </a:t>
            </a:r>
            <a:r>
              <a:rPr spc="-13" dirty="0">
                <a:latin typeface="Calibri"/>
                <a:cs typeface="Calibri"/>
              </a:rPr>
              <a:t>when </a:t>
            </a:r>
            <a:r>
              <a:rPr spc="7" dirty="0">
                <a:latin typeface="Calibri"/>
                <a:cs typeface="Calibri"/>
              </a:rPr>
              <a:t>you </a:t>
            </a:r>
            <a:r>
              <a:rPr spc="-7" dirty="0">
                <a:latin typeface="Calibri"/>
                <a:cs typeface="Calibri"/>
              </a:rPr>
              <a:t>want </a:t>
            </a:r>
            <a:r>
              <a:rPr dirty="0">
                <a:latin typeface="Calibri"/>
                <a:cs typeface="Calibri"/>
              </a:rPr>
              <a:t>to switch </a:t>
            </a:r>
            <a:r>
              <a:rPr spc="-13" dirty="0">
                <a:latin typeface="Calibri"/>
                <a:cs typeface="Calibri"/>
              </a:rPr>
              <a:t>branches,</a:t>
            </a:r>
            <a:r>
              <a:rPr spc="380" dirty="0">
                <a:latin typeface="Calibri"/>
                <a:cs typeface="Calibri"/>
              </a:rPr>
              <a:t> </a:t>
            </a:r>
            <a:r>
              <a:rPr spc="-40" dirty="0">
                <a:latin typeface="Calibri"/>
                <a:cs typeface="Calibri"/>
              </a:rPr>
              <a:t>but </a:t>
            </a:r>
            <a:r>
              <a:rPr spc="-27" dirty="0">
                <a:latin typeface="Calibri"/>
                <a:cs typeface="Calibri"/>
              </a:rPr>
              <a:t>do </a:t>
            </a:r>
            <a:r>
              <a:rPr spc="-7" dirty="0">
                <a:latin typeface="Calibri"/>
                <a:cs typeface="Calibri"/>
              </a:rPr>
              <a:t>not want </a:t>
            </a:r>
            <a:r>
              <a:rPr dirty="0">
                <a:latin typeface="Calibri"/>
                <a:cs typeface="Calibri"/>
              </a:rPr>
              <a:t>to save </a:t>
            </a:r>
            <a:r>
              <a:rPr spc="7"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work</a:t>
            </a:r>
            <a:r>
              <a:rPr spc="-2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your</a:t>
            </a:r>
            <a:r>
              <a:rPr spc="80" dirty="0">
                <a:latin typeface="Calibri"/>
                <a:cs typeface="Calibri"/>
              </a:rPr>
              <a:t> </a:t>
            </a:r>
            <a:r>
              <a:rPr spc="-27" dirty="0">
                <a:latin typeface="Calibri"/>
                <a:cs typeface="Calibri"/>
              </a:rPr>
              <a:t>git</a:t>
            </a:r>
            <a:r>
              <a:rPr dirty="0">
                <a:latin typeface="Calibri"/>
                <a:cs typeface="Calibri"/>
              </a:rPr>
              <a:t> </a:t>
            </a:r>
            <a:r>
              <a:rPr spc="-20" dirty="0">
                <a:latin typeface="Calibri"/>
                <a:cs typeface="Calibri"/>
              </a:rPr>
              <a:t>repository.</a:t>
            </a:r>
            <a:r>
              <a:rPr spc="33" dirty="0">
                <a:latin typeface="Calibri"/>
                <a:cs typeface="Calibri"/>
              </a:rPr>
              <a:t> </a:t>
            </a:r>
            <a:r>
              <a:rPr spc="-93" dirty="0">
                <a:latin typeface="Calibri"/>
                <a:cs typeface="Calibri"/>
              </a:rPr>
              <a:t>To</a:t>
            </a:r>
            <a:r>
              <a:rPr spc="-60" dirty="0">
                <a:latin typeface="Calibri"/>
                <a:cs typeface="Calibri"/>
              </a:rPr>
              <a:t> </a:t>
            </a:r>
            <a:r>
              <a:rPr dirty="0">
                <a:latin typeface="Calibri"/>
                <a:cs typeface="Calibri"/>
              </a:rPr>
              <a:t>stash</a:t>
            </a:r>
            <a:r>
              <a:rPr spc="-60" dirty="0">
                <a:latin typeface="Calibri"/>
                <a:cs typeface="Calibri"/>
              </a:rPr>
              <a:t> </a:t>
            </a:r>
            <a:r>
              <a:rPr spc="-7" dirty="0">
                <a:latin typeface="Calibri"/>
                <a:cs typeface="Calibri"/>
              </a:rPr>
              <a:t>your</a:t>
            </a:r>
            <a:r>
              <a:rPr spc="-33" dirty="0">
                <a:latin typeface="Calibri"/>
                <a:cs typeface="Calibri"/>
              </a:rPr>
              <a:t> </a:t>
            </a:r>
            <a:r>
              <a:rPr spc="-7" dirty="0">
                <a:latin typeface="Calibri"/>
                <a:cs typeface="Calibri"/>
              </a:rPr>
              <a:t>staged</a:t>
            </a:r>
            <a:r>
              <a:rPr spc="53" dirty="0">
                <a:latin typeface="Calibri"/>
                <a:cs typeface="Calibri"/>
              </a:rPr>
              <a:t> </a:t>
            </a:r>
            <a:r>
              <a:rPr dirty="0">
                <a:latin typeface="Calibri"/>
                <a:cs typeface="Calibri"/>
              </a:rPr>
              <a:t>files</a:t>
            </a:r>
            <a:r>
              <a:rPr spc="-113" dirty="0">
                <a:latin typeface="Calibri"/>
                <a:cs typeface="Calibri"/>
              </a:rPr>
              <a:t> </a:t>
            </a:r>
            <a:r>
              <a:rPr spc="-13" dirty="0">
                <a:latin typeface="Calibri"/>
                <a:cs typeface="Calibri"/>
              </a:rPr>
              <a:t>without</a:t>
            </a:r>
            <a:r>
              <a:rPr spc="87" dirty="0">
                <a:latin typeface="Calibri"/>
                <a:cs typeface="Calibri"/>
              </a:rPr>
              <a:t> </a:t>
            </a:r>
            <a:r>
              <a:rPr spc="-13" dirty="0">
                <a:latin typeface="Calibri"/>
                <a:cs typeface="Calibri"/>
              </a:rPr>
              <a:t>committing</a:t>
            </a:r>
            <a:r>
              <a:rPr spc="47" dirty="0">
                <a:latin typeface="Calibri"/>
                <a:cs typeface="Calibri"/>
              </a:rPr>
              <a:t> </a:t>
            </a:r>
            <a:r>
              <a:rPr spc="-27" dirty="0">
                <a:latin typeface="Calibri"/>
                <a:cs typeface="Calibri"/>
              </a:rPr>
              <a:t>just </a:t>
            </a:r>
            <a:r>
              <a:rPr spc="-20" dirty="0">
                <a:latin typeface="Calibri"/>
                <a:cs typeface="Calibri"/>
              </a:rPr>
              <a:t> type</a:t>
            </a:r>
            <a:r>
              <a:rPr spc="93" dirty="0">
                <a:latin typeface="Calibri"/>
                <a:cs typeface="Calibri"/>
              </a:rPr>
              <a:t> </a:t>
            </a:r>
            <a:r>
              <a:rPr spc="-13" dirty="0">
                <a:latin typeface="Calibri"/>
                <a:cs typeface="Calibri"/>
              </a:rPr>
              <a:t>in</a:t>
            </a:r>
            <a:r>
              <a:rPr spc="-40" dirty="0">
                <a:latin typeface="Calibri"/>
                <a:cs typeface="Calibri"/>
              </a:rPr>
              <a:t> </a:t>
            </a:r>
            <a:r>
              <a:rPr b="1" spc="-7" dirty="0">
                <a:latin typeface="Calibri"/>
                <a:cs typeface="Calibri"/>
              </a:rPr>
              <a:t>git</a:t>
            </a:r>
            <a:r>
              <a:rPr b="1" spc="-27" dirty="0">
                <a:latin typeface="Calibri"/>
                <a:cs typeface="Calibri"/>
              </a:rPr>
              <a:t> </a:t>
            </a:r>
            <a:r>
              <a:rPr b="1" spc="-7" dirty="0">
                <a:latin typeface="Calibri"/>
                <a:cs typeface="Calibri"/>
              </a:rPr>
              <a:t>stash.</a:t>
            </a:r>
            <a:r>
              <a:rPr b="1" spc="20" dirty="0">
                <a:latin typeface="Calibri"/>
                <a:cs typeface="Calibri"/>
              </a:rPr>
              <a:t> </a:t>
            </a:r>
            <a:r>
              <a:rPr spc="20" dirty="0">
                <a:latin typeface="Calibri"/>
                <a:cs typeface="Calibri"/>
              </a:rPr>
              <a:t>If</a:t>
            </a:r>
            <a:r>
              <a:rPr spc="-53" dirty="0">
                <a:latin typeface="Calibri"/>
                <a:cs typeface="Calibri"/>
              </a:rPr>
              <a:t> </a:t>
            </a:r>
            <a:r>
              <a:rPr spc="7" dirty="0">
                <a:latin typeface="Calibri"/>
                <a:cs typeface="Calibri"/>
              </a:rPr>
              <a:t>you</a:t>
            </a:r>
            <a:r>
              <a:rPr spc="-53" dirty="0">
                <a:latin typeface="Calibri"/>
                <a:cs typeface="Calibri"/>
              </a:rPr>
              <a:t> </a:t>
            </a:r>
            <a:r>
              <a:rPr spc="-7" dirty="0">
                <a:latin typeface="Calibri"/>
                <a:cs typeface="Calibri"/>
              </a:rPr>
              <a:t>want </a:t>
            </a:r>
            <a:r>
              <a:rPr dirty="0">
                <a:latin typeface="Calibri"/>
                <a:cs typeface="Calibri"/>
              </a:rPr>
              <a:t>to</a:t>
            </a:r>
            <a:r>
              <a:rPr spc="-60" dirty="0">
                <a:latin typeface="Calibri"/>
                <a:cs typeface="Calibri"/>
              </a:rPr>
              <a:t> </a:t>
            </a:r>
            <a:r>
              <a:rPr dirty="0">
                <a:latin typeface="Calibri"/>
                <a:cs typeface="Calibri"/>
              </a:rPr>
              <a:t>stash</a:t>
            </a:r>
            <a:r>
              <a:rPr spc="-60" dirty="0">
                <a:latin typeface="Calibri"/>
                <a:cs typeface="Calibri"/>
              </a:rPr>
              <a:t> </a:t>
            </a:r>
            <a:r>
              <a:rPr spc="-7" dirty="0">
                <a:latin typeface="Calibri"/>
                <a:cs typeface="Calibri"/>
              </a:rPr>
              <a:t>your</a:t>
            </a:r>
            <a:r>
              <a:rPr spc="-33" dirty="0">
                <a:latin typeface="Calibri"/>
                <a:cs typeface="Calibri"/>
              </a:rPr>
              <a:t> </a:t>
            </a:r>
            <a:r>
              <a:rPr spc="-27" dirty="0">
                <a:latin typeface="Calibri"/>
                <a:cs typeface="Calibri"/>
              </a:rPr>
              <a:t>untracked</a:t>
            </a:r>
            <a:r>
              <a:rPr spc="53" dirty="0">
                <a:latin typeface="Calibri"/>
                <a:cs typeface="Calibri"/>
              </a:rPr>
              <a:t> </a:t>
            </a:r>
            <a:r>
              <a:rPr dirty="0">
                <a:latin typeface="Calibri"/>
                <a:cs typeface="Calibri"/>
              </a:rPr>
              <a:t>files</a:t>
            </a:r>
            <a:r>
              <a:rPr spc="-7" dirty="0">
                <a:latin typeface="Calibri"/>
                <a:cs typeface="Calibri"/>
              </a:rPr>
              <a:t> </a:t>
            </a:r>
            <a:r>
              <a:rPr spc="13" dirty="0">
                <a:latin typeface="Calibri"/>
                <a:cs typeface="Calibri"/>
              </a:rPr>
              <a:t>as</a:t>
            </a:r>
            <a:r>
              <a:rPr spc="-7" dirty="0">
                <a:latin typeface="Calibri"/>
                <a:cs typeface="Calibri"/>
              </a:rPr>
              <a:t> well,</a:t>
            </a:r>
            <a:r>
              <a:rPr spc="-53" dirty="0">
                <a:latin typeface="Calibri"/>
                <a:cs typeface="Calibri"/>
              </a:rPr>
              <a:t> </a:t>
            </a:r>
            <a:r>
              <a:rPr spc="-20" dirty="0">
                <a:latin typeface="Calibri"/>
                <a:cs typeface="Calibri"/>
              </a:rPr>
              <a:t>type</a:t>
            </a:r>
            <a:r>
              <a:rPr spc="160" dirty="0">
                <a:latin typeface="Calibri"/>
                <a:cs typeface="Calibri"/>
              </a:rPr>
              <a:t> </a:t>
            </a:r>
            <a:r>
              <a:rPr b="1" spc="-7" dirty="0">
                <a:latin typeface="Calibri"/>
                <a:cs typeface="Calibri"/>
              </a:rPr>
              <a:t>git</a:t>
            </a:r>
            <a:r>
              <a:rPr b="1" spc="-27" dirty="0">
                <a:latin typeface="Calibri"/>
                <a:cs typeface="Calibri"/>
              </a:rPr>
              <a:t> </a:t>
            </a:r>
            <a:r>
              <a:rPr b="1" spc="-13" dirty="0">
                <a:latin typeface="Calibri"/>
                <a:cs typeface="Calibri"/>
              </a:rPr>
              <a:t>stash</a:t>
            </a:r>
            <a:r>
              <a:rPr b="1" spc="40" dirty="0">
                <a:latin typeface="Calibri"/>
                <a:cs typeface="Calibri"/>
              </a:rPr>
              <a:t> </a:t>
            </a:r>
            <a:r>
              <a:rPr b="1" spc="7" dirty="0">
                <a:latin typeface="Calibri"/>
                <a:cs typeface="Calibri"/>
              </a:rPr>
              <a:t>–u</a:t>
            </a:r>
            <a:r>
              <a:rPr spc="7" dirty="0">
                <a:latin typeface="Calibri"/>
                <a:cs typeface="Calibri"/>
              </a:rPr>
              <a:t>.</a:t>
            </a:r>
            <a:endParaRPr>
              <a:latin typeface="Calibri"/>
              <a:cs typeface="Calibri"/>
            </a:endParaRPr>
          </a:p>
        </p:txBody>
      </p:sp>
      <p:sp>
        <p:nvSpPr>
          <p:cNvPr id="28" name="object 28"/>
          <p:cNvSpPr txBox="1"/>
          <p:nvPr/>
        </p:nvSpPr>
        <p:spPr>
          <a:xfrm>
            <a:off x="4577914" y="2498085"/>
            <a:ext cx="651171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Once</a:t>
            </a:r>
            <a:r>
              <a:rPr dirty="0">
                <a:latin typeface="Calibri"/>
                <a:cs typeface="Calibri"/>
              </a:rPr>
              <a:t> </a:t>
            </a:r>
            <a:r>
              <a:rPr spc="7" dirty="0">
                <a:latin typeface="Calibri"/>
                <a:cs typeface="Calibri"/>
              </a:rPr>
              <a:t>you</a:t>
            </a:r>
            <a:r>
              <a:rPr spc="-53" dirty="0">
                <a:latin typeface="Calibri"/>
                <a:cs typeface="Calibri"/>
              </a:rPr>
              <a:t> </a:t>
            </a:r>
            <a:r>
              <a:rPr dirty="0">
                <a:latin typeface="Calibri"/>
                <a:cs typeface="Calibri"/>
              </a:rPr>
              <a:t>are back</a:t>
            </a:r>
            <a:r>
              <a:rPr spc="-27" dirty="0">
                <a:latin typeface="Calibri"/>
                <a:cs typeface="Calibri"/>
              </a:rPr>
              <a:t> </a:t>
            </a:r>
            <a:r>
              <a:rPr spc="-7" dirty="0">
                <a:latin typeface="Calibri"/>
                <a:cs typeface="Calibri"/>
              </a:rPr>
              <a:t>and</a:t>
            </a:r>
            <a:r>
              <a:rPr spc="53" dirty="0">
                <a:latin typeface="Calibri"/>
                <a:cs typeface="Calibri"/>
              </a:rPr>
              <a:t> </a:t>
            </a:r>
            <a:r>
              <a:rPr spc="-7" dirty="0">
                <a:latin typeface="Calibri"/>
                <a:cs typeface="Calibri"/>
              </a:rPr>
              <a:t>want</a:t>
            </a:r>
            <a:r>
              <a:rPr spc="-113" dirty="0">
                <a:latin typeface="Calibri"/>
                <a:cs typeface="Calibri"/>
              </a:rPr>
              <a:t> </a:t>
            </a:r>
            <a:r>
              <a:rPr dirty="0">
                <a:latin typeface="Calibri"/>
                <a:cs typeface="Calibri"/>
              </a:rPr>
              <a:t>to</a:t>
            </a:r>
            <a:r>
              <a:rPr spc="40" dirty="0">
                <a:latin typeface="Calibri"/>
                <a:cs typeface="Calibri"/>
              </a:rPr>
              <a:t> </a:t>
            </a:r>
            <a:r>
              <a:rPr spc="-13" dirty="0">
                <a:latin typeface="Calibri"/>
                <a:cs typeface="Calibri"/>
              </a:rPr>
              <a:t>retrieve</a:t>
            </a:r>
            <a:r>
              <a:rPr dirty="0">
                <a:latin typeface="Calibri"/>
                <a:cs typeface="Calibri"/>
              </a:rPr>
              <a:t> </a:t>
            </a:r>
            <a:r>
              <a:rPr spc="-20" dirty="0">
                <a:latin typeface="Calibri"/>
                <a:cs typeface="Calibri"/>
              </a:rPr>
              <a:t>working,</a:t>
            </a:r>
            <a:r>
              <a:rPr spc="40" dirty="0">
                <a:latin typeface="Calibri"/>
                <a:cs typeface="Calibri"/>
              </a:rPr>
              <a:t> </a:t>
            </a:r>
            <a:r>
              <a:rPr spc="-20" dirty="0">
                <a:latin typeface="Calibri"/>
                <a:cs typeface="Calibri"/>
              </a:rPr>
              <a:t>type</a:t>
            </a:r>
            <a:r>
              <a:rPr spc="100" dirty="0">
                <a:latin typeface="Calibri"/>
                <a:cs typeface="Calibri"/>
              </a:rPr>
              <a:t> </a:t>
            </a:r>
            <a:r>
              <a:rPr spc="-13" dirty="0">
                <a:latin typeface="Calibri"/>
                <a:cs typeface="Calibri"/>
              </a:rPr>
              <a:t>in</a:t>
            </a:r>
            <a:r>
              <a:rPr spc="100" dirty="0">
                <a:latin typeface="Calibri"/>
                <a:cs typeface="Calibri"/>
              </a:rPr>
              <a:t> </a:t>
            </a:r>
            <a:r>
              <a:rPr b="1" spc="-7" dirty="0">
                <a:latin typeface="Calibri"/>
                <a:cs typeface="Calibri"/>
              </a:rPr>
              <a:t>git</a:t>
            </a:r>
            <a:r>
              <a:rPr b="1" spc="-27" dirty="0">
                <a:latin typeface="Calibri"/>
                <a:cs typeface="Calibri"/>
              </a:rPr>
              <a:t> </a:t>
            </a:r>
            <a:r>
              <a:rPr b="1" spc="-13" dirty="0">
                <a:latin typeface="Calibri"/>
                <a:cs typeface="Calibri"/>
              </a:rPr>
              <a:t>stash</a:t>
            </a:r>
            <a:r>
              <a:rPr b="1" spc="33" dirty="0">
                <a:latin typeface="Calibri"/>
                <a:cs typeface="Calibri"/>
              </a:rPr>
              <a:t> </a:t>
            </a:r>
            <a:r>
              <a:rPr b="1" spc="13" dirty="0">
                <a:latin typeface="Calibri"/>
                <a:cs typeface="Calibri"/>
              </a:rPr>
              <a:t>pop</a:t>
            </a:r>
            <a:endParaRPr>
              <a:latin typeface="Calibri"/>
              <a:cs typeface="Calibri"/>
            </a:endParaRPr>
          </a:p>
        </p:txBody>
      </p:sp>
      <p:grpSp>
        <p:nvGrpSpPr>
          <p:cNvPr id="29" name="object 29"/>
          <p:cNvGrpSpPr/>
          <p:nvPr/>
        </p:nvGrpSpPr>
        <p:grpSpPr>
          <a:xfrm>
            <a:off x="1" y="2032"/>
            <a:ext cx="12138660" cy="6856307"/>
            <a:chOff x="0" y="1524"/>
            <a:chExt cx="9103995" cy="5142230"/>
          </a:xfrm>
        </p:grpSpPr>
        <p:pic>
          <p:nvPicPr>
            <p:cNvPr id="30" name="object 30"/>
            <p:cNvPicPr/>
            <p:nvPr/>
          </p:nvPicPr>
          <p:blipFill>
            <a:blip r:embed="rId12" cstate="print"/>
            <a:stretch>
              <a:fillRect/>
            </a:stretch>
          </p:blipFill>
          <p:spPr>
            <a:xfrm>
              <a:off x="3705240" y="2238374"/>
              <a:ext cx="4524359" cy="2695575"/>
            </a:xfrm>
            <a:prstGeom prst="rect">
              <a:avLst/>
            </a:prstGeom>
          </p:spPr>
        </p:pic>
        <p:pic>
          <p:nvPicPr>
            <p:cNvPr id="31" name="object 31"/>
            <p:cNvPicPr/>
            <p:nvPr/>
          </p:nvPicPr>
          <p:blipFill>
            <a:blip r:embed="rId13" cstate="print"/>
            <a:stretch>
              <a:fillRect/>
            </a:stretch>
          </p:blipFill>
          <p:spPr>
            <a:xfrm>
              <a:off x="3748521" y="2282458"/>
              <a:ext cx="4390644" cy="2553843"/>
            </a:xfrm>
            <a:prstGeom prst="rect">
              <a:avLst/>
            </a:prstGeom>
          </p:spPr>
        </p:pic>
        <p:pic>
          <p:nvPicPr>
            <p:cNvPr id="32" name="object 32" hidden="1"/>
            <p:cNvPicPr/>
            <p:nvPr/>
          </p:nvPicPr>
          <p:blipFill>
            <a:blip r:embed="rId14" cstate="print"/>
            <a:stretch>
              <a:fillRect/>
            </a:stretch>
          </p:blipFill>
          <p:spPr>
            <a:xfrm>
              <a:off x="0" y="1524"/>
              <a:ext cx="9103613" cy="5141975"/>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7097607"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13"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revert</a:t>
            </a:r>
            <a:endParaRPr sz="3667">
              <a:latin typeface="Calibri"/>
              <a:cs typeface="Calibri"/>
            </a:endParaRPr>
          </a:p>
        </p:txBody>
      </p:sp>
      <p:sp>
        <p:nvSpPr>
          <p:cNvPr id="3" name="object 3"/>
          <p:cNvSpPr txBox="1"/>
          <p:nvPr/>
        </p:nvSpPr>
        <p:spPr>
          <a:xfrm>
            <a:off x="2445175" y="1052826"/>
            <a:ext cx="6432973" cy="1381446"/>
          </a:xfrm>
          <a:prstGeom prst="rect">
            <a:avLst/>
          </a:prstGeom>
        </p:spPr>
        <p:txBody>
          <a:bodyPr vert="horz" wrap="square" lIns="0" tIns="16933" rIns="0" bIns="0" rtlCol="0">
            <a:spAutoFit/>
          </a:bodyPr>
          <a:lstStyle/>
          <a:p>
            <a:pPr algn="ctr">
              <a:spcBef>
                <a:spcPts val="133"/>
              </a:spcBef>
            </a:pPr>
            <a:r>
              <a:rPr spc="-13" dirty="0">
                <a:latin typeface="Calibri"/>
                <a:cs typeface="Calibri"/>
              </a:rPr>
              <a:t>This </a:t>
            </a:r>
            <a:r>
              <a:rPr dirty="0">
                <a:latin typeface="Calibri"/>
                <a:cs typeface="Calibri"/>
              </a:rPr>
              <a:t>command</a:t>
            </a:r>
            <a:r>
              <a:rPr spc="53" dirty="0">
                <a:latin typeface="Calibri"/>
                <a:cs typeface="Calibri"/>
              </a:rPr>
              <a:t> </a:t>
            </a:r>
            <a:r>
              <a:rPr spc="-20" dirty="0">
                <a:latin typeface="Calibri"/>
                <a:cs typeface="Calibri"/>
              </a:rPr>
              <a:t>helps</a:t>
            </a:r>
            <a:r>
              <a:rPr spc="87"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in</a:t>
            </a:r>
            <a:r>
              <a:rPr spc="47" dirty="0">
                <a:latin typeface="Calibri"/>
                <a:cs typeface="Calibri"/>
              </a:rPr>
              <a:t> </a:t>
            </a:r>
            <a:r>
              <a:rPr spc="-13" dirty="0">
                <a:latin typeface="Calibri"/>
                <a:cs typeface="Calibri"/>
              </a:rPr>
              <a:t>reverting</a:t>
            </a:r>
            <a:r>
              <a:rPr spc="47"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commit,</a:t>
            </a:r>
            <a:r>
              <a:rPr spc="-60" dirty="0">
                <a:latin typeface="Calibri"/>
                <a:cs typeface="Calibri"/>
              </a:rPr>
              <a:t> </a:t>
            </a:r>
            <a:r>
              <a:rPr dirty="0">
                <a:latin typeface="Calibri"/>
                <a:cs typeface="Calibri"/>
              </a:rPr>
              <a:t>to</a:t>
            </a:r>
            <a:r>
              <a:rPr spc="-60" dirty="0">
                <a:latin typeface="Calibri"/>
                <a:cs typeface="Calibri"/>
              </a:rPr>
              <a:t> </a:t>
            </a:r>
            <a:r>
              <a:rPr dirty="0">
                <a:latin typeface="Calibri"/>
                <a:cs typeface="Calibri"/>
              </a:rPr>
              <a:t>a</a:t>
            </a:r>
            <a:r>
              <a:rPr spc="33" dirty="0">
                <a:latin typeface="Calibri"/>
                <a:cs typeface="Calibri"/>
              </a:rPr>
              <a:t> </a:t>
            </a:r>
            <a:r>
              <a:rPr spc="-13" dirty="0">
                <a:latin typeface="Calibri"/>
                <a:cs typeface="Calibri"/>
              </a:rPr>
              <a:t>previous</a:t>
            </a:r>
            <a:r>
              <a:rPr spc="87" dirty="0">
                <a:latin typeface="Calibri"/>
                <a:cs typeface="Calibri"/>
              </a:rPr>
              <a:t> </a:t>
            </a:r>
            <a:r>
              <a:rPr spc="-7" dirty="0">
                <a:latin typeface="Calibri"/>
                <a:cs typeface="Calibri"/>
              </a:rPr>
              <a:t>version</a:t>
            </a:r>
            <a:endParaRPr>
              <a:latin typeface="Calibri"/>
              <a:cs typeface="Calibri"/>
            </a:endParaRPr>
          </a:p>
          <a:p>
            <a:pPr>
              <a:spcBef>
                <a:spcPts val="33"/>
              </a:spcBef>
            </a:pPr>
            <a:endParaRPr sz="1733">
              <a:latin typeface="Calibri"/>
              <a:cs typeface="Calibri"/>
            </a:endParaRPr>
          </a:p>
          <a:p>
            <a:pPr marR="6773" algn="ctr"/>
            <a:r>
              <a:rPr b="1" dirty="0">
                <a:latin typeface="Calibri"/>
                <a:cs typeface="Calibri"/>
              </a:rPr>
              <a:t>git</a:t>
            </a:r>
            <a:r>
              <a:rPr b="1" spc="-60" dirty="0">
                <a:latin typeface="Calibri"/>
                <a:cs typeface="Calibri"/>
              </a:rPr>
              <a:t> </a:t>
            </a:r>
            <a:r>
              <a:rPr b="1" spc="-13" dirty="0">
                <a:latin typeface="Calibri"/>
                <a:cs typeface="Calibri"/>
              </a:rPr>
              <a:t>revert</a:t>
            </a:r>
            <a:r>
              <a:rPr b="1" spc="-53" dirty="0">
                <a:latin typeface="Calibri"/>
                <a:cs typeface="Calibri"/>
              </a:rPr>
              <a:t> </a:t>
            </a:r>
            <a:r>
              <a:rPr b="1" spc="7" dirty="0">
                <a:latin typeface="Calibri"/>
                <a:cs typeface="Calibri"/>
              </a:rPr>
              <a:t>&lt;commit-id&gt;</a:t>
            </a:r>
            <a:endParaRPr>
              <a:latin typeface="Calibri"/>
              <a:cs typeface="Calibri"/>
            </a:endParaRPr>
          </a:p>
          <a:p>
            <a:pPr>
              <a:spcBef>
                <a:spcPts val="33"/>
              </a:spcBef>
            </a:pPr>
            <a:endParaRPr sz="1733">
              <a:latin typeface="Calibri"/>
              <a:cs typeface="Calibri"/>
            </a:endParaRPr>
          </a:p>
          <a:p>
            <a:pPr marR="11853" algn="ctr"/>
            <a:r>
              <a:rPr spc="-7" dirty="0">
                <a:latin typeface="Calibri"/>
                <a:cs typeface="Calibri"/>
              </a:rPr>
              <a:t>&lt;commit-id&gt;</a:t>
            </a:r>
            <a:r>
              <a:rPr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dirty="0">
                <a:latin typeface="Calibri"/>
                <a:cs typeface="Calibri"/>
              </a:rPr>
              <a:t> </a:t>
            </a:r>
            <a:r>
              <a:rPr spc="-7" dirty="0">
                <a:latin typeface="Calibri"/>
                <a:cs typeface="Calibri"/>
              </a:rPr>
              <a:t>obtained</a:t>
            </a:r>
            <a:r>
              <a:rPr spc="60" dirty="0">
                <a:latin typeface="Calibri"/>
                <a:cs typeface="Calibri"/>
              </a:rPr>
              <a:t> </a:t>
            </a:r>
            <a:r>
              <a:rPr spc="13" dirty="0">
                <a:latin typeface="Calibri"/>
                <a:cs typeface="Calibri"/>
              </a:rPr>
              <a:t>from</a:t>
            </a:r>
            <a:r>
              <a:rPr spc="-147" dirty="0">
                <a:latin typeface="Calibri"/>
                <a:cs typeface="Calibri"/>
              </a:rPr>
              <a:t> </a:t>
            </a:r>
            <a:r>
              <a:rPr spc="-20" dirty="0">
                <a:latin typeface="Calibri"/>
                <a:cs typeface="Calibri"/>
              </a:rPr>
              <a:t>the</a:t>
            </a:r>
            <a:r>
              <a:rPr spc="100" dirty="0">
                <a:latin typeface="Calibri"/>
                <a:cs typeface="Calibri"/>
              </a:rPr>
              <a:t> </a:t>
            </a:r>
            <a:r>
              <a:rPr spc="-20" dirty="0">
                <a:latin typeface="Calibri"/>
                <a:cs typeface="Calibri"/>
              </a:rPr>
              <a:t>output</a:t>
            </a:r>
            <a:r>
              <a:rPr spc="100" dirty="0">
                <a:latin typeface="Calibri"/>
                <a:cs typeface="Calibri"/>
              </a:rPr>
              <a:t> </a:t>
            </a:r>
            <a:r>
              <a:rPr spc="20" dirty="0">
                <a:latin typeface="Calibri"/>
                <a:cs typeface="Calibri"/>
              </a:rPr>
              <a:t>of</a:t>
            </a:r>
            <a:r>
              <a:rPr spc="-113" dirty="0">
                <a:latin typeface="Calibri"/>
                <a:cs typeface="Calibri"/>
              </a:rPr>
              <a:t> </a:t>
            </a:r>
            <a:r>
              <a:rPr b="1" dirty="0">
                <a:latin typeface="Calibri"/>
                <a:cs typeface="Calibri"/>
              </a:rPr>
              <a:t>git</a:t>
            </a:r>
            <a:r>
              <a:rPr b="1" spc="-33"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1323975" y="1904999"/>
              <a:ext cx="6076950" cy="2886075"/>
            </a:xfrm>
            <a:prstGeom prst="rect">
              <a:avLst/>
            </a:prstGeom>
          </p:spPr>
        </p:pic>
        <p:pic>
          <p:nvPicPr>
            <p:cNvPr id="6" name="object 6"/>
            <p:cNvPicPr/>
            <p:nvPr/>
          </p:nvPicPr>
          <p:blipFill>
            <a:blip r:embed="rId3" cstate="print"/>
            <a:stretch>
              <a:fillRect/>
            </a:stretch>
          </p:blipFill>
          <p:spPr>
            <a:xfrm>
              <a:off x="1336166" y="1922410"/>
              <a:ext cx="5998982" cy="2798573"/>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563360" cy="586550"/>
          </a:xfrm>
          <a:prstGeom prst="rect">
            <a:avLst/>
          </a:prstGeom>
        </p:spPr>
        <p:txBody>
          <a:bodyPr vert="horz" wrap="square" lIns="0" tIns="22013" rIns="0" bIns="0" rtlCol="0" anchor="ctr">
            <a:spAutoFit/>
          </a:bodyPr>
          <a:lstStyle/>
          <a:p>
            <a:pPr marL="16933">
              <a:lnSpc>
                <a:spcPct val="100000"/>
              </a:lnSpc>
              <a:spcBef>
                <a:spcPts val="173"/>
              </a:spcBef>
            </a:pPr>
            <a:r>
              <a:rPr sz="3667" b="1" spc="27" dirty="0">
                <a:solidFill>
                  <a:srgbClr val="5F4778"/>
                </a:solidFill>
                <a:latin typeface="Calibri"/>
                <a:cs typeface="Calibri"/>
              </a:rPr>
              <a:t>Common</a:t>
            </a:r>
            <a:r>
              <a:rPr sz="3667" b="1" spc="60" dirty="0">
                <a:solidFill>
                  <a:srgbClr val="5F4778"/>
                </a:solidFill>
                <a:latin typeface="Calibri"/>
                <a:cs typeface="Calibri"/>
              </a:rPr>
              <a:t> </a:t>
            </a:r>
            <a:r>
              <a:rPr sz="3667" b="1" spc="20" dirty="0">
                <a:solidFill>
                  <a:srgbClr val="5F4778"/>
                </a:solidFill>
                <a:latin typeface="Calibri"/>
                <a:cs typeface="Calibri"/>
              </a:rPr>
              <a:t>Git</a:t>
            </a:r>
            <a:r>
              <a:rPr sz="3667" b="1" spc="-27" dirty="0">
                <a:solidFill>
                  <a:srgbClr val="5F4778"/>
                </a:solidFill>
                <a:latin typeface="Calibri"/>
                <a:cs typeface="Calibri"/>
              </a:rPr>
              <a:t> </a:t>
            </a:r>
            <a:r>
              <a:rPr sz="3667" b="1" spc="20" dirty="0">
                <a:solidFill>
                  <a:srgbClr val="5F4778"/>
                </a:solidFill>
                <a:latin typeface="Calibri"/>
                <a:cs typeface="Calibri"/>
              </a:rPr>
              <a:t>Commands</a:t>
            </a:r>
            <a:r>
              <a:rPr sz="3667" b="1" spc="207"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33" dirty="0">
                <a:solidFill>
                  <a:srgbClr val="5F4778"/>
                </a:solidFill>
                <a:latin typeface="Calibri"/>
                <a:cs typeface="Calibri"/>
              </a:rPr>
              <a:t> </a:t>
            </a:r>
            <a:r>
              <a:rPr sz="3667" b="1" spc="13" dirty="0">
                <a:solidFill>
                  <a:srgbClr val="5F4778"/>
                </a:solidFill>
                <a:latin typeface="Calibri"/>
                <a:cs typeface="Calibri"/>
              </a:rPr>
              <a:t>diff</a:t>
            </a:r>
            <a:endParaRPr sz="3667">
              <a:latin typeface="Calibri"/>
              <a:cs typeface="Calibri"/>
            </a:endParaRPr>
          </a:p>
        </p:txBody>
      </p:sp>
      <p:sp>
        <p:nvSpPr>
          <p:cNvPr id="3" name="object 3"/>
          <p:cNvSpPr txBox="1"/>
          <p:nvPr/>
        </p:nvSpPr>
        <p:spPr>
          <a:xfrm>
            <a:off x="1860467" y="1052826"/>
            <a:ext cx="7605607" cy="1381446"/>
          </a:xfrm>
          <a:prstGeom prst="rect">
            <a:avLst/>
          </a:prstGeom>
        </p:spPr>
        <p:txBody>
          <a:bodyPr vert="horz" wrap="square" lIns="0" tIns="16933" rIns="0" bIns="0" rtlCol="0">
            <a:spAutoFit/>
          </a:bodyPr>
          <a:lstStyle/>
          <a:p>
            <a:pPr algn="ctr">
              <a:spcBef>
                <a:spcPts val="133"/>
              </a:spcBef>
            </a:pPr>
            <a:r>
              <a:rPr spc="-13" dirty="0">
                <a:latin typeface="Calibri"/>
                <a:cs typeface="Calibri"/>
              </a:rPr>
              <a:t>This</a:t>
            </a:r>
            <a:r>
              <a:rPr spc="-7" dirty="0">
                <a:latin typeface="Calibri"/>
                <a:cs typeface="Calibri"/>
              </a:rPr>
              <a:t> </a:t>
            </a:r>
            <a:r>
              <a:rPr dirty="0">
                <a:latin typeface="Calibri"/>
                <a:cs typeface="Calibri"/>
              </a:rPr>
              <a:t>command</a:t>
            </a:r>
            <a:r>
              <a:rPr spc="53" dirty="0">
                <a:latin typeface="Calibri"/>
                <a:cs typeface="Calibri"/>
              </a:rPr>
              <a:t> </a:t>
            </a:r>
            <a:r>
              <a:rPr spc="-20" dirty="0">
                <a:latin typeface="Calibri"/>
                <a:cs typeface="Calibri"/>
              </a:rPr>
              <a:t>helps</a:t>
            </a:r>
            <a:r>
              <a:rPr spc="100" dirty="0">
                <a:latin typeface="Calibri"/>
                <a:cs typeface="Calibri"/>
              </a:rPr>
              <a:t> </a:t>
            </a:r>
            <a:r>
              <a:rPr spc="-27" dirty="0">
                <a:latin typeface="Calibri"/>
                <a:cs typeface="Calibri"/>
              </a:rPr>
              <a:t>us</a:t>
            </a:r>
            <a:r>
              <a:rPr spc="-7" dirty="0">
                <a:latin typeface="Calibri"/>
                <a:cs typeface="Calibri"/>
              </a:rPr>
              <a:t> in</a:t>
            </a:r>
            <a:r>
              <a:rPr spc="53" dirty="0">
                <a:latin typeface="Calibri"/>
                <a:cs typeface="Calibri"/>
              </a:rPr>
              <a:t> </a:t>
            </a:r>
            <a:r>
              <a:rPr spc="-7" dirty="0">
                <a:latin typeface="Calibri"/>
                <a:cs typeface="Calibri"/>
              </a:rPr>
              <a:t>checking</a:t>
            </a:r>
            <a:r>
              <a:rPr spc="53" dirty="0">
                <a:latin typeface="Calibri"/>
                <a:cs typeface="Calibri"/>
              </a:rPr>
              <a:t> </a:t>
            </a:r>
            <a:r>
              <a:rPr spc="-20" dirty="0">
                <a:latin typeface="Calibri"/>
                <a:cs typeface="Calibri"/>
              </a:rPr>
              <a:t>the</a:t>
            </a:r>
            <a:r>
              <a:rPr spc="100" dirty="0">
                <a:latin typeface="Calibri"/>
                <a:cs typeface="Calibri"/>
              </a:rPr>
              <a:t> </a:t>
            </a:r>
            <a:r>
              <a:rPr dirty="0">
                <a:latin typeface="Calibri"/>
                <a:cs typeface="Calibri"/>
              </a:rPr>
              <a:t>differences</a:t>
            </a:r>
            <a:r>
              <a:rPr spc="-100" dirty="0">
                <a:latin typeface="Calibri"/>
                <a:cs typeface="Calibri"/>
              </a:rPr>
              <a:t> </a:t>
            </a:r>
            <a:r>
              <a:rPr spc="-7" dirty="0">
                <a:latin typeface="Calibri"/>
                <a:cs typeface="Calibri"/>
              </a:rPr>
              <a:t>between</a:t>
            </a:r>
            <a:r>
              <a:rPr spc="60" dirty="0">
                <a:latin typeface="Calibri"/>
                <a:cs typeface="Calibri"/>
              </a:rPr>
              <a:t> </a:t>
            </a:r>
            <a:r>
              <a:rPr dirty="0">
                <a:latin typeface="Calibri"/>
                <a:cs typeface="Calibri"/>
              </a:rPr>
              <a:t>two</a:t>
            </a:r>
            <a:r>
              <a:rPr spc="-53" dirty="0">
                <a:latin typeface="Calibri"/>
                <a:cs typeface="Calibri"/>
              </a:rPr>
              <a:t> </a:t>
            </a:r>
            <a:r>
              <a:rPr spc="-13" dirty="0">
                <a:latin typeface="Calibri"/>
                <a:cs typeface="Calibri"/>
              </a:rPr>
              <a:t>versions</a:t>
            </a:r>
            <a:r>
              <a:rPr spc="-7" dirty="0">
                <a:latin typeface="Calibri"/>
                <a:cs typeface="Calibri"/>
              </a:rPr>
              <a:t> </a:t>
            </a:r>
            <a:r>
              <a:rPr spc="20" dirty="0">
                <a:latin typeface="Calibri"/>
                <a:cs typeface="Calibri"/>
              </a:rPr>
              <a:t>of</a:t>
            </a:r>
            <a:r>
              <a:rPr spc="-53" dirty="0">
                <a:latin typeface="Calibri"/>
                <a:cs typeface="Calibri"/>
              </a:rPr>
              <a:t> </a:t>
            </a:r>
            <a:r>
              <a:rPr dirty="0">
                <a:latin typeface="Calibri"/>
                <a:cs typeface="Calibri"/>
              </a:rPr>
              <a:t>a</a:t>
            </a:r>
            <a:r>
              <a:rPr spc="47" dirty="0">
                <a:latin typeface="Calibri"/>
                <a:cs typeface="Calibri"/>
              </a:rPr>
              <a:t> </a:t>
            </a:r>
            <a:r>
              <a:rPr dirty="0">
                <a:latin typeface="Calibri"/>
                <a:cs typeface="Calibri"/>
              </a:rPr>
              <a:t>file</a:t>
            </a:r>
            <a:endParaRPr>
              <a:latin typeface="Calibri"/>
              <a:cs typeface="Calibri"/>
            </a:endParaRPr>
          </a:p>
          <a:p>
            <a:pPr>
              <a:spcBef>
                <a:spcPts val="33"/>
              </a:spcBef>
            </a:pPr>
            <a:endParaRPr sz="1733">
              <a:latin typeface="Calibri"/>
              <a:cs typeface="Calibri"/>
            </a:endParaRPr>
          </a:p>
          <a:p>
            <a:pPr algn="ctr">
              <a:lnSpc>
                <a:spcPct val="100000"/>
              </a:lnSpc>
            </a:pPr>
            <a:r>
              <a:rPr b="1" dirty="0">
                <a:latin typeface="Calibri"/>
                <a:cs typeface="Calibri"/>
              </a:rPr>
              <a:t>git</a:t>
            </a:r>
            <a:r>
              <a:rPr b="1" spc="-20" dirty="0">
                <a:latin typeface="Calibri"/>
                <a:cs typeface="Calibri"/>
              </a:rPr>
              <a:t> </a:t>
            </a:r>
            <a:r>
              <a:rPr b="1" dirty="0">
                <a:latin typeface="Calibri"/>
                <a:cs typeface="Calibri"/>
              </a:rPr>
              <a:t>diff</a:t>
            </a:r>
            <a:r>
              <a:rPr b="1" spc="33" dirty="0">
                <a:latin typeface="Calibri"/>
                <a:cs typeface="Calibri"/>
              </a:rPr>
              <a:t> </a:t>
            </a:r>
            <a:r>
              <a:rPr b="1" dirty="0">
                <a:latin typeface="Calibri"/>
                <a:cs typeface="Calibri"/>
              </a:rPr>
              <a:t>&lt;commit-id</a:t>
            </a:r>
            <a:r>
              <a:rPr b="1" spc="-67" dirty="0">
                <a:latin typeface="Calibri"/>
                <a:cs typeface="Calibri"/>
              </a:rPr>
              <a:t> </a:t>
            </a:r>
            <a:r>
              <a:rPr b="1" spc="13" dirty="0">
                <a:latin typeface="Calibri"/>
                <a:cs typeface="Calibri"/>
              </a:rPr>
              <a:t>of</a:t>
            </a:r>
            <a:r>
              <a:rPr b="1" spc="-73" dirty="0">
                <a:latin typeface="Calibri"/>
                <a:cs typeface="Calibri"/>
              </a:rPr>
              <a:t> </a:t>
            </a:r>
            <a:r>
              <a:rPr b="1" spc="-7" dirty="0">
                <a:latin typeface="Calibri"/>
                <a:cs typeface="Calibri"/>
              </a:rPr>
              <a:t>version</a:t>
            </a:r>
            <a:r>
              <a:rPr b="1" spc="-73" dirty="0">
                <a:latin typeface="Calibri"/>
                <a:cs typeface="Calibri"/>
              </a:rPr>
              <a:t> </a:t>
            </a:r>
            <a:r>
              <a:rPr b="1" spc="-13" dirty="0">
                <a:latin typeface="Calibri"/>
                <a:cs typeface="Calibri"/>
              </a:rPr>
              <a:t>x&gt;</a:t>
            </a:r>
            <a:r>
              <a:rPr b="1" spc="107" dirty="0">
                <a:latin typeface="Calibri"/>
                <a:cs typeface="Calibri"/>
              </a:rPr>
              <a:t> </a:t>
            </a:r>
            <a:r>
              <a:rPr b="1" dirty="0">
                <a:latin typeface="Calibri"/>
                <a:cs typeface="Calibri"/>
              </a:rPr>
              <a:t>&lt;commit-id</a:t>
            </a:r>
            <a:r>
              <a:rPr b="1" spc="-73" dirty="0">
                <a:latin typeface="Calibri"/>
                <a:cs typeface="Calibri"/>
              </a:rPr>
              <a:t> </a:t>
            </a:r>
            <a:r>
              <a:rPr b="1" spc="13" dirty="0">
                <a:latin typeface="Calibri"/>
                <a:cs typeface="Calibri"/>
              </a:rPr>
              <a:t>of</a:t>
            </a:r>
            <a:r>
              <a:rPr b="1" spc="-73" dirty="0">
                <a:latin typeface="Calibri"/>
                <a:cs typeface="Calibri"/>
              </a:rPr>
              <a:t> </a:t>
            </a:r>
            <a:r>
              <a:rPr b="1" spc="-7" dirty="0">
                <a:latin typeface="Calibri"/>
                <a:cs typeface="Calibri"/>
              </a:rPr>
              <a:t>version</a:t>
            </a:r>
            <a:r>
              <a:rPr b="1" spc="-73" dirty="0">
                <a:latin typeface="Calibri"/>
                <a:cs typeface="Calibri"/>
              </a:rPr>
              <a:t> </a:t>
            </a:r>
            <a:r>
              <a:rPr b="1" spc="20" dirty="0">
                <a:latin typeface="Calibri"/>
                <a:cs typeface="Calibri"/>
              </a:rPr>
              <a:t>y&gt;</a:t>
            </a:r>
            <a:endParaRPr>
              <a:latin typeface="Calibri"/>
              <a:cs typeface="Calibri"/>
            </a:endParaRPr>
          </a:p>
          <a:p>
            <a:pPr>
              <a:spcBef>
                <a:spcPts val="33"/>
              </a:spcBef>
            </a:pPr>
            <a:endParaRPr sz="1733">
              <a:latin typeface="Calibri"/>
              <a:cs typeface="Calibri"/>
            </a:endParaRPr>
          </a:p>
          <a:p>
            <a:pPr marR="14393" algn="ctr"/>
            <a:r>
              <a:rPr b="1" spc="7" dirty="0">
                <a:latin typeface="Calibri"/>
                <a:cs typeface="Calibri"/>
              </a:rPr>
              <a:t>&lt;commit-id&gt;</a:t>
            </a:r>
            <a:r>
              <a:rPr b="1" spc="-107" dirty="0">
                <a:latin typeface="Calibri"/>
                <a:cs typeface="Calibri"/>
              </a:rPr>
              <a:t> </a:t>
            </a:r>
            <a:r>
              <a:rPr spc="20" dirty="0">
                <a:latin typeface="Calibri"/>
                <a:cs typeface="Calibri"/>
              </a:rPr>
              <a:t>can</a:t>
            </a:r>
            <a:r>
              <a:rPr spc="-147" dirty="0">
                <a:latin typeface="Calibri"/>
                <a:cs typeface="Calibri"/>
              </a:rPr>
              <a:t> </a:t>
            </a:r>
            <a:r>
              <a:rPr spc="-27" dirty="0">
                <a:latin typeface="Calibri"/>
                <a:cs typeface="Calibri"/>
              </a:rPr>
              <a:t>be</a:t>
            </a:r>
            <a:r>
              <a:rPr spc="100" dirty="0">
                <a:latin typeface="Calibri"/>
                <a:cs typeface="Calibri"/>
              </a:rPr>
              <a:t> </a:t>
            </a:r>
            <a:r>
              <a:rPr spc="-7" dirty="0">
                <a:latin typeface="Calibri"/>
                <a:cs typeface="Calibri"/>
              </a:rPr>
              <a:t>obtained</a:t>
            </a:r>
            <a:r>
              <a:rPr spc="-27" dirty="0">
                <a:latin typeface="Calibri"/>
                <a:cs typeface="Calibri"/>
              </a:rPr>
              <a:t> </a:t>
            </a:r>
            <a:r>
              <a:rPr spc="13" dirty="0">
                <a:latin typeface="Calibri"/>
                <a:cs typeface="Calibri"/>
              </a:rPr>
              <a:t>from</a:t>
            </a:r>
            <a:r>
              <a:rPr spc="-3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output</a:t>
            </a:r>
            <a:r>
              <a:rPr spc="100" dirty="0">
                <a:latin typeface="Calibri"/>
                <a:cs typeface="Calibri"/>
              </a:rPr>
              <a:t> </a:t>
            </a:r>
            <a:r>
              <a:rPr spc="20" dirty="0">
                <a:latin typeface="Calibri"/>
                <a:cs typeface="Calibri"/>
              </a:rPr>
              <a:t>of</a:t>
            </a:r>
            <a:r>
              <a:rPr spc="-120" dirty="0">
                <a:latin typeface="Calibri"/>
                <a:cs typeface="Calibri"/>
              </a:rPr>
              <a:t> </a:t>
            </a:r>
            <a:r>
              <a:rPr b="1" dirty="0">
                <a:latin typeface="Calibri"/>
                <a:cs typeface="Calibri"/>
              </a:rPr>
              <a:t>git</a:t>
            </a:r>
            <a:r>
              <a:rPr b="1" spc="67" dirty="0">
                <a:latin typeface="Calibri"/>
                <a:cs typeface="Calibri"/>
              </a:rPr>
              <a:t> </a:t>
            </a:r>
            <a:r>
              <a:rPr b="1" spc="-7" dirty="0">
                <a:latin typeface="Calibri"/>
                <a:cs typeface="Calibri"/>
              </a:rPr>
              <a:t>log</a:t>
            </a:r>
            <a:endParaRPr>
              <a:latin typeface="Calibri"/>
              <a:cs typeface="Calibri"/>
            </a:endParaRPr>
          </a:p>
        </p:txBody>
      </p:sp>
      <p:grpSp>
        <p:nvGrpSpPr>
          <p:cNvPr id="4" name="object 4"/>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352425" y="2066924"/>
              <a:ext cx="8496300" cy="2676525"/>
            </a:xfrm>
            <a:prstGeom prst="rect">
              <a:avLst/>
            </a:prstGeom>
          </p:spPr>
        </p:pic>
        <p:pic>
          <p:nvPicPr>
            <p:cNvPr id="6" name="object 6"/>
            <p:cNvPicPr/>
            <p:nvPr/>
          </p:nvPicPr>
          <p:blipFill>
            <a:blip r:embed="rId3" cstate="print"/>
            <a:stretch>
              <a:fillRect/>
            </a:stretch>
          </p:blipFill>
          <p:spPr>
            <a:xfrm>
              <a:off x="361364" y="2076056"/>
              <a:ext cx="8421258" cy="2600706"/>
            </a:xfrm>
            <a:prstGeom prst="rect">
              <a:avLst/>
            </a:prstGeom>
          </p:spPr>
        </p:pic>
        <p:pic>
          <p:nvPicPr>
            <p:cNvPr id="7" name="object 7"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124200"/>
            <a:ext cx="5479627" cy="699336"/>
          </a:xfrm>
          <a:prstGeom prst="rect">
            <a:avLst/>
          </a:prstGeom>
        </p:spPr>
        <p:txBody>
          <a:bodyPr vert="horz" wrap="square" lIns="0" tIns="22013" rIns="0" bIns="0" rtlCol="0" anchor="ctr">
            <a:spAutoFit/>
          </a:bodyPr>
          <a:lstStyle/>
          <a:p>
            <a:pPr marL="16933">
              <a:lnSpc>
                <a:spcPct val="100000"/>
              </a:lnSpc>
              <a:spcBef>
                <a:spcPts val="173"/>
              </a:spcBef>
            </a:pPr>
            <a:r>
              <a:rPr spc="-33" dirty="0"/>
              <a:t>Merging</a:t>
            </a:r>
            <a:r>
              <a:rPr spc="400" dirty="0"/>
              <a:t> </a:t>
            </a:r>
            <a:r>
              <a:rPr spc="-27" dirty="0"/>
              <a:t>Branches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7" name="object 7"/>
          <p:cNvPicPr/>
          <p:nvPr/>
        </p:nvPicPr>
        <p:blipFill>
          <a:blip r:embed="rId3" cstate="print"/>
          <a:stretch>
            <a:fillRect/>
          </a:stretch>
        </p:blipFill>
        <p:spPr>
          <a:xfrm>
            <a:off x="1179121" y="3768282"/>
            <a:ext cx="1277019" cy="1142596"/>
          </a:xfrm>
          <a:prstGeom prst="rect">
            <a:avLst/>
          </a:prstGeom>
        </p:spPr>
      </p:pic>
      <p:sp>
        <p:nvSpPr>
          <p:cNvPr id="8" name="object 8"/>
          <p:cNvSpPr txBox="1"/>
          <p:nvPr/>
        </p:nvSpPr>
        <p:spPr>
          <a:xfrm>
            <a:off x="2433830" y="1557862"/>
            <a:ext cx="8023860" cy="555707"/>
          </a:xfrm>
          <a:prstGeom prst="rect">
            <a:avLst/>
          </a:prstGeom>
        </p:spPr>
        <p:txBody>
          <a:bodyPr vert="horz" wrap="square" lIns="0" tIns="16933" rIns="0" bIns="0" rtlCol="0">
            <a:spAutoFit/>
          </a:bodyPr>
          <a:lstStyle/>
          <a:p>
            <a:pPr marL="16933">
              <a:lnSpc>
                <a:spcPts val="2133"/>
              </a:lnSpc>
              <a:spcBef>
                <a:spcPts val="133"/>
              </a:spcBef>
            </a:pPr>
            <a:r>
              <a:rPr spc="-20" dirty="0">
                <a:latin typeface="Calibri"/>
                <a:cs typeface="Calibri"/>
              </a:rPr>
              <a:t>As</a:t>
            </a:r>
            <a:r>
              <a:rPr spc="-13"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company</a:t>
            </a:r>
            <a:r>
              <a:rPr spc="-27" dirty="0">
                <a:latin typeface="Calibri"/>
                <a:cs typeface="Calibri"/>
              </a:rPr>
              <a:t> </a:t>
            </a:r>
            <a:r>
              <a:rPr spc="-7" dirty="0">
                <a:latin typeface="Calibri"/>
                <a:cs typeface="Calibri"/>
              </a:rPr>
              <a:t>grows,</a:t>
            </a:r>
            <a:r>
              <a:rPr spc="-60" dirty="0">
                <a:latin typeface="Calibri"/>
                <a:cs typeface="Calibri"/>
              </a:rPr>
              <a:t> </a:t>
            </a:r>
            <a:r>
              <a:rPr spc="-7" dirty="0">
                <a:latin typeface="Calibri"/>
                <a:cs typeface="Calibri"/>
              </a:rPr>
              <a:t>Developer</a:t>
            </a:r>
            <a:r>
              <a:rPr spc="-40" dirty="0">
                <a:latin typeface="Calibri"/>
                <a:cs typeface="Calibri"/>
              </a:rPr>
              <a:t> </a:t>
            </a:r>
            <a:r>
              <a:rPr dirty="0">
                <a:latin typeface="Calibri"/>
                <a:cs typeface="Calibri"/>
              </a:rPr>
              <a:t>A</a:t>
            </a:r>
            <a:r>
              <a:rPr spc="53" dirty="0">
                <a:latin typeface="Calibri"/>
                <a:cs typeface="Calibri"/>
              </a:rPr>
              <a:t> </a:t>
            </a:r>
            <a:r>
              <a:rPr spc="-20" dirty="0">
                <a:latin typeface="Calibri"/>
                <a:cs typeface="Calibri"/>
              </a:rPr>
              <a:t>hires</a:t>
            </a:r>
            <a:r>
              <a:rPr spc="-13" dirty="0">
                <a:latin typeface="Calibri"/>
                <a:cs typeface="Calibri"/>
              </a:rPr>
              <a:t> </a:t>
            </a:r>
            <a:r>
              <a:rPr spc="-7" dirty="0">
                <a:latin typeface="Calibri"/>
                <a:cs typeface="Calibri"/>
              </a:rPr>
              <a:t>more</a:t>
            </a:r>
            <a:r>
              <a:rPr dirty="0">
                <a:latin typeface="Calibri"/>
                <a:cs typeface="Calibri"/>
              </a:rPr>
              <a:t> </a:t>
            </a:r>
            <a:r>
              <a:rPr spc="-13" dirty="0">
                <a:latin typeface="Calibri"/>
                <a:cs typeface="Calibri"/>
              </a:rPr>
              <a:t>people</a:t>
            </a:r>
            <a:r>
              <a:rPr spc="93" dirty="0">
                <a:latin typeface="Calibri"/>
                <a:cs typeface="Calibri"/>
              </a:rPr>
              <a:t> </a:t>
            </a:r>
            <a:r>
              <a:rPr dirty="0">
                <a:latin typeface="Calibri"/>
                <a:cs typeface="Calibri"/>
              </a:rPr>
              <a:t>to</a:t>
            </a:r>
            <a:r>
              <a:rPr spc="-53" dirty="0">
                <a:latin typeface="Calibri"/>
                <a:cs typeface="Calibri"/>
              </a:rPr>
              <a:t> </a:t>
            </a:r>
            <a:r>
              <a:rPr spc="-13" dirty="0">
                <a:latin typeface="Calibri"/>
                <a:cs typeface="Calibri"/>
              </a:rPr>
              <a:t>enhance</a:t>
            </a:r>
            <a:r>
              <a:rPr spc="100" dirty="0">
                <a:latin typeface="Calibri"/>
                <a:cs typeface="Calibri"/>
              </a:rPr>
              <a:t> </a:t>
            </a:r>
            <a:r>
              <a:rPr spc="-20" dirty="0">
                <a:latin typeface="Calibri"/>
                <a:cs typeface="Calibri"/>
              </a:rPr>
              <a:t>the</a:t>
            </a:r>
            <a:r>
              <a:rPr spc="93" dirty="0">
                <a:latin typeface="Calibri"/>
                <a:cs typeface="Calibri"/>
              </a:rPr>
              <a:t> </a:t>
            </a:r>
            <a:r>
              <a:rPr dirty="0">
                <a:latin typeface="Calibri"/>
                <a:cs typeface="Calibri"/>
              </a:rPr>
              <a:t>features</a:t>
            </a:r>
            <a:r>
              <a:rPr spc="-107" dirty="0">
                <a:latin typeface="Calibri"/>
                <a:cs typeface="Calibri"/>
              </a:rPr>
              <a:t> </a:t>
            </a:r>
            <a:r>
              <a:rPr spc="20" dirty="0">
                <a:latin typeface="Calibri"/>
                <a:cs typeface="Calibri"/>
              </a:rPr>
              <a:t>of</a:t>
            </a:r>
            <a:r>
              <a:rPr spc="-67" dirty="0">
                <a:latin typeface="Calibri"/>
                <a:cs typeface="Calibri"/>
              </a:rPr>
              <a:t> </a:t>
            </a:r>
            <a:r>
              <a:rPr spc="-20" dirty="0">
                <a:latin typeface="Calibri"/>
                <a:cs typeface="Calibri"/>
              </a:rPr>
              <a:t>this</a:t>
            </a:r>
            <a:endParaRPr>
              <a:latin typeface="Calibri"/>
              <a:cs typeface="Calibri"/>
            </a:endParaRPr>
          </a:p>
          <a:p>
            <a:pPr marL="29633">
              <a:lnSpc>
                <a:spcPts val="2133"/>
              </a:lnSpc>
            </a:pPr>
            <a:r>
              <a:rPr spc="7" dirty="0">
                <a:latin typeface="Calibri"/>
                <a:cs typeface="Calibri"/>
              </a:rPr>
              <a:t>software.</a:t>
            </a:r>
            <a:r>
              <a:rPr spc="-60" dirty="0">
                <a:latin typeface="Calibri"/>
                <a:cs typeface="Calibri"/>
              </a:rPr>
              <a:t> </a:t>
            </a:r>
            <a:r>
              <a:rPr spc="-7" dirty="0">
                <a:latin typeface="Calibri"/>
                <a:cs typeface="Calibri"/>
              </a:rPr>
              <a:t>Developer</a:t>
            </a:r>
            <a:r>
              <a:rPr spc="-127" dirty="0">
                <a:latin typeface="Calibri"/>
                <a:cs typeface="Calibri"/>
              </a:rPr>
              <a:t> </a:t>
            </a:r>
            <a:r>
              <a:rPr dirty="0">
                <a:latin typeface="Calibri"/>
                <a:cs typeface="Calibri"/>
              </a:rPr>
              <a:t>A</a:t>
            </a:r>
            <a:r>
              <a:rPr spc="60" dirty="0">
                <a:latin typeface="Calibri"/>
                <a:cs typeface="Calibri"/>
              </a:rPr>
              <a:t> </a:t>
            </a:r>
            <a:r>
              <a:rPr spc="-13" dirty="0">
                <a:latin typeface="Calibri"/>
                <a:cs typeface="Calibri"/>
              </a:rPr>
              <a:t>shares</a:t>
            </a:r>
            <a:r>
              <a:rPr dirty="0">
                <a:latin typeface="Calibri"/>
                <a:cs typeface="Calibri"/>
              </a:rPr>
              <a:t> </a:t>
            </a:r>
            <a:r>
              <a:rPr spc="-20" dirty="0">
                <a:latin typeface="Calibri"/>
                <a:cs typeface="Calibri"/>
              </a:rPr>
              <a:t>the</a:t>
            </a:r>
            <a:r>
              <a:rPr dirty="0">
                <a:latin typeface="Calibri"/>
                <a:cs typeface="Calibri"/>
              </a:rPr>
              <a:t> source</a:t>
            </a:r>
            <a:r>
              <a:rPr spc="7" dirty="0">
                <a:latin typeface="Calibri"/>
                <a:cs typeface="Calibri"/>
              </a:rPr>
              <a:t> code</a:t>
            </a:r>
            <a:r>
              <a:rPr dirty="0">
                <a:latin typeface="Calibri"/>
                <a:cs typeface="Calibri"/>
              </a:rPr>
              <a:t> </a:t>
            </a:r>
            <a:r>
              <a:rPr spc="7" dirty="0">
                <a:latin typeface="Calibri"/>
                <a:cs typeface="Calibri"/>
              </a:rPr>
              <a:t>copy</a:t>
            </a:r>
            <a:r>
              <a:rPr spc="-113" dirty="0">
                <a:latin typeface="Calibri"/>
                <a:cs typeface="Calibri"/>
              </a:rPr>
              <a:t> </a:t>
            </a:r>
            <a:r>
              <a:rPr spc="-7" dirty="0">
                <a:latin typeface="Calibri"/>
                <a:cs typeface="Calibri"/>
              </a:rPr>
              <a:t>with</a:t>
            </a:r>
            <a:r>
              <a:rPr spc="47" dirty="0">
                <a:latin typeface="Calibri"/>
                <a:cs typeface="Calibri"/>
              </a:rPr>
              <a:t> </a:t>
            </a:r>
            <a:r>
              <a:rPr spc="20" dirty="0">
                <a:latin typeface="Calibri"/>
                <a:cs typeface="Calibri"/>
              </a:rPr>
              <a:t>each</a:t>
            </a:r>
            <a:r>
              <a:rPr spc="-53" dirty="0">
                <a:latin typeface="Calibri"/>
                <a:cs typeface="Calibri"/>
              </a:rPr>
              <a:t> </a:t>
            </a:r>
            <a:r>
              <a:rPr dirty="0">
                <a:latin typeface="Calibri"/>
                <a:cs typeface="Calibri"/>
              </a:rPr>
              <a:t>one</a:t>
            </a:r>
            <a:r>
              <a:rPr spc="7" dirty="0">
                <a:latin typeface="Calibri"/>
                <a:cs typeface="Calibri"/>
              </a:rPr>
              <a:t> </a:t>
            </a:r>
            <a:r>
              <a:rPr spc="20" dirty="0">
                <a:latin typeface="Calibri"/>
                <a:cs typeface="Calibri"/>
              </a:rPr>
              <a:t>of</a:t>
            </a:r>
            <a:r>
              <a:rPr spc="-60" dirty="0">
                <a:latin typeface="Calibri"/>
                <a:cs typeface="Calibri"/>
              </a:rPr>
              <a:t> </a:t>
            </a:r>
            <a:r>
              <a:rPr spc="-13" dirty="0">
                <a:latin typeface="Calibri"/>
                <a:cs typeface="Calibri"/>
              </a:rPr>
              <a:t>them</a:t>
            </a:r>
            <a:r>
              <a:rPr spc="-33" dirty="0">
                <a:latin typeface="Calibri"/>
                <a:cs typeface="Calibri"/>
              </a:rPr>
              <a:t> </a:t>
            </a:r>
            <a:r>
              <a:rPr dirty="0">
                <a:latin typeface="Calibri"/>
                <a:cs typeface="Calibri"/>
              </a:rPr>
              <a:t>to</a:t>
            </a:r>
            <a:r>
              <a:rPr spc="27" dirty="0">
                <a:latin typeface="Calibri"/>
                <a:cs typeface="Calibri"/>
              </a:rPr>
              <a:t> </a:t>
            </a:r>
            <a:r>
              <a:rPr spc="7" dirty="0">
                <a:latin typeface="Calibri"/>
                <a:cs typeface="Calibri"/>
              </a:rPr>
              <a:t>work</a:t>
            </a:r>
            <a:r>
              <a:rPr spc="-127" dirty="0">
                <a:latin typeface="Calibri"/>
                <a:cs typeface="Calibri"/>
              </a:rPr>
              <a:t> </a:t>
            </a:r>
            <a:r>
              <a:rPr spc="20" dirty="0">
                <a:latin typeface="Calibri"/>
                <a:cs typeface="Calibri"/>
              </a:rPr>
              <a:t>on</a:t>
            </a:r>
            <a:endParaRPr>
              <a:latin typeface="Calibri"/>
              <a:cs typeface="Calibri"/>
            </a:endParaRPr>
          </a:p>
        </p:txBody>
      </p:sp>
      <p:pic>
        <p:nvPicPr>
          <p:cNvPr id="9" name="object 9"/>
          <p:cNvPicPr/>
          <p:nvPr/>
        </p:nvPicPr>
        <p:blipFill>
          <a:blip r:embed="rId4" cstate="print"/>
          <a:stretch>
            <a:fillRect/>
          </a:stretch>
        </p:blipFill>
        <p:spPr>
          <a:xfrm>
            <a:off x="10035194" y="3913888"/>
            <a:ext cx="954953" cy="954953"/>
          </a:xfrm>
          <a:prstGeom prst="rect">
            <a:avLst/>
          </a:prstGeom>
        </p:spPr>
      </p:pic>
      <p:sp>
        <p:nvSpPr>
          <p:cNvPr id="10" name="object 10"/>
          <p:cNvSpPr txBox="1"/>
          <p:nvPr/>
        </p:nvSpPr>
        <p:spPr>
          <a:xfrm>
            <a:off x="1387260" y="4908887"/>
            <a:ext cx="99991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sp>
        <p:nvSpPr>
          <p:cNvPr id="11" name="object 11"/>
          <p:cNvSpPr txBox="1"/>
          <p:nvPr/>
        </p:nvSpPr>
        <p:spPr>
          <a:xfrm>
            <a:off x="10150689" y="4908887"/>
            <a:ext cx="739987"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pic>
        <p:nvPicPr>
          <p:cNvPr id="12" name="object 12"/>
          <p:cNvPicPr/>
          <p:nvPr/>
        </p:nvPicPr>
        <p:blipFill>
          <a:blip r:embed="rId5" cstate="print"/>
          <a:stretch>
            <a:fillRect/>
          </a:stretch>
        </p:blipFill>
        <p:spPr>
          <a:xfrm>
            <a:off x="5022353" y="2624581"/>
            <a:ext cx="1072361" cy="957465"/>
          </a:xfrm>
          <a:prstGeom prst="rect">
            <a:avLst/>
          </a:prstGeom>
        </p:spPr>
      </p:pic>
      <p:pic>
        <p:nvPicPr>
          <p:cNvPr id="13" name="object 13"/>
          <p:cNvPicPr/>
          <p:nvPr/>
        </p:nvPicPr>
        <p:blipFill>
          <a:blip r:embed="rId6" cstate="print"/>
          <a:stretch>
            <a:fillRect/>
          </a:stretch>
        </p:blipFill>
        <p:spPr>
          <a:xfrm>
            <a:off x="5022353" y="5329360"/>
            <a:ext cx="1072361" cy="957465"/>
          </a:xfrm>
          <a:prstGeom prst="rect">
            <a:avLst/>
          </a:prstGeom>
        </p:spPr>
      </p:pic>
      <p:sp>
        <p:nvSpPr>
          <p:cNvPr id="14" name="object 14"/>
          <p:cNvSpPr txBox="1"/>
          <p:nvPr/>
        </p:nvSpPr>
        <p:spPr>
          <a:xfrm>
            <a:off x="5131142" y="6312763"/>
            <a:ext cx="1004993"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pic>
        <p:nvPicPr>
          <p:cNvPr id="15" name="object 15"/>
          <p:cNvPicPr/>
          <p:nvPr/>
        </p:nvPicPr>
        <p:blipFill>
          <a:blip r:embed="rId7" cstate="print"/>
          <a:stretch>
            <a:fillRect/>
          </a:stretch>
        </p:blipFill>
        <p:spPr>
          <a:xfrm>
            <a:off x="4989576" y="3801059"/>
            <a:ext cx="1136192" cy="1136192"/>
          </a:xfrm>
          <a:prstGeom prst="rect">
            <a:avLst/>
          </a:prstGeom>
        </p:spPr>
      </p:pic>
      <p:sp>
        <p:nvSpPr>
          <p:cNvPr id="16" name="object 16"/>
          <p:cNvSpPr txBox="1"/>
          <p:nvPr/>
        </p:nvSpPr>
        <p:spPr>
          <a:xfrm>
            <a:off x="5116411" y="4889921"/>
            <a:ext cx="988907"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spc="7" dirty="0">
                <a:latin typeface="Calibri"/>
                <a:cs typeface="Calibri"/>
              </a:rPr>
              <a:t>o</a:t>
            </a:r>
            <a:r>
              <a:rPr sz="1467" b="1" spc="13"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grpSp>
        <p:nvGrpSpPr>
          <p:cNvPr id="17" name="object 17"/>
          <p:cNvGrpSpPr/>
          <p:nvPr/>
        </p:nvGrpSpPr>
        <p:grpSpPr>
          <a:xfrm>
            <a:off x="2717293" y="3393439"/>
            <a:ext cx="1917700" cy="668867"/>
            <a:chOff x="2037969" y="2545079"/>
            <a:chExt cx="1438275" cy="501650"/>
          </a:xfrm>
        </p:grpSpPr>
        <p:sp>
          <p:nvSpPr>
            <p:cNvPr id="18" name="object 18"/>
            <p:cNvSpPr/>
            <p:nvPr/>
          </p:nvSpPr>
          <p:spPr>
            <a:xfrm>
              <a:off x="2037969" y="2545079"/>
              <a:ext cx="1438275" cy="471170"/>
            </a:xfrm>
            <a:custGeom>
              <a:avLst/>
              <a:gdLst/>
              <a:ahLst/>
              <a:cxnLst/>
              <a:rect l="l" t="t" r="r" b="b"/>
              <a:pathLst>
                <a:path w="1438275" h="471169">
                  <a:moveTo>
                    <a:pt x="1362741" y="27252"/>
                  </a:moveTo>
                  <a:lnTo>
                    <a:pt x="0" y="452877"/>
                  </a:lnTo>
                  <a:lnTo>
                    <a:pt x="5715" y="471047"/>
                  </a:lnTo>
                  <a:lnTo>
                    <a:pt x="1368430" y="45425"/>
                  </a:lnTo>
                  <a:lnTo>
                    <a:pt x="1362741" y="27252"/>
                  </a:lnTo>
                  <a:close/>
                </a:path>
                <a:path w="1438275" h="471169">
                  <a:moveTo>
                    <a:pt x="1427988" y="23490"/>
                  </a:moveTo>
                  <a:lnTo>
                    <a:pt x="1374785" y="23490"/>
                  </a:lnTo>
                  <a:lnTo>
                    <a:pt x="1380484" y="41660"/>
                  </a:lnTo>
                  <a:lnTo>
                    <a:pt x="1368430" y="45425"/>
                  </a:lnTo>
                  <a:lnTo>
                    <a:pt x="1376949" y="72639"/>
                  </a:lnTo>
                  <a:lnTo>
                    <a:pt x="1427988" y="23490"/>
                  </a:lnTo>
                  <a:close/>
                </a:path>
                <a:path w="1438275" h="471169">
                  <a:moveTo>
                    <a:pt x="1374785" y="23490"/>
                  </a:moveTo>
                  <a:lnTo>
                    <a:pt x="1362741" y="27252"/>
                  </a:lnTo>
                  <a:lnTo>
                    <a:pt x="1368430" y="45425"/>
                  </a:lnTo>
                  <a:lnTo>
                    <a:pt x="1380484" y="41660"/>
                  </a:lnTo>
                  <a:lnTo>
                    <a:pt x="1374785" y="23490"/>
                  </a:lnTo>
                  <a:close/>
                </a:path>
                <a:path w="1438275" h="471169">
                  <a:moveTo>
                    <a:pt x="1354211" y="0"/>
                  </a:moveTo>
                  <a:lnTo>
                    <a:pt x="1362741" y="27252"/>
                  </a:lnTo>
                  <a:lnTo>
                    <a:pt x="1374785" y="23490"/>
                  </a:lnTo>
                  <a:lnTo>
                    <a:pt x="1427988" y="23490"/>
                  </a:lnTo>
                  <a:lnTo>
                    <a:pt x="1438275" y="13584"/>
                  </a:lnTo>
                  <a:lnTo>
                    <a:pt x="1354211" y="0"/>
                  </a:lnTo>
                  <a:close/>
                </a:path>
              </a:pathLst>
            </a:custGeom>
            <a:solidFill>
              <a:srgbClr val="F07F09"/>
            </a:solidFill>
          </p:spPr>
          <p:txBody>
            <a:bodyPr wrap="square" lIns="0" tIns="0" rIns="0" bIns="0" rtlCol="0"/>
            <a:lstStyle/>
            <a:p>
              <a:endParaRPr sz="2400"/>
            </a:p>
          </p:txBody>
        </p:sp>
        <p:pic>
          <p:nvPicPr>
            <p:cNvPr id="19" name="object 19"/>
            <p:cNvPicPr/>
            <p:nvPr/>
          </p:nvPicPr>
          <p:blipFill>
            <a:blip r:embed="rId8" cstate="print"/>
            <a:stretch>
              <a:fillRect/>
            </a:stretch>
          </p:blipFill>
          <p:spPr>
            <a:xfrm>
              <a:off x="2506598" y="2571798"/>
              <a:ext cx="474549" cy="474549"/>
            </a:xfrm>
            <a:prstGeom prst="rect">
              <a:avLst/>
            </a:prstGeom>
          </p:spPr>
        </p:pic>
      </p:grpSp>
      <p:grpSp>
        <p:nvGrpSpPr>
          <p:cNvPr id="20" name="object 20"/>
          <p:cNvGrpSpPr/>
          <p:nvPr/>
        </p:nvGrpSpPr>
        <p:grpSpPr>
          <a:xfrm>
            <a:off x="2852595" y="4269129"/>
            <a:ext cx="1882140" cy="633307"/>
            <a:chOff x="2139446" y="3201847"/>
            <a:chExt cx="1411605" cy="474980"/>
          </a:xfrm>
        </p:grpSpPr>
        <p:sp>
          <p:nvSpPr>
            <p:cNvPr id="21" name="object 21"/>
            <p:cNvSpPr/>
            <p:nvPr/>
          </p:nvSpPr>
          <p:spPr>
            <a:xfrm>
              <a:off x="2139446" y="3388613"/>
              <a:ext cx="1411605" cy="76200"/>
            </a:xfrm>
            <a:custGeom>
              <a:avLst/>
              <a:gdLst/>
              <a:ahLst/>
              <a:cxnLst/>
              <a:rect l="l" t="t" r="r" b="b"/>
              <a:pathLst>
                <a:path w="1411604" h="76200">
                  <a:moveTo>
                    <a:pt x="1335030" y="0"/>
                  </a:moveTo>
                  <a:lnTo>
                    <a:pt x="1335030" y="76200"/>
                  </a:lnTo>
                  <a:lnTo>
                    <a:pt x="1392180" y="47625"/>
                  </a:lnTo>
                  <a:lnTo>
                    <a:pt x="1347715" y="47625"/>
                  </a:lnTo>
                  <a:lnTo>
                    <a:pt x="1347715" y="28575"/>
                  </a:lnTo>
                  <a:lnTo>
                    <a:pt x="1392180" y="28575"/>
                  </a:lnTo>
                  <a:lnTo>
                    <a:pt x="1335030" y="0"/>
                  </a:lnTo>
                  <a:close/>
                </a:path>
                <a:path w="1411604" h="76200">
                  <a:moveTo>
                    <a:pt x="1335030" y="28575"/>
                  </a:moveTo>
                  <a:lnTo>
                    <a:pt x="0" y="28575"/>
                  </a:lnTo>
                  <a:lnTo>
                    <a:pt x="0" y="47625"/>
                  </a:lnTo>
                  <a:lnTo>
                    <a:pt x="1335030" y="47625"/>
                  </a:lnTo>
                  <a:lnTo>
                    <a:pt x="1335030" y="28575"/>
                  </a:lnTo>
                  <a:close/>
                </a:path>
                <a:path w="1411604" h="76200">
                  <a:moveTo>
                    <a:pt x="1392180" y="28575"/>
                  </a:moveTo>
                  <a:lnTo>
                    <a:pt x="1347715" y="28575"/>
                  </a:lnTo>
                  <a:lnTo>
                    <a:pt x="1347715" y="47625"/>
                  </a:lnTo>
                  <a:lnTo>
                    <a:pt x="1392180" y="47625"/>
                  </a:lnTo>
                  <a:lnTo>
                    <a:pt x="1411230" y="38100"/>
                  </a:lnTo>
                  <a:lnTo>
                    <a:pt x="1392180" y="28575"/>
                  </a:lnTo>
                  <a:close/>
                </a:path>
              </a:pathLst>
            </a:custGeom>
            <a:solidFill>
              <a:srgbClr val="F07F09"/>
            </a:solidFill>
          </p:spPr>
          <p:txBody>
            <a:bodyPr wrap="square" lIns="0" tIns="0" rIns="0" bIns="0" rtlCol="0"/>
            <a:lstStyle/>
            <a:p>
              <a:endParaRPr sz="2400"/>
            </a:p>
          </p:txBody>
        </p:sp>
        <p:pic>
          <p:nvPicPr>
            <p:cNvPr id="22" name="object 22"/>
            <p:cNvPicPr/>
            <p:nvPr/>
          </p:nvPicPr>
          <p:blipFill>
            <a:blip r:embed="rId8" cstate="print"/>
            <a:stretch>
              <a:fillRect/>
            </a:stretch>
          </p:blipFill>
          <p:spPr>
            <a:xfrm>
              <a:off x="2847466" y="3201847"/>
              <a:ext cx="474549" cy="474549"/>
            </a:xfrm>
            <a:prstGeom prst="rect">
              <a:avLst/>
            </a:prstGeom>
          </p:spPr>
        </p:pic>
      </p:grpSp>
      <p:grpSp>
        <p:nvGrpSpPr>
          <p:cNvPr id="23" name="object 23"/>
          <p:cNvGrpSpPr/>
          <p:nvPr/>
        </p:nvGrpSpPr>
        <p:grpSpPr>
          <a:xfrm>
            <a:off x="2717293" y="5135196"/>
            <a:ext cx="1917700" cy="694267"/>
            <a:chOff x="2037969" y="3851397"/>
            <a:chExt cx="1438275" cy="520700"/>
          </a:xfrm>
        </p:grpSpPr>
        <p:sp>
          <p:nvSpPr>
            <p:cNvPr id="24" name="object 24"/>
            <p:cNvSpPr/>
            <p:nvPr/>
          </p:nvSpPr>
          <p:spPr>
            <a:xfrm>
              <a:off x="2037969" y="3851397"/>
              <a:ext cx="1438275" cy="480059"/>
            </a:xfrm>
            <a:custGeom>
              <a:avLst/>
              <a:gdLst/>
              <a:ahLst/>
              <a:cxnLst/>
              <a:rect l="l" t="t" r="r" b="b"/>
              <a:pathLst>
                <a:path w="1438275" h="480060">
                  <a:moveTo>
                    <a:pt x="1362760" y="452294"/>
                  </a:moveTo>
                  <a:lnTo>
                    <a:pt x="1354089" y="479547"/>
                  </a:lnTo>
                  <a:lnTo>
                    <a:pt x="1438275" y="466368"/>
                  </a:lnTo>
                  <a:lnTo>
                    <a:pt x="1427787" y="456163"/>
                  </a:lnTo>
                  <a:lnTo>
                    <a:pt x="1374907" y="456163"/>
                  </a:lnTo>
                  <a:lnTo>
                    <a:pt x="1362760" y="452294"/>
                  </a:lnTo>
                  <a:close/>
                </a:path>
                <a:path w="1438275" h="480060">
                  <a:moveTo>
                    <a:pt x="1368526" y="434170"/>
                  </a:moveTo>
                  <a:lnTo>
                    <a:pt x="1362760" y="452294"/>
                  </a:lnTo>
                  <a:lnTo>
                    <a:pt x="1374907" y="456163"/>
                  </a:lnTo>
                  <a:lnTo>
                    <a:pt x="1380606" y="438018"/>
                  </a:lnTo>
                  <a:lnTo>
                    <a:pt x="1368526" y="434170"/>
                  </a:lnTo>
                  <a:close/>
                </a:path>
                <a:path w="1438275" h="480060">
                  <a:moveTo>
                    <a:pt x="1377193" y="406932"/>
                  </a:moveTo>
                  <a:lnTo>
                    <a:pt x="1368526" y="434170"/>
                  </a:lnTo>
                  <a:lnTo>
                    <a:pt x="1380606" y="438018"/>
                  </a:lnTo>
                  <a:lnTo>
                    <a:pt x="1374907" y="456163"/>
                  </a:lnTo>
                  <a:lnTo>
                    <a:pt x="1427787" y="456163"/>
                  </a:lnTo>
                  <a:lnTo>
                    <a:pt x="1377193" y="406932"/>
                  </a:lnTo>
                  <a:close/>
                </a:path>
                <a:path w="1438275" h="480060">
                  <a:moveTo>
                    <a:pt x="5715" y="0"/>
                  </a:moveTo>
                  <a:lnTo>
                    <a:pt x="0" y="18169"/>
                  </a:lnTo>
                  <a:lnTo>
                    <a:pt x="1362760" y="452294"/>
                  </a:lnTo>
                  <a:lnTo>
                    <a:pt x="1368526" y="434170"/>
                  </a:lnTo>
                  <a:lnTo>
                    <a:pt x="5715" y="0"/>
                  </a:lnTo>
                  <a:close/>
                </a:path>
              </a:pathLst>
            </a:custGeom>
            <a:solidFill>
              <a:srgbClr val="F07F09"/>
            </a:solidFill>
          </p:spPr>
          <p:txBody>
            <a:bodyPr wrap="square" lIns="0" tIns="0" rIns="0" bIns="0" rtlCol="0"/>
            <a:lstStyle/>
            <a:p>
              <a:endParaRPr sz="2400"/>
            </a:p>
          </p:txBody>
        </p:sp>
        <p:pic>
          <p:nvPicPr>
            <p:cNvPr id="25" name="object 25"/>
            <p:cNvPicPr/>
            <p:nvPr/>
          </p:nvPicPr>
          <p:blipFill>
            <a:blip r:embed="rId8" cstate="print"/>
            <a:stretch>
              <a:fillRect/>
            </a:stretch>
          </p:blipFill>
          <p:spPr>
            <a:xfrm>
              <a:off x="2506598" y="3897373"/>
              <a:ext cx="474549" cy="474549"/>
            </a:xfrm>
            <a:prstGeom prst="rect">
              <a:avLst/>
            </a:prstGeom>
          </p:spPr>
        </p:pic>
      </p:grpSp>
      <p:sp>
        <p:nvSpPr>
          <p:cNvPr id="26" name="object 26"/>
          <p:cNvSpPr txBox="1"/>
          <p:nvPr/>
        </p:nvSpPr>
        <p:spPr>
          <a:xfrm>
            <a:off x="3358389" y="313190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7" name="object 27"/>
          <p:cNvSpPr txBox="1"/>
          <p:nvPr/>
        </p:nvSpPr>
        <p:spPr>
          <a:xfrm>
            <a:off x="3804923" y="3607559"/>
            <a:ext cx="2317327" cy="626796"/>
          </a:xfrm>
          <a:prstGeom prst="rect">
            <a:avLst/>
          </a:prstGeom>
        </p:spPr>
        <p:txBody>
          <a:bodyPr vert="horz" wrap="square" lIns="0" tIns="21167" rIns="0" bIns="0" rtlCol="0">
            <a:spAutoFit/>
          </a:bodyPr>
          <a:lstStyle/>
          <a:p>
            <a:pPr marL="1342780">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a:p>
            <a:pPr>
              <a:spcBef>
                <a:spcPts val="13"/>
              </a:spcBef>
            </a:pPr>
            <a:endParaRPr sz="1267">
              <a:latin typeface="Calibri"/>
              <a:cs typeface="Calibri"/>
            </a:endParaRPr>
          </a:p>
          <a:p>
            <a:pPr marL="16933"/>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8" name="object 28"/>
          <p:cNvSpPr txBox="1"/>
          <p:nvPr/>
        </p:nvSpPr>
        <p:spPr>
          <a:xfrm>
            <a:off x="3358389" y="496366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9" name="object 29"/>
          <p:cNvPicPr/>
          <p:nvPr/>
        </p:nvPicPr>
        <p:blipFill>
          <a:blip r:embed="rId8" cstate="print"/>
          <a:stretch>
            <a:fillRect/>
          </a:stretch>
        </p:blipFill>
        <p:spPr>
          <a:xfrm>
            <a:off x="11073710" y="4045269"/>
            <a:ext cx="632732" cy="632732"/>
          </a:xfrm>
          <a:prstGeom prst="rect">
            <a:avLst/>
          </a:prstGeom>
        </p:spPr>
      </p:pic>
      <p:sp>
        <p:nvSpPr>
          <p:cNvPr id="30" name="object 30"/>
          <p:cNvSpPr txBox="1"/>
          <p:nvPr/>
        </p:nvSpPr>
        <p:spPr>
          <a:xfrm>
            <a:off x="11106581" y="4693410"/>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31" name="object 31" hidden="1"/>
          <p:cNvPicPr/>
          <p:nvPr/>
        </p:nvPicPr>
        <p:blipFill>
          <a:blip r:embed="rId9" cstate="print"/>
          <a:stretch>
            <a:fillRect/>
          </a:stretch>
        </p:blipFill>
        <p:spPr>
          <a:xfrm>
            <a:off x="1" y="2033"/>
            <a:ext cx="12138151" cy="685596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78001" y="1219201"/>
            <a:ext cx="8826500" cy="1104900"/>
            <a:chOff x="1333500" y="914400"/>
            <a:chExt cx="6619875" cy="828675"/>
          </a:xfrm>
        </p:grpSpPr>
        <p:pic>
          <p:nvPicPr>
            <p:cNvPr id="3" name="object 3"/>
            <p:cNvPicPr/>
            <p:nvPr/>
          </p:nvPicPr>
          <p:blipFill>
            <a:blip r:embed="rId2" cstate="print"/>
            <a:stretch>
              <a:fillRect/>
            </a:stretch>
          </p:blipFill>
          <p:spPr>
            <a:xfrm>
              <a:off x="1333500" y="914400"/>
              <a:ext cx="6619875" cy="828675"/>
            </a:xfrm>
            <a:prstGeom prst="rect">
              <a:avLst/>
            </a:prstGeom>
          </p:spPr>
        </p:pic>
        <p:sp>
          <p:nvSpPr>
            <p:cNvPr id="4" name="object 4"/>
            <p:cNvSpPr/>
            <p:nvPr/>
          </p:nvSpPr>
          <p:spPr>
            <a:xfrm>
              <a:off x="1349370" y="932169"/>
              <a:ext cx="6525259" cy="737235"/>
            </a:xfrm>
            <a:custGeom>
              <a:avLst/>
              <a:gdLst/>
              <a:ahLst/>
              <a:cxnLst/>
              <a:rect l="l" t="t" r="r" b="b"/>
              <a:pathLst>
                <a:path w="6525259" h="737235">
                  <a:moveTo>
                    <a:pt x="6402333" y="0"/>
                  </a:moveTo>
                  <a:lnTo>
                    <a:pt x="122813" y="0"/>
                  </a:lnTo>
                  <a:lnTo>
                    <a:pt x="75012" y="9651"/>
                  </a:lnTo>
                  <a:lnTo>
                    <a:pt x="35974" y="35970"/>
                  </a:lnTo>
                  <a:lnTo>
                    <a:pt x="9652" y="75005"/>
                  </a:lnTo>
                  <a:lnTo>
                    <a:pt x="0" y="122803"/>
                  </a:lnTo>
                  <a:lnTo>
                    <a:pt x="0" y="614050"/>
                  </a:lnTo>
                  <a:lnTo>
                    <a:pt x="9652" y="661848"/>
                  </a:lnTo>
                  <a:lnTo>
                    <a:pt x="35974" y="700883"/>
                  </a:lnTo>
                  <a:lnTo>
                    <a:pt x="75012" y="727202"/>
                  </a:lnTo>
                  <a:lnTo>
                    <a:pt x="122813" y="736853"/>
                  </a:lnTo>
                  <a:lnTo>
                    <a:pt x="6402333" y="736853"/>
                  </a:lnTo>
                  <a:lnTo>
                    <a:pt x="6450131" y="727202"/>
                  </a:lnTo>
                  <a:lnTo>
                    <a:pt x="6489166" y="700883"/>
                  </a:lnTo>
                  <a:lnTo>
                    <a:pt x="6515485" y="661848"/>
                  </a:lnTo>
                  <a:lnTo>
                    <a:pt x="6525136" y="614050"/>
                  </a:lnTo>
                  <a:lnTo>
                    <a:pt x="6525136" y="122803"/>
                  </a:lnTo>
                  <a:lnTo>
                    <a:pt x="6515485" y="75005"/>
                  </a:lnTo>
                  <a:lnTo>
                    <a:pt x="6489166" y="35970"/>
                  </a:lnTo>
                  <a:lnTo>
                    <a:pt x="6450131" y="9651"/>
                  </a:lnTo>
                  <a:lnTo>
                    <a:pt x="6402333" y="0"/>
                  </a:lnTo>
                  <a:close/>
                </a:path>
              </a:pathLst>
            </a:custGeom>
            <a:solidFill>
              <a:srgbClr val="FFFFFF"/>
            </a:solidFill>
          </p:spPr>
          <p:txBody>
            <a:bodyPr wrap="square" lIns="0" tIns="0" rIns="0" bIns="0" rtlCol="0"/>
            <a:lstStyle/>
            <a:p>
              <a:endParaRPr sz="2400"/>
            </a:p>
          </p:txBody>
        </p:sp>
        <p:sp>
          <p:nvSpPr>
            <p:cNvPr id="5" name="object 5"/>
            <p:cNvSpPr/>
            <p:nvPr/>
          </p:nvSpPr>
          <p:spPr>
            <a:xfrm>
              <a:off x="1349370" y="932169"/>
              <a:ext cx="6525259" cy="737235"/>
            </a:xfrm>
            <a:custGeom>
              <a:avLst/>
              <a:gdLst/>
              <a:ahLst/>
              <a:cxnLst/>
              <a:rect l="l" t="t" r="r" b="b"/>
              <a:pathLst>
                <a:path w="6525259" h="737235">
                  <a:moveTo>
                    <a:pt x="0" y="122803"/>
                  </a:moveTo>
                  <a:lnTo>
                    <a:pt x="9652" y="75005"/>
                  </a:lnTo>
                  <a:lnTo>
                    <a:pt x="35974" y="35970"/>
                  </a:lnTo>
                  <a:lnTo>
                    <a:pt x="75012" y="9651"/>
                  </a:lnTo>
                  <a:lnTo>
                    <a:pt x="122813" y="0"/>
                  </a:lnTo>
                  <a:lnTo>
                    <a:pt x="6402333" y="0"/>
                  </a:lnTo>
                  <a:lnTo>
                    <a:pt x="6450131" y="9651"/>
                  </a:lnTo>
                  <a:lnTo>
                    <a:pt x="6489166" y="35970"/>
                  </a:lnTo>
                  <a:lnTo>
                    <a:pt x="6515485" y="75005"/>
                  </a:lnTo>
                  <a:lnTo>
                    <a:pt x="6525136" y="122803"/>
                  </a:lnTo>
                  <a:lnTo>
                    <a:pt x="6525136" y="614050"/>
                  </a:lnTo>
                  <a:lnTo>
                    <a:pt x="6515485" y="661848"/>
                  </a:lnTo>
                  <a:lnTo>
                    <a:pt x="6489166" y="700883"/>
                  </a:lnTo>
                  <a:lnTo>
                    <a:pt x="6450131" y="727202"/>
                  </a:lnTo>
                  <a:lnTo>
                    <a:pt x="6402333" y="736853"/>
                  </a:lnTo>
                  <a:lnTo>
                    <a:pt x="122813" y="736853"/>
                  </a:lnTo>
                  <a:lnTo>
                    <a:pt x="75012" y="727202"/>
                  </a:lnTo>
                  <a:lnTo>
                    <a:pt x="35974" y="700883"/>
                  </a:lnTo>
                  <a:lnTo>
                    <a:pt x="9652" y="661848"/>
                  </a:lnTo>
                  <a:lnTo>
                    <a:pt x="0" y="614050"/>
                  </a:lnTo>
                  <a:lnTo>
                    <a:pt x="0" y="122803"/>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54922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47" dirty="0">
                <a:solidFill>
                  <a:srgbClr val="5F4778"/>
                </a:solidFill>
                <a:latin typeface="Calibri"/>
                <a:cs typeface="Calibri"/>
              </a:rPr>
              <a:t> </a:t>
            </a:r>
            <a:r>
              <a:rPr sz="3667" b="1" dirty="0">
                <a:solidFill>
                  <a:srgbClr val="5F4778"/>
                </a:solidFill>
                <a:latin typeface="Calibri"/>
                <a:cs typeface="Calibri"/>
              </a:rPr>
              <a:t>Branches</a:t>
            </a:r>
            <a:endParaRPr sz="3667">
              <a:latin typeface="Calibri"/>
              <a:cs typeface="Calibri"/>
            </a:endParaRPr>
          </a:p>
        </p:txBody>
      </p:sp>
      <p:sp>
        <p:nvSpPr>
          <p:cNvPr id="7" name="object 7"/>
          <p:cNvSpPr txBox="1"/>
          <p:nvPr/>
        </p:nvSpPr>
        <p:spPr>
          <a:xfrm>
            <a:off x="2147487" y="1430778"/>
            <a:ext cx="7948507" cy="555707"/>
          </a:xfrm>
          <a:prstGeom prst="rect">
            <a:avLst/>
          </a:prstGeom>
        </p:spPr>
        <p:txBody>
          <a:bodyPr vert="horz" wrap="square" lIns="0" tIns="16933" rIns="0" bIns="0" rtlCol="0">
            <a:spAutoFit/>
          </a:bodyPr>
          <a:lstStyle/>
          <a:p>
            <a:pPr algn="ctr">
              <a:lnSpc>
                <a:spcPts val="2133"/>
              </a:lnSpc>
              <a:spcBef>
                <a:spcPts val="133"/>
              </a:spcBef>
            </a:pPr>
            <a:r>
              <a:rPr spc="-7" dirty="0">
                <a:latin typeface="Calibri"/>
                <a:cs typeface="Calibri"/>
              </a:rPr>
              <a:t>Once</a:t>
            </a:r>
            <a:r>
              <a:rPr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developer</a:t>
            </a:r>
            <a:r>
              <a:rPr spc="67" dirty="0">
                <a:latin typeface="Calibri"/>
                <a:cs typeface="Calibri"/>
              </a:rPr>
              <a:t> </a:t>
            </a:r>
            <a:r>
              <a:rPr spc="-7" dirty="0">
                <a:latin typeface="Calibri"/>
                <a:cs typeface="Calibri"/>
              </a:rPr>
              <a:t>has </a:t>
            </a:r>
            <a:r>
              <a:rPr spc="-13" dirty="0">
                <a:latin typeface="Calibri"/>
                <a:cs typeface="Calibri"/>
              </a:rPr>
              <a:t>finished</a:t>
            </a:r>
            <a:r>
              <a:rPr spc="53" dirty="0">
                <a:latin typeface="Calibri"/>
                <a:cs typeface="Calibri"/>
              </a:rPr>
              <a:t> </a:t>
            </a:r>
            <a:r>
              <a:rPr spc="-27" dirty="0">
                <a:latin typeface="Calibri"/>
                <a:cs typeface="Calibri"/>
              </a:rPr>
              <a:t>his</a:t>
            </a:r>
            <a:r>
              <a:rPr spc="87" dirty="0">
                <a:latin typeface="Calibri"/>
                <a:cs typeface="Calibri"/>
              </a:rPr>
              <a:t> </a:t>
            </a:r>
            <a:r>
              <a:rPr dirty="0">
                <a:latin typeface="Calibri"/>
                <a:cs typeface="Calibri"/>
              </a:rPr>
              <a:t>code/feature</a:t>
            </a:r>
            <a:r>
              <a:rPr spc="-100" dirty="0">
                <a:latin typeface="Calibri"/>
                <a:cs typeface="Calibri"/>
              </a:rPr>
              <a:t> </a:t>
            </a:r>
            <a:r>
              <a:rPr spc="20" dirty="0">
                <a:latin typeface="Calibri"/>
                <a:cs typeface="Calibri"/>
              </a:rPr>
              <a:t>on</a:t>
            </a:r>
            <a:r>
              <a:rPr spc="-152" dirty="0">
                <a:latin typeface="Calibri"/>
                <a:cs typeface="Calibri"/>
              </a:rPr>
              <a:t> </a:t>
            </a:r>
            <a:r>
              <a:rPr spc="-27" dirty="0">
                <a:latin typeface="Calibri"/>
                <a:cs typeface="Calibri"/>
              </a:rPr>
              <a:t>his</a:t>
            </a:r>
            <a:r>
              <a:rPr spc="87" dirty="0">
                <a:latin typeface="Calibri"/>
                <a:cs typeface="Calibri"/>
              </a:rPr>
              <a:t> </a:t>
            </a:r>
            <a:r>
              <a:rPr spc="-20" dirty="0">
                <a:latin typeface="Calibri"/>
                <a:cs typeface="Calibri"/>
              </a:rPr>
              <a:t>branch,</a:t>
            </a:r>
            <a:r>
              <a:rPr spc="47" dirty="0">
                <a:latin typeface="Calibri"/>
                <a:cs typeface="Calibri"/>
              </a:rPr>
              <a:t> </a:t>
            </a:r>
            <a:r>
              <a:rPr spc="-20" dirty="0">
                <a:latin typeface="Calibri"/>
                <a:cs typeface="Calibri"/>
              </a:rPr>
              <a:t>the</a:t>
            </a:r>
            <a:r>
              <a:rPr spc="93" dirty="0">
                <a:latin typeface="Calibri"/>
                <a:cs typeface="Calibri"/>
              </a:rPr>
              <a:t> </a:t>
            </a:r>
            <a:r>
              <a:rPr spc="7" dirty="0">
                <a:latin typeface="Calibri"/>
                <a:cs typeface="Calibri"/>
              </a:rPr>
              <a:t>code</a:t>
            </a:r>
            <a:r>
              <a:rPr spc="-107" dirty="0">
                <a:latin typeface="Calibri"/>
                <a:cs typeface="Calibri"/>
              </a:rPr>
              <a:t> </a:t>
            </a:r>
            <a:r>
              <a:rPr spc="-13" dirty="0">
                <a:latin typeface="Calibri"/>
                <a:cs typeface="Calibri"/>
              </a:rPr>
              <a:t>will</a:t>
            </a:r>
            <a:r>
              <a:rPr spc="87" dirty="0">
                <a:latin typeface="Calibri"/>
                <a:cs typeface="Calibri"/>
              </a:rPr>
              <a:t> </a:t>
            </a:r>
            <a:r>
              <a:rPr spc="-13" dirty="0">
                <a:latin typeface="Calibri"/>
                <a:cs typeface="Calibri"/>
              </a:rPr>
              <a:t>have</a:t>
            </a:r>
            <a:r>
              <a:rPr dirty="0">
                <a:latin typeface="Calibri"/>
                <a:cs typeface="Calibri"/>
              </a:rPr>
              <a:t> to</a:t>
            </a:r>
            <a:endParaRPr>
              <a:latin typeface="Calibri"/>
              <a:cs typeface="Calibri"/>
            </a:endParaRPr>
          </a:p>
          <a:p>
            <a:pPr algn="ctr">
              <a:lnSpc>
                <a:spcPts val="2133"/>
              </a:lnSpc>
            </a:pPr>
            <a:r>
              <a:rPr spc="-27" dirty="0">
                <a:latin typeface="Calibri"/>
                <a:cs typeface="Calibri"/>
              </a:rPr>
              <a:t>be</a:t>
            </a:r>
            <a:r>
              <a:rPr spc="-7" dirty="0">
                <a:latin typeface="Calibri"/>
                <a:cs typeface="Calibri"/>
              </a:rPr>
              <a:t> </a:t>
            </a:r>
            <a:r>
              <a:rPr spc="-13" dirty="0">
                <a:latin typeface="Calibri"/>
                <a:cs typeface="Calibri"/>
              </a:rPr>
              <a:t>combined</a:t>
            </a:r>
            <a:r>
              <a:rPr spc="152" dirty="0">
                <a:latin typeface="Calibri"/>
                <a:cs typeface="Calibri"/>
              </a:rPr>
              <a:t> </a:t>
            </a:r>
            <a:r>
              <a:rPr spc="-7" dirty="0">
                <a:latin typeface="Calibri"/>
                <a:cs typeface="Calibri"/>
              </a:rPr>
              <a:t>with</a:t>
            </a:r>
            <a:r>
              <a:rPr spc="-6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master</a:t>
            </a:r>
            <a:r>
              <a:rPr spc="-133" dirty="0">
                <a:latin typeface="Calibri"/>
                <a:cs typeface="Calibri"/>
              </a:rPr>
              <a:t> </a:t>
            </a:r>
            <a:r>
              <a:rPr spc="-20" dirty="0">
                <a:latin typeface="Calibri"/>
                <a:cs typeface="Calibri"/>
              </a:rPr>
              <a:t>branch.</a:t>
            </a:r>
            <a:r>
              <a:rPr spc="127" dirty="0">
                <a:latin typeface="Calibri"/>
                <a:cs typeface="Calibri"/>
              </a:rPr>
              <a:t> </a:t>
            </a:r>
            <a:r>
              <a:rPr spc="-13" dirty="0">
                <a:latin typeface="Calibri"/>
                <a:cs typeface="Calibri"/>
              </a:rPr>
              <a:t>This </a:t>
            </a:r>
            <a:r>
              <a:rPr spc="20" dirty="0">
                <a:latin typeface="Calibri"/>
                <a:cs typeface="Calibri"/>
              </a:rPr>
              <a:t>can</a:t>
            </a:r>
            <a:r>
              <a:rPr spc="-60" dirty="0">
                <a:latin typeface="Calibri"/>
                <a:cs typeface="Calibri"/>
              </a:rPr>
              <a:t> </a:t>
            </a:r>
            <a:r>
              <a:rPr spc="-27" dirty="0">
                <a:latin typeface="Calibri"/>
                <a:cs typeface="Calibri"/>
              </a:rPr>
              <a:t>be</a:t>
            </a:r>
            <a:r>
              <a:rPr dirty="0">
                <a:latin typeface="Calibri"/>
                <a:cs typeface="Calibri"/>
              </a:rPr>
              <a:t> </a:t>
            </a:r>
            <a:r>
              <a:rPr spc="-13" dirty="0">
                <a:latin typeface="Calibri"/>
                <a:cs typeface="Calibri"/>
              </a:rPr>
              <a:t>done</a:t>
            </a:r>
            <a:r>
              <a:rPr spc="100" dirty="0">
                <a:latin typeface="Calibri"/>
                <a:cs typeface="Calibri"/>
              </a:rPr>
              <a:t> </a:t>
            </a:r>
            <a:r>
              <a:rPr spc="-27" dirty="0">
                <a:latin typeface="Calibri"/>
                <a:cs typeface="Calibri"/>
              </a:rPr>
              <a:t>using</a:t>
            </a:r>
            <a:r>
              <a:rPr spc="133" dirty="0">
                <a:latin typeface="Calibri"/>
                <a:cs typeface="Calibri"/>
              </a:rPr>
              <a:t> </a:t>
            </a:r>
            <a:r>
              <a:rPr dirty="0">
                <a:latin typeface="Calibri"/>
                <a:cs typeface="Calibri"/>
              </a:rPr>
              <a:t>two</a:t>
            </a:r>
            <a:r>
              <a:rPr spc="-53" dirty="0">
                <a:latin typeface="Calibri"/>
                <a:cs typeface="Calibri"/>
              </a:rPr>
              <a:t> </a:t>
            </a:r>
            <a:r>
              <a:rPr dirty="0">
                <a:latin typeface="Calibri"/>
                <a:cs typeface="Calibri"/>
              </a:rPr>
              <a:t>ways:</a:t>
            </a:r>
            <a:endParaRPr>
              <a:latin typeface="Calibri"/>
              <a:cs typeface="Calibri"/>
            </a:endParaRPr>
          </a:p>
        </p:txBody>
      </p:sp>
      <p:pic>
        <p:nvPicPr>
          <p:cNvPr id="8" name="object 8"/>
          <p:cNvPicPr/>
          <p:nvPr/>
        </p:nvPicPr>
        <p:blipFill>
          <a:blip r:embed="rId3" cstate="print"/>
          <a:stretch>
            <a:fillRect/>
          </a:stretch>
        </p:blipFill>
        <p:spPr>
          <a:xfrm>
            <a:off x="9693561" y="3642462"/>
            <a:ext cx="1227700" cy="1827276"/>
          </a:xfrm>
          <a:prstGeom prst="rect">
            <a:avLst/>
          </a:prstGeom>
        </p:spPr>
      </p:pic>
      <p:grpSp>
        <p:nvGrpSpPr>
          <p:cNvPr id="9" name="object 9"/>
          <p:cNvGrpSpPr/>
          <p:nvPr/>
        </p:nvGrpSpPr>
        <p:grpSpPr>
          <a:xfrm>
            <a:off x="4356100" y="4292601"/>
            <a:ext cx="3098800" cy="977900"/>
            <a:chOff x="3267075" y="3219450"/>
            <a:chExt cx="2324100" cy="733425"/>
          </a:xfrm>
        </p:grpSpPr>
        <p:pic>
          <p:nvPicPr>
            <p:cNvPr id="10" name="object 10"/>
            <p:cNvPicPr/>
            <p:nvPr/>
          </p:nvPicPr>
          <p:blipFill>
            <a:blip r:embed="rId4" cstate="print"/>
            <a:stretch>
              <a:fillRect/>
            </a:stretch>
          </p:blipFill>
          <p:spPr>
            <a:xfrm>
              <a:off x="3267075" y="3219450"/>
              <a:ext cx="2324100" cy="733425"/>
            </a:xfrm>
            <a:prstGeom prst="rect">
              <a:avLst/>
            </a:prstGeom>
          </p:spPr>
        </p:pic>
        <p:sp>
          <p:nvSpPr>
            <p:cNvPr id="11" name="object 11"/>
            <p:cNvSpPr/>
            <p:nvPr/>
          </p:nvSpPr>
          <p:spPr>
            <a:xfrm>
              <a:off x="3282330" y="3237168"/>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2" name="object 12"/>
          <p:cNvSpPr txBox="1"/>
          <p:nvPr/>
        </p:nvSpPr>
        <p:spPr>
          <a:xfrm>
            <a:off x="4376440" y="4316225"/>
            <a:ext cx="2980267" cy="577017"/>
          </a:xfrm>
          <a:prstGeom prst="rect">
            <a:avLst/>
          </a:prstGeom>
          <a:ln w="12700">
            <a:solidFill>
              <a:srgbClr val="AF5C04"/>
            </a:solidFill>
          </a:ln>
        </p:spPr>
        <p:txBody>
          <a:bodyPr vert="horz" wrap="square" lIns="0" tIns="2540" rIns="0" bIns="0" rtlCol="0">
            <a:spAutoFit/>
          </a:bodyPr>
          <a:lstStyle/>
          <a:p>
            <a:pPr>
              <a:spcBef>
                <a:spcPts val="20"/>
              </a:spcBef>
            </a:pPr>
            <a:endParaRPr sz="1933">
              <a:latin typeface="Times New Roman"/>
              <a:cs typeface="Times New Roman"/>
            </a:endParaRPr>
          </a:p>
          <a:p>
            <a:pPr marL="1308067"/>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4356100" y="2959101"/>
            <a:ext cx="3098800" cy="977900"/>
            <a:chOff x="3267075" y="2219325"/>
            <a:chExt cx="2324100" cy="733425"/>
          </a:xfrm>
        </p:grpSpPr>
        <p:pic>
          <p:nvPicPr>
            <p:cNvPr id="14" name="object 14"/>
            <p:cNvPicPr/>
            <p:nvPr/>
          </p:nvPicPr>
          <p:blipFill>
            <a:blip r:embed="rId5" cstate="print"/>
            <a:stretch>
              <a:fillRect/>
            </a:stretch>
          </p:blipFill>
          <p:spPr>
            <a:xfrm>
              <a:off x="3267075" y="2219325"/>
              <a:ext cx="2324100" cy="733425"/>
            </a:xfrm>
            <a:prstGeom prst="rect">
              <a:avLst/>
            </a:prstGeom>
          </p:spPr>
        </p:pic>
        <p:sp>
          <p:nvSpPr>
            <p:cNvPr id="15" name="object 15"/>
            <p:cNvSpPr/>
            <p:nvPr/>
          </p:nvSpPr>
          <p:spPr>
            <a:xfrm>
              <a:off x="3282330" y="2239530"/>
              <a:ext cx="2235200" cy="642620"/>
            </a:xfrm>
            <a:custGeom>
              <a:avLst/>
              <a:gdLst/>
              <a:ahLst/>
              <a:cxnLst/>
              <a:rect l="l" t="t" r="r" b="b"/>
              <a:pathLst>
                <a:path w="2235200" h="642619">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4376440" y="2986041"/>
            <a:ext cx="2980267" cy="574453"/>
          </a:xfrm>
          <a:prstGeom prst="rect">
            <a:avLst/>
          </a:prstGeom>
          <a:ln w="12700">
            <a:solidFill>
              <a:srgbClr val="F07F09"/>
            </a:solidFill>
          </a:ln>
        </p:spPr>
        <p:txBody>
          <a:bodyPr vert="horz" wrap="square" lIns="0" tIns="0" rIns="0" bIns="0" rtlCol="0">
            <a:spAutoFit/>
          </a:bodyPr>
          <a:lstStyle/>
          <a:p>
            <a:pPr>
              <a:lnSpc>
                <a:spcPct val="100000"/>
              </a:lnSpc>
            </a:pPr>
            <a:endParaRPr sz="1933">
              <a:latin typeface="Times New Roman"/>
              <a:cs typeface="Times New Roman"/>
            </a:endParaRPr>
          </a:p>
          <a:p>
            <a:pPr marL="1276741"/>
            <a:r>
              <a:rPr spc="-20" dirty="0">
                <a:latin typeface="Calibri"/>
                <a:cs typeface="Calibri"/>
              </a:rPr>
              <a:t>Git</a:t>
            </a:r>
            <a:r>
              <a:rPr spc="-53" dirty="0">
                <a:latin typeface="Calibri"/>
                <a:cs typeface="Calibri"/>
              </a:rPr>
              <a:t> </a:t>
            </a:r>
            <a:r>
              <a:rPr spc="-27" dirty="0">
                <a:latin typeface="Calibri"/>
                <a:cs typeface="Calibri"/>
              </a:rPr>
              <a:t>Merge</a:t>
            </a:r>
            <a:endParaRPr>
              <a:latin typeface="Calibri"/>
              <a:cs typeface="Calibri"/>
            </a:endParaRPr>
          </a:p>
        </p:txBody>
      </p:sp>
      <p:grpSp>
        <p:nvGrpSpPr>
          <p:cNvPr id="17" name="object 17" hidden="1"/>
          <p:cNvGrpSpPr/>
          <p:nvPr/>
        </p:nvGrpSpPr>
        <p:grpSpPr>
          <a:xfrm>
            <a:off x="1" y="2032"/>
            <a:ext cx="12138660" cy="6856307"/>
            <a:chOff x="0" y="1524"/>
            <a:chExt cx="9103995" cy="5142230"/>
          </a:xfrm>
        </p:grpSpPr>
        <p:pic>
          <p:nvPicPr>
            <p:cNvPr id="18" name="object 18"/>
            <p:cNvPicPr/>
            <p:nvPr/>
          </p:nvPicPr>
          <p:blipFill>
            <a:blip r:embed="rId6" cstate="print"/>
            <a:stretch>
              <a:fillRect/>
            </a:stretch>
          </p:blipFill>
          <p:spPr>
            <a:xfrm>
              <a:off x="3450976" y="2316147"/>
              <a:ext cx="495504" cy="495504"/>
            </a:xfrm>
            <a:prstGeom prst="rect">
              <a:avLst/>
            </a:prstGeom>
          </p:spPr>
        </p:pic>
        <p:sp>
          <p:nvSpPr>
            <p:cNvPr id="19" name="object 19"/>
            <p:cNvSpPr/>
            <p:nvPr/>
          </p:nvSpPr>
          <p:spPr>
            <a:xfrm>
              <a:off x="3380353" y="3417057"/>
              <a:ext cx="120650" cy="123825"/>
            </a:xfrm>
            <a:custGeom>
              <a:avLst/>
              <a:gdLst/>
              <a:ahLst/>
              <a:cxnLst/>
              <a:rect l="l" t="t" r="r" b="b"/>
              <a:pathLst>
                <a:path w="120650" h="123825">
                  <a:moveTo>
                    <a:pt x="60076" y="0"/>
                  </a:moveTo>
                  <a:lnTo>
                    <a:pt x="36711" y="4862"/>
                  </a:lnTo>
                  <a:lnTo>
                    <a:pt x="17613" y="18133"/>
                  </a:lnTo>
                  <a:lnTo>
                    <a:pt x="4727" y="37833"/>
                  </a:lnTo>
                  <a:lnTo>
                    <a:pt x="0" y="61984"/>
                  </a:lnTo>
                  <a:lnTo>
                    <a:pt x="4727" y="86057"/>
                  </a:lnTo>
                  <a:lnTo>
                    <a:pt x="17613" y="105714"/>
                  </a:lnTo>
                  <a:lnTo>
                    <a:pt x="36711" y="118965"/>
                  </a:lnTo>
                  <a:lnTo>
                    <a:pt x="60076" y="123824"/>
                  </a:lnTo>
                  <a:lnTo>
                    <a:pt x="83504" y="118965"/>
                  </a:lnTo>
                  <a:lnTo>
                    <a:pt x="102595" y="105714"/>
                  </a:lnTo>
                  <a:lnTo>
                    <a:pt x="115445" y="86057"/>
                  </a:lnTo>
                  <a:lnTo>
                    <a:pt x="120152" y="61984"/>
                  </a:lnTo>
                  <a:lnTo>
                    <a:pt x="115445" y="37833"/>
                  </a:lnTo>
                  <a:lnTo>
                    <a:pt x="102595" y="18133"/>
                  </a:lnTo>
                  <a:lnTo>
                    <a:pt x="83504" y="4862"/>
                  </a:lnTo>
                  <a:lnTo>
                    <a:pt x="60076" y="0"/>
                  </a:lnTo>
                  <a:close/>
                </a:path>
              </a:pathLst>
            </a:custGeom>
            <a:solidFill>
              <a:srgbClr val="6B9E24"/>
            </a:solidFill>
          </p:spPr>
          <p:txBody>
            <a:bodyPr wrap="square" lIns="0" tIns="0" rIns="0" bIns="0" rtlCol="0"/>
            <a:lstStyle/>
            <a:p>
              <a:endParaRPr sz="2400"/>
            </a:p>
          </p:txBody>
        </p:sp>
        <p:sp>
          <p:nvSpPr>
            <p:cNvPr id="20" name="object 20"/>
            <p:cNvSpPr/>
            <p:nvPr/>
          </p:nvSpPr>
          <p:spPr>
            <a:xfrm>
              <a:off x="3636507" y="3417057"/>
              <a:ext cx="120650" cy="123825"/>
            </a:xfrm>
            <a:custGeom>
              <a:avLst/>
              <a:gdLst/>
              <a:ahLst/>
              <a:cxnLst/>
              <a:rect l="l" t="t" r="r" b="b"/>
              <a:pathLst>
                <a:path w="120650" h="123825">
                  <a:moveTo>
                    <a:pt x="60076" y="0"/>
                  </a:moveTo>
                  <a:lnTo>
                    <a:pt x="36711" y="4862"/>
                  </a:lnTo>
                  <a:lnTo>
                    <a:pt x="17613" y="18133"/>
                  </a:lnTo>
                  <a:lnTo>
                    <a:pt x="4727" y="37833"/>
                  </a:lnTo>
                  <a:lnTo>
                    <a:pt x="0" y="61984"/>
                  </a:lnTo>
                  <a:lnTo>
                    <a:pt x="4727" y="86057"/>
                  </a:lnTo>
                  <a:lnTo>
                    <a:pt x="17613" y="105714"/>
                  </a:lnTo>
                  <a:lnTo>
                    <a:pt x="36711" y="118965"/>
                  </a:lnTo>
                  <a:lnTo>
                    <a:pt x="60076" y="123824"/>
                  </a:lnTo>
                  <a:lnTo>
                    <a:pt x="83504" y="118965"/>
                  </a:lnTo>
                  <a:lnTo>
                    <a:pt x="102595" y="105714"/>
                  </a:lnTo>
                  <a:lnTo>
                    <a:pt x="115445" y="86057"/>
                  </a:lnTo>
                  <a:lnTo>
                    <a:pt x="120152" y="61984"/>
                  </a:lnTo>
                  <a:lnTo>
                    <a:pt x="115445" y="37833"/>
                  </a:lnTo>
                  <a:lnTo>
                    <a:pt x="102595" y="18133"/>
                  </a:lnTo>
                  <a:lnTo>
                    <a:pt x="83504" y="4862"/>
                  </a:lnTo>
                  <a:lnTo>
                    <a:pt x="60076" y="0"/>
                  </a:lnTo>
                  <a:close/>
                </a:path>
              </a:pathLst>
            </a:custGeom>
            <a:solidFill>
              <a:srgbClr val="1B577B"/>
            </a:solidFill>
          </p:spPr>
          <p:txBody>
            <a:bodyPr wrap="square" lIns="0" tIns="0" rIns="0" bIns="0" rtlCol="0"/>
            <a:lstStyle/>
            <a:p>
              <a:endParaRPr sz="2400"/>
            </a:p>
          </p:txBody>
        </p:sp>
        <p:sp>
          <p:nvSpPr>
            <p:cNvPr id="21" name="object 21"/>
            <p:cNvSpPr/>
            <p:nvPr/>
          </p:nvSpPr>
          <p:spPr>
            <a:xfrm>
              <a:off x="3496574" y="3440942"/>
              <a:ext cx="132080" cy="76200"/>
            </a:xfrm>
            <a:custGeom>
              <a:avLst/>
              <a:gdLst/>
              <a:ahLst/>
              <a:cxnLst/>
              <a:rect l="l" t="t" r="r" b="b"/>
              <a:pathLst>
                <a:path w="132079" h="76200">
                  <a:moveTo>
                    <a:pt x="55504" y="0"/>
                  </a:moveTo>
                  <a:lnTo>
                    <a:pt x="55504" y="76200"/>
                  </a:lnTo>
                  <a:lnTo>
                    <a:pt x="112654" y="47625"/>
                  </a:lnTo>
                  <a:lnTo>
                    <a:pt x="68199" y="47625"/>
                  </a:lnTo>
                  <a:lnTo>
                    <a:pt x="68199" y="28575"/>
                  </a:lnTo>
                  <a:lnTo>
                    <a:pt x="112654" y="28575"/>
                  </a:lnTo>
                  <a:lnTo>
                    <a:pt x="55504" y="0"/>
                  </a:lnTo>
                  <a:close/>
                </a:path>
                <a:path w="132079" h="76200">
                  <a:moveTo>
                    <a:pt x="55504" y="28575"/>
                  </a:moveTo>
                  <a:lnTo>
                    <a:pt x="0" y="28575"/>
                  </a:lnTo>
                  <a:lnTo>
                    <a:pt x="0" y="47625"/>
                  </a:lnTo>
                  <a:lnTo>
                    <a:pt x="55504" y="47625"/>
                  </a:lnTo>
                  <a:lnTo>
                    <a:pt x="55504" y="28575"/>
                  </a:lnTo>
                  <a:close/>
                </a:path>
                <a:path w="132079" h="76200">
                  <a:moveTo>
                    <a:pt x="112654" y="28575"/>
                  </a:moveTo>
                  <a:lnTo>
                    <a:pt x="68199" y="28575"/>
                  </a:lnTo>
                  <a:lnTo>
                    <a:pt x="68199" y="47625"/>
                  </a:lnTo>
                  <a:lnTo>
                    <a:pt x="112654" y="47625"/>
                  </a:lnTo>
                  <a:lnTo>
                    <a:pt x="131704" y="38100"/>
                  </a:lnTo>
                  <a:lnTo>
                    <a:pt x="112654" y="28575"/>
                  </a:lnTo>
                  <a:close/>
                </a:path>
              </a:pathLst>
            </a:custGeom>
            <a:solidFill>
              <a:srgbClr val="00AFF0"/>
            </a:solidFill>
          </p:spPr>
          <p:txBody>
            <a:bodyPr wrap="square" lIns="0" tIns="0" rIns="0" bIns="0" rtlCol="0"/>
            <a:lstStyle/>
            <a:p>
              <a:endParaRPr sz="2400"/>
            </a:p>
          </p:txBody>
        </p:sp>
        <p:sp>
          <p:nvSpPr>
            <p:cNvPr id="22" name="object 22"/>
            <p:cNvSpPr/>
            <p:nvPr/>
          </p:nvSpPr>
          <p:spPr>
            <a:xfrm>
              <a:off x="3512179" y="3617726"/>
              <a:ext cx="120650" cy="123825"/>
            </a:xfrm>
            <a:custGeom>
              <a:avLst/>
              <a:gdLst/>
              <a:ahLst/>
              <a:cxnLst/>
              <a:rect l="l" t="t" r="r" b="b"/>
              <a:pathLst>
                <a:path w="120650" h="123825">
                  <a:moveTo>
                    <a:pt x="60076" y="0"/>
                  </a:moveTo>
                  <a:lnTo>
                    <a:pt x="36711" y="4861"/>
                  </a:lnTo>
                  <a:lnTo>
                    <a:pt x="17613" y="18127"/>
                  </a:lnTo>
                  <a:lnTo>
                    <a:pt x="4727" y="37822"/>
                  </a:lnTo>
                  <a:lnTo>
                    <a:pt x="0" y="61971"/>
                  </a:lnTo>
                  <a:lnTo>
                    <a:pt x="4727" y="86047"/>
                  </a:lnTo>
                  <a:lnTo>
                    <a:pt x="17613" y="105708"/>
                  </a:lnTo>
                  <a:lnTo>
                    <a:pt x="36711" y="118964"/>
                  </a:lnTo>
                  <a:lnTo>
                    <a:pt x="60076" y="123824"/>
                  </a:lnTo>
                  <a:lnTo>
                    <a:pt x="83453" y="118964"/>
                  </a:lnTo>
                  <a:lnTo>
                    <a:pt x="102549" y="105708"/>
                  </a:lnTo>
                  <a:lnTo>
                    <a:pt x="115428" y="86047"/>
                  </a:lnTo>
                  <a:lnTo>
                    <a:pt x="120152" y="61971"/>
                  </a:lnTo>
                  <a:lnTo>
                    <a:pt x="115428" y="37822"/>
                  </a:lnTo>
                  <a:lnTo>
                    <a:pt x="102549" y="18127"/>
                  </a:lnTo>
                  <a:lnTo>
                    <a:pt x="83453" y="4861"/>
                  </a:lnTo>
                  <a:lnTo>
                    <a:pt x="60076" y="0"/>
                  </a:lnTo>
                  <a:close/>
                </a:path>
              </a:pathLst>
            </a:custGeom>
            <a:solidFill>
              <a:srgbClr val="6B9E24"/>
            </a:solidFill>
          </p:spPr>
          <p:txBody>
            <a:bodyPr wrap="square" lIns="0" tIns="0" rIns="0" bIns="0" rtlCol="0"/>
            <a:lstStyle/>
            <a:p>
              <a:endParaRPr sz="2400"/>
            </a:p>
          </p:txBody>
        </p:sp>
        <p:sp>
          <p:nvSpPr>
            <p:cNvPr id="23" name="object 23"/>
            <p:cNvSpPr/>
            <p:nvPr/>
          </p:nvSpPr>
          <p:spPr>
            <a:xfrm>
              <a:off x="3452500" y="3535299"/>
              <a:ext cx="77470" cy="100965"/>
            </a:xfrm>
            <a:custGeom>
              <a:avLst/>
              <a:gdLst/>
              <a:ahLst/>
              <a:cxnLst/>
              <a:rect l="l" t="t" r="r" b="b"/>
              <a:pathLst>
                <a:path w="77470" h="100964">
                  <a:moveTo>
                    <a:pt x="24510" y="44736"/>
                  </a:moveTo>
                  <a:lnTo>
                    <a:pt x="1524" y="61590"/>
                  </a:lnTo>
                  <a:lnTo>
                    <a:pt x="77205" y="100584"/>
                  </a:lnTo>
                  <a:lnTo>
                    <a:pt x="69503" y="54995"/>
                  </a:lnTo>
                  <a:lnTo>
                    <a:pt x="32004" y="54995"/>
                  </a:lnTo>
                  <a:lnTo>
                    <a:pt x="24510" y="44736"/>
                  </a:lnTo>
                  <a:close/>
                </a:path>
                <a:path w="77470" h="100964">
                  <a:moveTo>
                    <a:pt x="39880" y="33467"/>
                  </a:moveTo>
                  <a:lnTo>
                    <a:pt x="24510" y="44736"/>
                  </a:lnTo>
                  <a:lnTo>
                    <a:pt x="32004" y="54995"/>
                  </a:lnTo>
                  <a:lnTo>
                    <a:pt x="47365" y="43683"/>
                  </a:lnTo>
                  <a:lnTo>
                    <a:pt x="39880" y="33467"/>
                  </a:lnTo>
                  <a:close/>
                </a:path>
                <a:path w="77470" h="100964">
                  <a:moveTo>
                    <a:pt x="63002" y="16514"/>
                  </a:moveTo>
                  <a:lnTo>
                    <a:pt x="39880" y="33467"/>
                  </a:lnTo>
                  <a:lnTo>
                    <a:pt x="47365" y="43683"/>
                  </a:lnTo>
                  <a:lnTo>
                    <a:pt x="32004" y="54995"/>
                  </a:lnTo>
                  <a:lnTo>
                    <a:pt x="69503" y="54995"/>
                  </a:lnTo>
                  <a:lnTo>
                    <a:pt x="63002" y="16514"/>
                  </a:lnTo>
                  <a:close/>
                </a:path>
                <a:path w="77470" h="100964">
                  <a:moveTo>
                    <a:pt x="15361" y="0"/>
                  </a:moveTo>
                  <a:lnTo>
                    <a:pt x="0" y="11180"/>
                  </a:lnTo>
                  <a:lnTo>
                    <a:pt x="24510" y="44736"/>
                  </a:lnTo>
                  <a:lnTo>
                    <a:pt x="39880" y="33467"/>
                  </a:lnTo>
                  <a:lnTo>
                    <a:pt x="15361" y="0"/>
                  </a:lnTo>
                  <a:close/>
                </a:path>
              </a:pathLst>
            </a:custGeom>
            <a:solidFill>
              <a:srgbClr val="00AFF0"/>
            </a:solidFill>
          </p:spPr>
          <p:txBody>
            <a:bodyPr wrap="square" lIns="0" tIns="0" rIns="0" bIns="0" rtlCol="0"/>
            <a:lstStyle/>
            <a:p>
              <a:endParaRPr sz="2400"/>
            </a:p>
          </p:txBody>
        </p:sp>
        <p:sp>
          <p:nvSpPr>
            <p:cNvPr id="24" name="object 24"/>
            <p:cNvSpPr/>
            <p:nvPr/>
          </p:nvSpPr>
          <p:spPr>
            <a:xfrm>
              <a:off x="3768725" y="3417061"/>
              <a:ext cx="244475" cy="325120"/>
            </a:xfrm>
            <a:custGeom>
              <a:avLst/>
              <a:gdLst/>
              <a:ahLst/>
              <a:cxnLst/>
              <a:rect l="l" t="t" r="r" b="b"/>
              <a:pathLst>
                <a:path w="244475" h="325120">
                  <a:moveTo>
                    <a:pt x="120002" y="262890"/>
                  </a:moveTo>
                  <a:lnTo>
                    <a:pt x="115290" y="238798"/>
                  </a:lnTo>
                  <a:lnTo>
                    <a:pt x="102450" y="219100"/>
                  </a:lnTo>
                  <a:lnTo>
                    <a:pt x="83362" y="205803"/>
                  </a:lnTo>
                  <a:lnTo>
                    <a:pt x="59956" y="200914"/>
                  </a:lnTo>
                  <a:lnTo>
                    <a:pt x="36588" y="205803"/>
                  </a:lnTo>
                  <a:lnTo>
                    <a:pt x="17538" y="219100"/>
                  </a:lnTo>
                  <a:lnTo>
                    <a:pt x="4699" y="238798"/>
                  </a:lnTo>
                  <a:lnTo>
                    <a:pt x="0" y="262890"/>
                  </a:lnTo>
                  <a:lnTo>
                    <a:pt x="4699" y="286994"/>
                  </a:lnTo>
                  <a:lnTo>
                    <a:pt x="17538" y="306692"/>
                  </a:lnTo>
                  <a:lnTo>
                    <a:pt x="36588" y="320001"/>
                  </a:lnTo>
                  <a:lnTo>
                    <a:pt x="59956" y="324878"/>
                  </a:lnTo>
                  <a:lnTo>
                    <a:pt x="83362" y="320001"/>
                  </a:lnTo>
                  <a:lnTo>
                    <a:pt x="102450" y="306692"/>
                  </a:lnTo>
                  <a:lnTo>
                    <a:pt x="115290" y="286994"/>
                  </a:lnTo>
                  <a:lnTo>
                    <a:pt x="120002" y="262890"/>
                  </a:lnTo>
                  <a:close/>
                </a:path>
                <a:path w="244475" h="325120">
                  <a:moveTo>
                    <a:pt x="244081" y="61988"/>
                  </a:moveTo>
                  <a:lnTo>
                    <a:pt x="239382" y="37833"/>
                  </a:lnTo>
                  <a:lnTo>
                    <a:pt x="226529" y="18135"/>
                  </a:lnTo>
                  <a:lnTo>
                    <a:pt x="207429" y="4864"/>
                  </a:lnTo>
                  <a:lnTo>
                    <a:pt x="184010" y="0"/>
                  </a:lnTo>
                  <a:lnTo>
                    <a:pt x="160642" y="4864"/>
                  </a:lnTo>
                  <a:lnTo>
                    <a:pt x="141554" y="18135"/>
                  </a:lnTo>
                  <a:lnTo>
                    <a:pt x="128689" y="37833"/>
                  </a:lnTo>
                  <a:lnTo>
                    <a:pt x="123964" y="61988"/>
                  </a:lnTo>
                  <a:lnTo>
                    <a:pt x="128689" y="86055"/>
                  </a:lnTo>
                  <a:lnTo>
                    <a:pt x="141554" y="105714"/>
                  </a:lnTo>
                  <a:lnTo>
                    <a:pt x="160642" y="118973"/>
                  </a:lnTo>
                  <a:lnTo>
                    <a:pt x="184010" y="123825"/>
                  </a:lnTo>
                  <a:lnTo>
                    <a:pt x="207429" y="118973"/>
                  </a:lnTo>
                  <a:lnTo>
                    <a:pt x="226529" y="105714"/>
                  </a:lnTo>
                  <a:lnTo>
                    <a:pt x="239382" y="86055"/>
                  </a:lnTo>
                  <a:lnTo>
                    <a:pt x="244081" y="61988"/>
                  </a:lnTo>
                  <a:close/>
                </a:path>
              </a:pathLst>
            </a:custGeom>
            <a:solidFill>
              <a:srgbClr val="F07F09"/>
            </a:solidFill>
          </p:spPr>
          <p:txBody>
            <a:bodyPr wrap="square" lIns="0" tIns="0" rIns="0" bIns="0" rtlCol="0"/>
            <a:lstStyle/>
            <a:p>
              <a:endParaRPr sz="2400"/>
            </a:p>
          </p:txBody>
        </p:sp>
        <p:sp>
          <p:nvSpPr>
            <p:cNvPr id="25" name="object 25"/>
            <p:cNvSpPr/>
            <p:nvPr/>
          </p:nvSpPr>
          <p:spPr>
            <a:xfrm>
              <a:off x="3638423" y="3443096"/>
              <a:ext cx="494665" cy="272415"/>
            </a:xfrm>
            <a:custGeom>
              <a:avLst/>
              <a:gdLst/>
              <a:ahLst/>
              <a:cxnLst/>
              <a:rect l="l" t="t" r="r" b="b"/>
              <a:pathLst>
                <a:path w="494664" h="272414">
                  <a:moveTo>
                    <a:pt x="131699" y="234315"/>
                  </a:moveTo>
                  <a:lnTo>
                    <a:pt x="112649" y="224790"/>
                  </a:lnTo>
                  <a:lnTo>
                    <a:pt x="55499" y="196215"/>
                  </a:lnTo>
                  <a:lnTo>
                    <a:pt x="55499" y="224790"/>
                  </a:lnTo>
                  <a:lnTo>
                    <a:pt x="0" y="224790"/>
                  </a:lnTo>
                  <a:lnTo>
                    <a:pt x="0" y="243840"/>
                  </a:lnTo>
                  <a:lnTo>
                    <a:pt x="55499" y="243840"/>
                  </a:lnTo>
                  <a:lnTo>
                    <a:pt x="55499" y="272415"/>
                  </a:lnTo>
                  <a:lnTo>
                    <a:pt x="112649" y="243840"/>
                  </a:lnTo>
                  <a:lnTo>
                    <a:pt x="131699" y="234315"/>
                  </a:lnTo>
                  <a:close/>
                </a:path>
                <a:path w="494664" h="272414">
                  <a:moveTo>
                    <a:pt x="256159" y="38100"/>
                  </a:moveTo>
                  <a:lnTo>
                    <a:pt x="237109" y="28575"/>
                  </a:lnTo>
                  <a:lnTo>
                    <a:pt x="179959" y="0"/>
                  </a:lnTo>
                  <a:lnTo>
                    <a:pt x="179959" y="28575"/>
                  </a:lnTo>
                  <a:lnTo>
                    <a:pt x="124447" y="28575"/>
                  </a:lnTo>
                  <a:lnTo>
                    <a:pt x="124447" y="47625"/>
                  </a:lnTo>
                  <a:lnTo>
                    <a:pt x="179959" y="47625"/>
                  </a:lnTo>
                  <a:lnTo>
                    <a:pt x="179959" y="76200"/>
                  </a:lnTo>
                  <a:lnTo>
                    <a:pt x="237109" y="47625"/>
                  </a:lnTo>
                  <a:lnTo>
                    <a:pt x="256159" y="38100"/>
                  </a:lnTo>
                  <a:close/>
                </a:path>
                <a:path w="494664" h="272414">
                  <a:moveTo>
                    <a:pt x="493915" y="127635"/>
                  </a:moveTo>
                  <a:lnTo>
                    <a:pt x="479907" y="88150"/>
                  </a:lnTo>
                  <a:lnTo>
                    <a:pt x="478536" y="85725"/>
                  </a:lnTo>
                  <a:lnTo>
                    <a:pt x="474967" y="80772"/>
                  </a:lnTo>
                  <a:lnTo>
                    <a:pt x="472046" y="76720"/>
                  </a:lnTo>
                  <a:lnTo>
                    <a:pt x="471297" y="75819"/>
                  </a:lnTo>
                  <a:lnTo>
                    <a:pt x="469912" y="74168"/>
                  </a:lnTo>
                  <a:lnTo>
                    <a:pt x="464947" y="68199"/>
                  </a:lnTo>
                  <a:lnTo>
                    <a:pt x="456196" y="59575"/>
                  </a:lnTo>
                  <a:lnTo>
                    <a:pt x="448513" y="55626"/>
                  </a:lnTo>
                  <a:lnTo>
                    <a:pt x="450557" y="50292"/>
                  </a:lnTo>
                  <a:lnTo>
                    <a:pt x="459244" y="27686"/>
                  </a:lnTo>
                  <a:lnTo>
                    <a:pt x="374383" y="35953"/>
                  </a:lnTo>
                  <a:lnTo>
                    <a:pt x="431927" y="98818"/>
                  </a:lnTo>
                  <a:lnTo>
                    <a:pt x="441642" y="73520"/>
                  </a:lnTo>
                  <a:lnTo>
                    <a:pt x="444652" y="75057"/>
                  </a:lnTo>
                  <a:lnTo>
                    <a:pt x="470916" y="112395"/>
                  </a:lnTo>
                  <a:lnTo>
                    <a:pt x="470395" y="111391"/>
                  </a:lnTo>
                  <a:lnTo>
                    <a:pt x="473443" y="120535"/>
                  </a:lnTo>
                  <a:lnTo>
                    <a:pt x="473075" y="119507"/>
                  </a:lnTo>
                  <a:lnTo>
                    <a:pt x="474726" y="127635"/>
                  </a:lnTo>
                  <a:lnTo>
                    <a:pt x="493915" y="127635"/>
                  </a:lnTo>
                  <a:close/>
                </a:path>
                <a:path w="494664" h="272414">
                  <a:moveTo>
                    <a:pt x="494487" y="135636"/>
                  </a:moveTo>
                  <a:lnTo>
                    <a:pt x="493991" y="128778"/>
                  </a:lnTo>
                  <a:lnTo>
                    <a:pt x="474967" y="128778"/>
                  </a:lnTo>
                  <a:lnTo>
                    <a:pt x="474814" y="128778"/>
                  </a:lnTo>
                  <a:lnTo>
                    <a:pt x="475424" y="136321"/>
                  </a:lnTo>
                  <a:lnTo>
                    <a:pt x="475488" y="135636"/>
                  </a:lnTo>
                  <a:lnTo>
                    <a:pt x="475488" y="137033"/>
                  </a:lnTo>
                  <a:lnTo>
                    <a:pt x="475424" y="136321"/>
                  </a:lnTo>
                  <a:lnTo>
                    <a:pt x="475373" y="137033"/>
                  </a:lnTo>
                  <a:lnTo>
                    <a:pt x="475145" y="139636"/>
                  </a:lnTo>
                  <a:lnTo>
                    <a:pt x="474992" y="140347"/>
                  </a:lnTo>
                  <a:lnTo>
                    <a:pt x="474294" y="143598"/>
                  </a:lnTo>
                  <a:lnTo>
                    <a:pt x="474141" y="144018"/>
                  </a:lnTo>
                  <a:lnTo>
                    <a:pt x="472998" y="147205"/>
                  </a:lnTo>
                  <a:lnTo>
                    <a:pt x="471322" y="150660"/>
                  </a:lnTo>
                  <a:lnTo>
                    <a:pt x="471106" y="151015"/>
                  </a:lnTo>
                  <a:lnTo>
                    <a:pt x="469061" y="154203"/>
                  </a:lnTo>
                  <a:lnTo>
                    <a:pt x="468693" y="154686"/>
                  </a:lnTo>
                  <a:lnTo>
                    <a:pt x="466153" y="158064"/>
                  </a:lnTo>
                  <a:lnTo>
                    <a:pt x="465734" y="158496"/>
                  </a:lnTo>
                  <a:lnTo>
                    <a:pt x="458000" y="166573"/>
                  </a:lnTo>
                  <a:lnTo>
                    <a:pt x="457796" y="166751"/>
                  </a:lnTo>
                  <a:lnTo>
                    <a:pt x="448233" y="174599"/>
                  </a:lnTo>
                  <a:lnTo>
                    <a:pt x="436778" y="182194"/>
                  </a:lnTo>
                  <a:lnTo>
                    <a:pt x="436448" y="182372"/>
                  </a:lnTo>
                  <a:lnTo>
                    <a:pt x="423011" y="189687"/>
                  </a:lnTo>
                  <a:lnTo>
                    <a:pt x="407670" y="196850"/>
                  </a:lnTo>
                  <a:lnTo>
                    <a:pt x="408190" y="196596"/>
                  </a:lnTo>
                  <a:lnTo>
                    <a:pt x="407555" y="196850"/>
                  </a:lnTo>
                  <a:lnTo>
                    <a:pt x="391033" y="203327"/>
                  </a:lnTo>
                  <a:lnTo>
                    <a:pt x="391541" y="203212"/>
                  </a:lnTo>
                  <a:lnTo>
                    <a:pt x="373202" y="209296"/>
                  </a:lnTo>
                  <a:lnTo>
                    <a:pt x="354698" y="214503"/>
                  </a:lnTo>
                  <a:lnTo>
                    <a:pt x="354101" y="214642"/>
                  </a:lnTo>
                  <a:lnTo>
                    <a:pt x="334518" y="218948"/>
                  </a:lnTo>
                  <a:lnTo>
                    <a:pt x="334886" y="218833"/>
                  </a:lnTo>
                  <a:lnTo>
                    <a:pt x="313944" y="222504"/>
                  </a:lnTo>
                  <a:lnTo>
                    <a:pt x="314464" y="222504"/>
                  </a:lnTo>
                  <a:lnTo>
                    <a:pt x="292976" y="225171"/>
                  </a:lnTo>
                  <a:lnTo>
                    <a:pt x="293370" y="225044"/>
                  </a:lnTo>
                  <a:lnTo>
                    <a:pt x="271640" y="226834"/>
                  </a:lnTo>
                  <a:lnTo>
                    <a:pt x="272161" y="226834"/>
                  </a:lnTo>
                  <a:lnTo>
                    <a:pt x="250177" y="227330"/>
                  </a:lnTo>
                  <a:lnTo>
                    <a:pt x="250698" y="246380"/>
                  </a:lnTo>
                  <a:lnTo>
                    <a:pt x="295135" y="244094"/>
                  </a:lnTo>
                  <a:lnTo>
                    <a:pt x="338455" y="237617"/>
                  </a:lnTo>
                  <a:lnTo>
                    <a:pt x="378955" y="227457"/>
                  </a:lnTo>
                  <a:lnTo>
                    <a:pt x="385864" y="225171"/>
                  </a:lnTo>
                  <a:lnTo>
                    <a:pt x="397764" y="221234"/>
                  </a:lnTo>
                  <a:lnTo>
                    <a:pt x="403542" y="218948"/>
                  </a:lnTo>
                  <a:lnTo>
                    <a:pt x="414782" y="214503"/>
                  </a:lnTo>
                  <a:lnTo>
                    <a:pt x="415417" y="214261"/>
                  </a:lnTo>
                  <a:lnTo>
                    <a:pt x="426250" y="209169"/>
                  </a:lnTo>
                  <a:lnTo>
                    <a:pt x="459917" y="189687"/>
                  </a:lnTo>
                  <a:lnTo>
                    <a:pt x="469277" y="181991"/>
                  </a:lnTo>
                  <a:lnTo>
                    <a:pt x="471284" y="180352"/>
                  </a:lnTo>
                  <a:lnTo>
                    <a:pt x="477189" y="174117"/>
                  </a:lnTo>
                  <a:lnTo>
                    <a:pt x="480580" y="170561"/>
                  </a:lnTo>
                  <a:lnTo>
                    <a:pt x="484047" y="165989"/>
                  </a:lnTo>
                  <a:lnTo>
                    <a:pt x="484632" y="165227"/>
                  </a:lnTo>
                  <a:lnTo>
                    <a:pt x="488048" y="159778"/>
                  </a:lnTo>
                  <a:lnTo>
                    <a:pt x="489064" y="157734"/>
                  </a:lnTo>
                  <a:lnTo>
                    <a:pt x="490842" y="154203"/>
                  </a:lnTo>
                  <a:lnTo>
                    <a:pt x="490931" y="153924"/>
                  </a:lnTo>
                  <a:lnTo>
                    <a:pt x="492264" y="150114"/>
                  </a:lnTo>
                  <a:lnTo>
                    <a:pt x="492887" y="148348"/>
                  </a:lnTo>
                  <a:lnTo>
                    <a:pt x="493280" y="146304"/>
                  </a:lnTo>
                  <a:lnTo>
                    <a:pt x="493941" y="142748"/>
                  </a:lnTo>
                  <a:lnTo>
                    <a:pt x="494017" y="142367"/>
                  </a:lnTo>
                  <a:lnTo>
                    <a:pt x="494296" y="139204"/>
                  </a:lnTo>
                  <a:lnTo>
                    <a:pt x="494487" y="137033"/>
                  </a:lnTo>
                  <a:lnTo>
                    <a:pt x="494487" y="135636"/>
                  </a:lnTo>
                  <a:close/>
                </a:path>
              </a:pathLst>
            </a:custGeom>
            <a:solidFill>
              <a:srgbClr val="00AFF0"/>
            </a:solidFill>
          </p:spPr>
          <p:txBody>
            <a:bodyPr wrap="square" lIns="0" tIns="0" rIns="0" bIns="0" rtlCol="0"/>
            <a:lstStyle/>
            <a:p>
              <a:endParaRPr sz="2400"/>
            </a:p>
          </p:txBody>
        </p:sp>
        <p:pic>
          <p:nvPicPr>
            <p:cNvPr id="26" name="object 26"/>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grpSp>
        <p:nvGrpSpPr>
          <p:cNvPr id="7" name="object 7"/>
          <p:cNvGrpSpPr/>
          <p:nvPr/>
        </p:nvGrpSpPr>
        <p:grpSpPr>
          <a:xfrm>
            <a:off x="4991100" y="1193779"/>
            <a:ext cx="5892800" cy="5030047"/>
            <a:chOff x="3743325" y="895334"/>
            <a:chExt cx="4419600" cy="3772535"/>
          </a:xfrm>
        </p:grpSpPr>
        <p:pic>
          <p:nvPicPr>
            <p:cNvPr id="8" name="object 8"/>
            <p:cNvPicPr/>
            <p:nvPr/>
          </p:nvPicPr>
          <p:blipFill>
            <a:blip r:embed="rId4" cstate="print"/>
            <a:stretch>
              <a:fillRect/>
            </a:stretch>
          </p:blipFill>
          <p:spPr>
            <a:xfrm>
              <a:off x="3743325" y="895334"/>
              <a:ext cx="4419600" cy="3771915"/>
            </a:xfrm>
            <a:prstGeom prst="rect">
              <a:avLst/>
            </a:prstGeom>
          </p:spPr>
        </p:pic>
        <p:sp>
          <p:nvSpPr>
            <p:cNvPr id="9" name="object 9"/>
            <p:cNvSpPr/>
            <p:nvPr/>
          </p:nvSpPr>
          <p:spPr>
            <a:xfrm>
              <a:off x="3764157" y="917813"/>
              <a:ext cx="4323715" cy="3675379"/>
            </a:xfrm>
            <a:custGeom>
              <a:avLst/>
              <a:gdLst/>
              <a:ahLst/>
              <a:cxnLst/>
              <a:rect l="l" t="t" r="r" b="b"/>
              <a:pathLst>
                <a:path w="4323715" h="3675379">
                  <a:moveTo>
                    <a:pt x="3710817" y="0"/>
                  </a:moveTo>
                  <a:lnTo>
                    <a:pt x="612526" y="0"/>
                  </a:lnTo>
                  <a:lnTo>
                    <a:pt x="564652" y="1842"/>
                  </a:lnTo>
                  <a:lnTo>
                    <a:pt x="517787" y="7279"/>
                  </a:lnTo>
                  <a:lnTo>
                    <a:pt x="472067" y="16175"/>
                  </a:lnTo>
                  <a:lnTo>
                    <a:pt x="427627" y="28392"/>
                  </a:lnTo>
                  <a:lnTo>
                    <a:pt x="384605" y="43796"/>
                  </a:lnTo>
                  <a:lnTo>
                    <a:pt x="343135" y="62250"/>
                  </a:lnTo>
                  <a:lnTo>
                    <a:pt x="303355" y="83619"/>
                  </a:lnTo>
                  <a:lnTo>
                    <a:pt x="265399" y="107765"/>
                  </a:lnTo>
                  <a:lnTo>
                    <a:pt x="229405" y="134552"/>
                  </a:lnTo>
                  <a:lnTo>
                    <a:pt x="195509" y="163846"/>
                  </a:lnTo>
                  <a:lnTo>
                    <a:pt x="163846" y="195509"/>
                  </a:lnTo>
                  <a:lnTo>
                    <a:pt x="134552" y="229405"/>
                  </a:lnTo>
                  <a:lnTo>
                    <a:pt x="107765" y="265399"/>
                  </a:lnTo>
                  <a:lnTo>
                    <a:pt x="83619" y="303355"/>
                  </a:lnTo>
                  <a:lnTo>
                    <a:pt x="62250" y="343135"/>
                  </a:lnTo>
                  <a:lnTo>
                    <a:pt x="43796" y="384605"/>
                  </a:lnTo>
                  <a:lnTo>
                    <a:pt x="28392" y="427627"/>
                  </a:lnTo>
                  <a:lnTo>
                    <a:pt x="16175" y="472067"/>
                  </a:lnTo>
                  <a:lnTo>
                    <a:pt x="7279" y="517787"/>
                  </a:lnTo>
                  <a:lnTo>
                    <a:pt x="1842" y="564652"/>
                  </a:lnTo>
                  <a:lnTo>
                    <a:pt x="0" y="612526"/>
                  </a:lnTo>
                  <a:lnTo>
                    <a:pt x="0" y="3062767"/>
                  </a:lnTo>
                  <a:lnTo>
                    <a:pt x="1842" y="3110639"/>
                  </a:lnTo>
                  <a:lnTo>
                    <a:pt x="7279" y="3157504"/>
                  </a:lnTo>
                  <a:lnTo>
                    <a:pt x="16175" y="3203225"/>
                  </a:lnTo>
                  <a:lnTo>
                    <a:pt x="28392" y="3247665"/>
                  </a:lnTo>
                  <a:lnTo>
                    <a:pt x="43796" y="3290690"/>
                  </a:lnTo>
                  <a:lnTo>
                    <a:pt x="62250" y="3332162"/>
                  </a:lnTo>
                  <a:lnTo>
                    <a:pt x="83619" y="3371945"/>
                  </a:lnTo>
                  <a:lnTo>
                    <a:pt x="107765" y="3409904"/>
                  </a:lnTo>
                  <a:lnTo>
                    <a:pt x="134552" y="3445901"/>
                  </a:lnTo>
                  <a:lnTo>
                    <a:pt x="163846" y="3479802"/>
                  </a:lnTo>
                  <a:lnTo>
                    <a:pt x="195509" y="3511469"/>
                  </a:lnTo>
                  <a:lnTo>
                    <a:pt x="229405" y="3540766"/>
                  </a:lnTo>
                  <a:lnTo>
                    <a:pt x="265399" y="3567558"/>
                  </a:lnTo>
                  <a:lnTo>
                    <a:pt x="303355" y="3591707"/>
                  </a:lnTo>
                  <a:lnTo>
                    <a:pt x="343135" y="3613079"/>
                  </a:lnTo>
                  <a:lnTo>
                    <a:pt x="384605" y="3631536"/>
                  </a:lnTo>
                  <a:lnTo>
                    <a:pt x="427627" y="3646943"/>
                  </a:lnTo>
                  <a:lnTo>
                    <a:pt x="472067" y="3659163"/>
                  </a:lnTo>
                  <a:lnTo>
                    <a:pt x="517787" y="3668061"/>
                  </a:lnTo>
                  <a:lnTo>
                    <a:pt x="564652" y="3673499"/>
                  </a:lnTo>
                  <a:lnTo>
                    <a:pt x="612526" y="3675342"/>
                  </a:lnTo>
                  <a:lnTo>
                    <a:pt x="3710817" y="3675342"/>
                  </a:lnTo>
                  <a:lnTo>
                    <a:pt x="3758692" y="3673499"/>
                  </a:lnTo>
                  <a:lnTo>
                    <a:pt x="3805559" y="3668061"/>
                  </a:lnTo>
                  <a:lnTo>
                    <a:pt x="3851283" y="3659163"/>
                  </a:lnTo>
                  <a:lnTo>
                    <a:pt x="3895728" y="3646943"/>
                  </a:lnTo>
                  <a:lnTo>
                    <a:pt x="3938756" y="3631536"/>
                  </a:lnTo>
                  <a:lnTo>
                    <a:pt x="3980232" y="3613079"/>
                  </a:lnTo>
                  <a:lnTo>
                    <a:pt x="4020020" y="3591707"/>
                  </a:lnTo>
                  <a:lnTo>
                    <a:pt x="4057983" y="3567558"/>
                  </a:lnTo>
                  <a:lnTo>
                    <a:pt x="4093986" y="3540766"/>
                  </a:lnTo>
                  <a:lnTo>
                    <a:pt x="4127891" y="3511469"/>
                  </a:lnTo>
                  <a:lnTo>
                    <a:pt x="4159563" y="3479802"/>
                  </a:lnTo>
                  <a:lnTo>
                    <a:pt x="4188865" y="3445901"/>
                  </a:lnTo>
                  <a:lnTo>
                    <a:pt x="4215661" y="3409904"/>
                  </a:lnTo>
                  <a:lnTo>
                    <a:pt x="4239815" y="3371945"/>
                  </a:lnTo>
                  <a:lnTo>
                    <a:pt x="4261190" y="3332162"/>
                  </a:lnTo>
                  <a:lnTo>
                    <a:pt x="4279651" y="3290690"/>
                  </a:lnTo>
                  <a:lnTo>
                    <a:pt x="4295061" y="3247665"/>
                  </a:lnTo>
                  <a:lnTo>
                    <a:pt x="4307284" y="3203225"/>
                  </a:lnTo>
                  <a:lnTo>
                    <a:pt x="4316183" y="3157504"/>
                  </a:lnTo>
                  <a:lnTo>
                    <a:pt x="4321622" y="3110639"/>
                  </a:lnTo>
                  <a:lnTo>
                    <a:pt x="4323465" y="3062767"/>
                  </a:lnTo>
                  <a:lnTo>
                    <a:pt x="4323465" y="612526"/>
                  </a:lnTo>
                  <a:lnTo>
                    <a:pt x="4321622" y="564652"/>
                  </a:lnTo>
                  <a:lnTo>
                    <a:pt x="4316183" y="517787"/>
                  </a:lnTo>
                  <a:lnTo>
                    <a:pt x="4307284" y="472067"/>
                  </a:lnTo>
                  <a:lnTo>
                    <a:pt x="4295061" y="427627"/>
                  </a:lnTo>
                  <a:lnTo>
                    <a:pt x="4279651" y="384605"/>
                  </a:lnTo>
                  <a:lnTo>
                    <a:pt x="4261190" y="343135"/>
                  </a:lnTo>
                  <a:lnTo>
                    <a:pt x="4239815" y="303355"/>
                  </a:lnTo>
                  <a:lnTo>
                    <a:pt x="4215661" y="265399"/>
                  </a:lnTo>
                  <a:lnTo>
                    <a:pt x="4188865" y="229405"/>
                  </a:lnTo>
                  <a:lnTo>
                    <a:pt x="4159563" y="195509"/>
                  </a:lnTo>
                  <a:lnTo>
                    <a:pt x="4127891" y="163846"/>
                  </a:lnTo>
                  <a:lnTo>
                    <a:pt x="4093986" y="134552"/>
                  </a:lnTo>
                  <a:lnTo>
                    <a:pt x="4057983" y="107765"/>
                  </a:lnTo>
                  <a:lnTo>
                    <a:pt x="4020020" y="83619"/>
                  </a:lnTo>
                  <a:lnTo>
                    <a:pt x="3980232" y="62250"/>
                  </a:lnTo>
                  <a:lnTo>
                    <a:pt x="3938756" y="43796"/>
                  </a:lnTo>
                  <a:lnTo>
                    <a:pt x="3895728" y="28392"/>
                  </a:lnTo>
                  <a:lnTo>
                    <a:pt x="3851283" y="16175"/>
                  </a:lnTo>
                  <a:lnTo>
                    <a:pt x="3805559" y="7279"/>
                  </a:lnTo>
                  <a:lnTo>
                    <a:pt x="3758692" y="1842"/>
                  </a:lnTo>
                  <a:lnTo>
                    <a:pt x="3710817" y="0"/>
                  </a:lnTo>
                  <a:close/>
                </a:path>
              </a:pathLst>
            </a:custGeom>
            <a:solidFill>
              <a:srgbClr val="FFFFFF"/>
            </a:solidFill>
          </p:spPr>
          <p:txBody>
            <a:bodyPr wrap="square" lIns="0" tIns="0" rIns="0" bIns="0" rtlCol="0"/>
            <a:lstStyle/>
            <a:p>
              <a:endParaRPr sz="2400"/>
            </a:p>
          </p:txBody>
        </p:sp>
        <p:sp>
          <p:nvSpPr>
            <p:cNvPr id="10" name="object 10"/>
            <p:cNvSpPr/>
            <p:nvPr/>
          </p:nvSpPr>
          <p:spPr>
            <a:xfrm>
              <a:off x="3764157" y="917813"/>
              <a:ext cx="4323715" cy="3675379"/>
            </a:xfrm>
            <a:custGeom>
              <a:avLst/>
              <a:gdLst/>
              <a:ahLst/>
              <a:cxnLst/>
              <a:rect l="l" t="t" r="r" b="b"/>
              <a:pathLst>
                <a:path w="4323715" h="3675379">
                  <a:moveTo>
                    <a:pt x="0" y="612526"/>
                  </a:moveTo>
                  <a:lnTo>
                    <a:pt x="1842" y="564652"/>
                  </a:lnTo>
                  <a:lnTo>
                    <a:pt x="7279" y="517787"/>
                  </a:lnTo>
                  <a:lnTo>
                    <a:pt x="16175" y="472067"/>
                  </a:lnTo>
                  <a:lnTo>
                    <a:pt x="28392" y="427627"/>
                  </a:lnTo>
                  <a:lnTo>
                    <a:pt x="43796" y="384605"/>
                  </a:lnTo>
                  <a:lnTo>
                    <a:pt x="62250" y="343135"/>
                  </a:lnTo>
                  <a:lnTo>
                    <a:pt x="83619" y="303355"/>
                  </a:lnTo>
                  <a:lnTo>
                    <a:pt x="107765" y="265399"/>
                  </a:lnTo>
                  <a:lnTo>
                    <a:pt x="134552" y="229405"/>
                  </a:lnTo>
                  <a:lnTo>
                    <a:pt x="163846" y="195509"/>
                  </a:lnTo>
                  <a:lnTo>
                    <a:pt x="195509" y="163846"/>
                  </a:lnTo>
                  <a:lnTo>
                    <a:pt x="229405" y="134552"/>
                  </a:lnTo>
                  <a:lnTo>
                    <a:pt x="265399" y="107765"/>
                  </a:lnTo>
                  <a:lnTo>
                    <a:pt x="303355" y="83619"/>
                  </a:lnTo>
                  <a:lnTo>
                    <a:pt x="343135" y="62250"/>
                  </a:lnTo>
                  <a:lnTo>
                    <a:pt x="384605" y="43796"/>
                  </a:lnTo>
                  <a:lnTo>
                    <a:pt x="427627" y="28392"/>
                  </a:lnTo>
                  <a:lnTo>
                    <a:pt x="472067" y="16175"/>
                  </a:lnTo>
                  <a:lnTo>
                    <a:pt x="517787" y="7279"/>
                  </a:lnTo>
                  <a:lnTo>
                    <a:pt x="564652" y="1842"/>
                  </a:lnTo>
                  <a:lnTo>
                    <a:pt x="612526" y="0"/>
                  </a:lnTo>
                  <a:lnTo>
                    <a:pt x="3710817" y="0"/>
                  </a:lnTo>
                  <a:lnTo>
                    <a:pt x="3758692" y="1842"/>
                  </a:lnTo>
                  <a:lnTo>
                    <a:pt x="3805559" y="7279"/>
                  </a:lnTo>
                  <a:lnTo>
                    <a:pt x="3851283" y="16175"/>
                  </a:lnTo>
                  <a:lnTo>
                    <a:pt x="3895728" y="28392"/>
                  </a:lnTo>
                  <a:lnTo>
                    <a:pt x="3938756" y="43796"/>
                  </a:lnTo>
                  <a:lnTo>
                    <a:pt x="3980232" y="62250"/>
                  </a:lnTo>
                  <a:lnTo>
                    <a:pt x="4020020" y="83619"/>
                  </a:lnTo>
                  <a:lnTo>
                    <a:pt x="4057983" y="107765"/>
                  </a:lnTo>
                  <a:lnTo>
                    <a:pt x="4093986" y="134552"/>
                  </a:lnTo>
                  <a:lnTo>
                    <a:pt x="4127891" y="163846"/>
                  </a:lnTo>
                  <a:lnTo>
                    <a:pt x="4159563" y="195509"/>
                  </a:lnTo>
                  <a:lnTo>
                    <a:pt x="4188865" y="229405"/>
                  </a:lnTo>
                  <a:lnTo>
                    <a:pt x="4215661" y="265399"/>
                  </a:lnTo>
                  <a:lnTo>
                    <a:pt x="4239815" y="303355"/>
                  </a:lnTo>
                  <a:lnTo>
                    <a:pt x="4261190" y="343135"/>
                  </a:lnTo>
                  <a:lnTo>
                    <a:pt x="4279651" y="384605"/>
                  </a:lnTo>
                  <a:lnTo>
                    <a:pt x="4295061" y="427627"/>
                  </a:lnTo>
                  <a:lnTo>
                    <a:pt x="4307284" y="472067"/>
                  </a:lnTo>
                  <a:lnTo>
                    <a:pt x="4316183" y="517787"/>
                  </a:lnTo>
                  <a:lnTo>
                    <a:pt x="4321622" y="564652"/>
                  </a:lnTo>
                  <a:lnTo>
                    <a:pt x="4323465" y="612526"/>
                  </a:lnTo>
                  <a:lnTo>
                    <a:pt x="4323465" y="3062767"/>
                  </a:lnTo>
                  <a:lnTo>
                    <a:pt x="4321622" y="3110639"/>
                  </a:lnTo>
                  <a:lnTo>
                    <a:pt x="4316183" y="3157504"/>
                  </a:lnTo>
                  <a:lnTo>
                    <a:pt x="4307284" y="3203225"/>
                  </a:lnTo>
                  <a:lnTo>
                    <a:pt x="4295061" y="3247665"/>
                  </a:lnTo>
                  <a:lnTo>
                    <a:pt x="4279651" y="3290690"/>
                  </a:lnTo>
                  <a:lnTo>
                    <a:pt x="4261190" y="3332162"/>
                  </a:lnTo>
                  <a:lnTo>
                    <a:pt x="4239815" y="3371945"/>
                  </a:lnTo>
                  <a:lnTo>
                    <a:pt x="4215661" y="3409904"/>
                  </a:lnTo>
                  <a:lnTo>
                    <a:pt x="4188865" y="3445901"/>
                  </a:lnTo>
                  <a:lnTo>
                    <a:pt x="4159563" y="3479802"/>
                  </a:lnTo>
                  <a:lnTo>
                    <a:pt x="4127891" y="3511469"/>
                  </a:lnTo>
                  <a:lnTo>
                    <a:pt x="4093986" y="3540766"/>
                  </a:lnTo>
                  <a:lnTo>
                    <a:pt x="4057983" y="3567558"/>
                  </a:lnTo>
                  <a:lnTo>
                    <a:pt x="4020020" y="3591707"/>
                  </a:lnTo>
                  <a:lnTo>
                    <a:pt x="3980232" y="3613079"/>
                  </a:lnTo>
                  <a:lnTo>
                    <a:pt x="3938756" y="3631536"/>
                  </a:lnTo>
                  <a:lnTo>
                    <a:pt x="3895728" y="3646943"/>
                  </a:lnTo>
                  <a:lnTo>
                    <a:pt x="3851283" y="3659163"/>
                  </a:lnTo>
                  <a:lnTo>
                    <a:pt x="3805559" y="3668061"/>
                  </a:lnTo>
                  <a:lnTo>
                    <a:pt x="3758692" y="3673499"/>
                  </a:lnTo>
                  <a:lnTo>
                    <a:pt x="3710817" y="3675342"/>
                  </a:lnTo>
                  <a:lnTo>
                    <a:pt x="612526" y="3675342"/>
                  </a:lnTo>
                  <a:lnTo>
                    <a:pt x="564652" y="3673499"/>
                  </a:lnTo>
                  <a:lnTo>
                    <a:pt x="517787" y="3668061"/>
                  </a:lnTo>
                  <a:lnTo>
                    <a:pt x="472067" y="3659163"/>
                  </a:lnTo>
                  <a:lnTo>
                    <a:pt x="427627" y="3646943"/>
                  </a:lnTo>
                  <a:lnTo>
                    <a:pt x="384605" y="3631536"/>
                  </a:lnTo>
                  <a:lnTo>
                    <a:pt x="343135" y="3613079"/>
                  </a:lnTo>
                  <a:lnTo>
                    <a:pt x="303355" y="3591707"/>
                  </a:lnTo>
                  <a:lnTo>
                    <a:pt x="265399" y="3567558"/>
                  </a:lnTo>
                  <a:lnTo>
                    <a:pt x="229405" y="3540766"/>
                  </a:lnTo>
                  <a:lnTo>
                    <a:pt x="195509" y="3511469"/>
                  </a:lnTo>
                  <a:lnTo>
                    <a:pt x="163846" y="3479802"/>
                  </a:lnTo>
                  <a:lnTo>
                    <a:pt x="134552" y="3445901"/>
                  </a:lnTo>
                  <a:lnTo>
                    <a:pt x="107765" y="3409904"/>
                  </a:lnTo>
                  <a:lnTo>
                    <a:pt x="83619" y="3371945"/>
                  </a:lnTo>
                  <a:lnTo>
                    <a:pt x="62250" y="3332162"/>
                  </a:lnTo>
                  <a:lnTo>
                    <a:pt x="43796" y="3290690"/>
                  </a:lnTo>
                  <a:lnTo>
                    <a:pt x="28392" y="3247665"/>
                  </a:lnTo>
                  <a:lnTo>
                    <a:pt x="16175" y="3203225"/>
                  </a:lnTo>
                  <a:lnTo>
                    <a:pt x="7279" y="3157504"/>
                  </a:lnTo>
                  <a:lnTo>
                    <a:pt x="1842" y="3110639"/>
                  </a:lnTo>
                  <a:lnTo>
                    <a:pt x="0" y="3062767"/>
                  </a:lnTo>
                  <a:lnTo>
                    <a:pt x="0" y="612526"/>
                  </a:lnTo>
                  <a:close/>
                </a:path>
              </a:pathLst>
            </a:custGeom>
            <a:ln w="12700">
              <a:solidFill>
                <a:srgbClr val="5F4778"/>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12" name="object 12"/>
          <p:cNvSpPr txBox="1"/>
          <p:nvPr/>
        </p:nvSpPr>
        <p:spPr>
          <a:xfrm>
            <a:off x="5994066" y="1716612"/>
            <a:ext cx="4288367" cy="848950"/>
          </a:xfrm>
          <a:prstGeom prst="rect">
            <a:avLst/>
          </a:prstGeom>
        </p:spPr>
        <p:txBody>
          <a:bodyPr vert="horz" wrap="square" lIns="0" tIns="17780" rIns="0" bIns="0" rtlCol="0">
            <a:spAutoFit/>
          </a:bodyPr>
          <a:lstStyle/>
          <a:p>
            <a:pPr marL="16933" marR="6773">
              <a:lnSpc>
                <a:spcPct val="99700"/>
              </a:lnSpc>
              <a:spcBef>
                <a:spcPts val="140"/>
              </a:spcBef>
            </a:pPr>
            <a:r>
              <a:rPr spc="40" dirty="0">
                <a:latin typeface="Calibri"/>
                <a:cs typeface="Calibri"/>
              </a:rPr>
              <a:t>I</a:t>
            </a:r>
            <a:r>
              <a:rPr dirty="0">
                <a:latin typeface="Calibri"/>
                <a:cs typeface="Calibri"/>
              </a:rPr>
              <a:t>f</a:t>
            </a:r>
            <a:r>
              <a:rPr spc="-107" dirty="0">
                <a:latin typeface="Times New Roman"/>
                <a:cs typeface="Times New Roman"/>
              </a:rPr>
              <a:t> </a:t>
            </a:r>
            <a:r>
              <a:rPr spc="-20" dirty="0">
                <a:latin typeface="Calibri"/>
                <a:cs typeface="Calibri"/>
              </a:rPr>
              <a:t>y</a:t>
            </a:r>
            <a:r>
              <a:rPr spc="47" dirty="0">
                <a:latin typeface="Calibri"/>
                <a:cs typeface="Calibri"/>
              </a:rPr>
              <a:t>o</a:t>
            </a:r>
            <a:r>
              <a:rPr dirty="0">
                <a:latin typeface="Calibri"/>
                <a:cs typeface="Calibri"/>
              </a:rPr>
              <a:t>u</a:t>
            </a:r>
            <a:r>
              <a:rPr spc="-100" dirty="0">
                <a:latin typeface="Times New Roman"/>
                <a:cs typeface="Times New Roman"/>
              </a:rPr>
              <a:t> </a:t>
            </a:r>
            <a:r>
              <a:rPr spc="7" dirty="0">
                <a:latin typeface="Calibri"/>
                <a:cs typeface="Calibri"/>
              </a:rPr>
              <a:t>w</a:t>
            </a:r>
            <a:r>
              <a:rPr spc="33" dirty="0">
                <a:latin typeface="Calibri"/>
                <a:cs typeface="Calibri"/>
              </a:rPr>
              <a:t>a</a:t>
            </a:r>
            <a:r>
              <a:rPr spc="-47" dirty="0">
                <a:latin typeface="Calibri"/>
                <a:cs typeface="Calibri"/>
              </a:rPr>
              <a:t>n</a:t>
            </a:r>
            <a:r>
              <a:rPr dirty="0">
                <a:latin typeface="Calibri"/>
                <a:cs typeface="Calibri"/>
              </a:rPr>
              <a:t>t</a:t>
            </a:r>
            <a:r>
              <a:rPr spc="-53" dirty="0">
                <a:latin typeface="Times New Roman"/>
                <a:cs typeface="Times New Roman"/>
              </a:rPr>
              <a:t> </a:t>
            </a:r>
            <a:r>
              <a:rPr dirty="0">
                <a:latin typeface="Calibri"/>
                <a:cs typeface="Calibri"/>
              </a:rPr>
              <a:t>to</a:t>
            </a:r>
            <a:r>
              <a:rPr spc="-107" dirty="0">
                <a:latin typeface="Times New Roman"/>
                <a:cs typeface="Times New Roman"/>
              </a:rPr>
              <a:t> </a:t>
            </a:r>
            <a:r>
              <a:rPr spc="33" dirty="0">
                <a:latin typeface="Calibri"/>
                <a:cs typeface="Calibri"/>
              </a:rPr>
              <a:t>a</a:t>
            </a:r>
            <a:r>
              <a:rPr spc="-47" dirty="0">
                <a:latin typeface="Calibri"/>
                <a:cs typeface="Calibri"/>
              </a:rPr>
              <a:t>pp</a:t>
            </a:r>
            <a:r>
              <a:rPr spc="-20" dirty="0">
                <a:latin typeface="Calibri"/>
                <a:cs typeface="Calibri"/>
              </a:rPr>
              <a:t>l</a:t>
            </a:r>
            <a:r>
              <a:rPr dirty="0">
                <a:latin typeface="Calibri"/>
                <a:cs typeface="Calibri"/>
              </a:rPr>
              <a:t>y</a:t>
            </a:r>
            <a:r>
              <a:rPr spc="27" dirty="0">
                <a:latin typeface="Times New Roman"/>
                <a:cs typeface="Times New Roman"/>
              </a:rPr>
              <a:t> </a:t>
            </a:r>
            <a:r>
              <a:rPr spc="33" dirty="0">
                <a:latin typeface="Calibri"/>
                <a:cs typeface="Calibri"/>
              </a:rPr>
              <a:t>c</a:t>
            </a:r>
            <a:r>
              <a:rPr spc="-47" dirty="0">
                <a:latin typeface="Calibri"/>
                <a:cs typeface="Calibri"/>
              </a:rPr>
              <a:t>h</a:t>
            </a:r>
            <a:r>
              <a:rPr spc="33" dirty="0">
                <a:latin typeface="Calibri"/>
                <a:cs typeface="Calibri"/>
              </a:rPr>
              <a:t>a</a:t>
            </a:r>
            <a:r>
              <a:rPr spc="-47" dirty="0">
                <a:latin typeface="Calibri"/>
                <a:cs typeface="Calibri"/>
              </a:rPr>
              <a:t>n</a:t>
            </a:r>
            <a:r>
              <a:rPr spc="-53" dirty="0">
                <a:latin typeface="Calibri"/>
                <a:cs typeface="Calibri"/>
              </a:rPr>
              <a:t>g</a:t>
            </a:r>
            <a:r>
              <a:rPr dirty="0">
                <a:latin typeface="Calibri"/>
                <a:cs typeface="Calibri"/>
              </a:rPr>
              <a:t>es</a:t>
            </a:r>
            <a:r>
              <a:rPr spc="47" dirty="0">
                <a:latin typeface="Times New Roman"/>
                <a:cs typeface="Times New Roman"/>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93" dirty="0">
                <a:latin typeface="Times New Roman"/>
                <a:cs typeface="Times New Roman"/>
              </a:rPr>
              <a:t> </a:t>
            </a:r>
            <a:r>
              <a:rPr spc="47" dirty="0">
                <a:latin typeface="Calibri"/>
                <a:cs typeface="Calibri"/>
              </a:rPr>
              <a:t>o</a:t>
            </a:r>
            <a:r>
              <a:rPr spc="-47" dirty="0">
                <a:latin typeface="Calibri"/>
                <a:cs typeface="Calibri"/>
              </a:rPr>
              <a:t>n</a:t>
            </a:r>
            <a:r>
              <a:rPr dirty="0">
                <a:latin typeface="Calibri"/>
                <a:cs typeface="Calibri"/>
              </a:rPr>
              <a:t>e</a:t>
            </a:r>
            <a:r>
              <a:rPr spc="-47" dirty="0">
                <a:latin typeface="Times New Roman"/>
                <a:cs typeface="Times New Roman"/>
              </a:rPr>
              <a:t> </a:t>
            </a:r>
            <a:r>
              <a:rPr spc="-47" dirty="0">
                <a:latin typeface="Calibri"/>
                <a:cs typeface="Calibri"/>
              </a:rPr>
              <a:t>b</a:t>
            </a:r>
            <a:r>
              <a:rPr spc="-33" dirty="0">
                <a:latin typeface="Calibri"/>
                <a:cs typeface="Calibri"/>
              </a:rPr>
              <a:t>r</a:t>
            </a:r>
            <a:r>
              <a:rPr spc="33" dirty="0">
                <a:latin typeface="Calibri"/>
                <a:cs typeface="Calibri"/>
              </a:rPr>
              <a:t>a</a:t>
            </a:r>
            <a:r>
              <a:rPr spc="-47"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dirty="0">
                <a:latin typeface="Calibri"/>
                <a:cs typeface="Calibri"/>
              </a:rPr>
              <a:t>to </a:t>
            </a:r>
            <a:r>
              <a:rPr spc="-7" dirty="0">
                <a:latin typeface="Calibri"/>
                <a:cs typeface="Calibri"/>
              </a:rPr>
              <a:t>another </a:t>
            </a:r>
            <a:r>
              <a:rPr spc="-20" dirty="0">
                <a:latin typeface="Calibri"/>
                <a:cs typeface="Calibri"/>
              </a:rPr>
              <a:t>branch, </a:t>
            </a:r>
            <a:r>
              <a:rPr dirty="0">
                <a:latin typeface="Calibri"/>
                <a:cs typeface="Calibri"/>
              </a:rPr>
              <a:t>one </a:t>
            </a:r>
            <a:r>
              <a:rPr spc="20" dirty="0">
                <a:latin typeface="Calibri"/>
                <a:cs typeface="Calibri"/>
              </a:rPr>
              <a:t>can </a:t>
            </a:r>
            <a:r>
              <a:rPr spc="-20" dirty="0">
                <a:latin typeface="Calibri"/>
                <a:cs typeface="Calibri"/>
              </a:rPr>
              <a:t>use </a:t>
            </a:r>
            <a:r>
              <a:rPr spc="-27" dirty="0">
                <a:latin typeface="Calibri"/>
                <a:cs typeface="Calibri"/>
              </a:rPr>
              <a:t>merge </a:t>
            </a:r>
            <a:r>
              <a:rPr spc="-20" dirty="0">
                <a:latin typeface="Calibri"/>
                <a:cs typeface="Calibri"/>
              </a:rPr>
              <a:t> </a:t>
            </a:r>
            <a:r>
              <a:rPr dirty="0">
                <a:latin typeface="Calibri"/>
                <a:cs typeface="Calibri"/>
              </a:rPr>
              <a:t>command</a:t>
            </a:r>
            <a:endParaRPr>
              <a:latin typeface="Calibri"/>
              <a:cs typeface="Calibri"/>
            </a:endParaRPr>
          </a:p>
        </p:txBody>
      </p:sp>
      <p:sp>
        <p:nvSpPr>
          <p:cNvPr id="13" name="object 13"/>
          <p:cNvSpPr txBox="1"/>
          <p:nvPr/>
        </p:nvSpPr>
        <p:spPr>
          <a:xfrm>
            <a:off x="5994066" y="2810846"/>
            <a:ext cx="3964940" cy="567314"/>
          </a:xfrm>
          <a:prstGeom prst="rect">
            <a:avLst/>
          </a:prstGeom>
        </p:spPr>
        <p:txBody>
          <a:bodyPr vert="horz" wrap="square" lIns="0" tIns="11853" rIns="0" bIns="0" rtlCol="0">
            <a:spAutoFit/>
          </a:bodyPr>
          <a:lstStyle/>
          <a:p>
            <a:pPr marL="16933" marR="6773">
              <a:lnSpc>
                <a:spcPct val="102000"/>
              </a:lnSpc>
              <a:spcBef>
                <a:spcPts val="93"/>
              </a:spcBef>
            </a:pPr>
            <a:r>
              <a:rPr spc="-20" dirty="0">
                <a:latin typeface="Calibri"/>
                <a:cs typeface="Calibri"/>
              </a:rPr>
              <a:t>Should</a:t>
            </a:r>
            <a:r>
              <a:rPr spc="33" dirty="0">
                <a:latin typeface="Calibri"/>
                <a:cs typeface="Calibri"/>
              </a:rPr>
              <a:t> </a:t>
            </a:r>
            <a:r>
              <a:rPr spc="-27" dirty="0">
                <a:latin typeface="Calibri"/>
                <a:cs typeface="Calibri"/>
              </a:rPr>
              <a:t>be</a:t>
            </a:r>
            <a:r>
              <a:rPr spc="93" dirty="0">
                <a:latin typeface="Calibri"/>
                <a:cs typeface="Calibri"/>
              </a:rPr>
              <a:t> </a:t>
            </a:r>
            <a:r>
              <a:rPr spc="-13" dirty="0">
                <a:latin typeface="Calibri"/>
                <a:cs typeface="Calibri"/>
              </a:rPr>
              <a:t>used</a:t>
            </a:r>
            <a:r>
              <a:rPr spc="40" dirty="0">
                <a:latin typeface="Calibri"/>
                <a:cs typeface="Calibri"/>
              </a:rPr>
              <a:t> </a:t>
            </a:r>
            <a:r>
              <a:rPr spc="20" dirty="0">
                <a:latin typeface="Calibri"/>
                <a:cs typeface="Calibri"/>
              </a:rPr>
              <a:t>on</a:t>
            </a:r>
            <a:r>
              <a:rPr spc="-60" dirty="0">
                <a:latin typeface="Calibri"/>
                <a:cs typeface="Calibri"/>
              </a:rPr>
              <a:t> </a:t>
            </a:r>
            <a:r>
              <a:rPr spc="-7" dirty="0">
                <a:latin typeface="Calibri"/>
                <a:cs typeface="Calibri"/>
              </a:rPr>
              <a:t>remote</a:t>
            </a:r>
            <a:r>
              <a:rPr spc="-13" dirty="0">
                <a:latin typeface="Calibri"/>
                <a:cs typeface="Calibri"/>
              </a:rPr>
              <a:t> branches,</a:t>
            </a:r>
            <a:r>
              <a:rPr spc="27" dirty="0">
                <a:latin typeface="Calibri"/>
                <a:cs typeface="Calibri"/>
              </a:rPr>
              <a:t> </a:t>
            </a:r>
            <a:r>
              <a:rPr spc="-7" dirty="0">
                <a:latin typeface="Calibri"/>
                <a:cs typeface="Calibri"/>
              </a:rPr>
              <a:t>since </a:t>
            </a:r>
            <a:r>
              <a:rPr spc="-387" dirty="0">
                <a:latin typeface="Calibri"/>
                <a:cs typeface="Calibri"/>
              </a:rPr>
              <a:t> </a:t>
            </a:r>
            <a:r>
              <a:rPr spc="-13" dirty="0">
                <a:latin typeface="Calibri"/>
                <a:cs typeface="Calibri"/>
              </a:rPr>
              <a:t>history</a:t>
            </a:r>
            <a:r>
              <a:rPr spc="-27" dirty="0">
                <a:latin typeface="Calibri"/>
                <a:cs typeface="Calibri"/>
              </a:rPr>
              <a:t> </a:t>
            </a:r>
            <a:r>
              <a:rPr dirty="0">
                <a:latin typeface="Calibri"/>
                <a:cs typeface="Calibri"/>
              </a:rPr>
              <a:t>does</a:t>
            </a:r>
            <a:r>
              <a:rPr spc="-13" dirty="0">
                <a:latin typeface="Calibri"/>
                <a:cs typeface="Calibri"/>
              </a:rPr>
              <a:t> </a:t>
            </a:r>
            <a:r>
              <a:rPr dirty="0">
                <a:latin typeface="Calibri"/>
                <a:cs typeface="Calibri"/>
              </a:rPr>
              <a:t>not</a:t>
            </a:r>
            <a:r>
              <a:rPr spc="-13" dirty="0">
                <a:latin typeface="Calibri"/>
                <a:cs typeface="Calibri"/>
              </a:rPr>
              <a:t> change</a:t>
            </a:r>
            <a:endParaRPr>
              <a:latin typeface="Calibri"/>
              <a:cs typeface="Calibri"/>
            </a:endParaRPr>
          </a:p>
        </p:txBody>
      </p:sp>
      <p:sp>
        <p:nvSpPr>
          <p:cNvPr id="14" name="object 14"/>
          <p:cNvSpPr txBox="1"/>
          <p:nvPr/>
        </p:nvSpPr>
        <p:spPr>
          <a:xfrm>
            <a:off x="5994065" y="3637695"/>
            <a:ext cx="4097867" cy="567314"/>
          </a:xfrm>
          <a:prstGeom prst="rect">
            <a:avLst/>
          </a:prstGeom>
        </p:spPr>
        <p:txBody>
          <a:bodyPr vert="horz" wrap="square" lIns="0" tIns="11853" rIns="0" bIns="0" rtlCol="0">
            <a:spAutoFit/>
          </a:bodyPr>
          <a:lstStyle/>
          <a:p>
            <a:pPr marL="16933" marR="6773">
              <a:lnSpc>
                <a:spcPct val="102000"/>
              </a:lnSpc>
              <a:spcBef>
                <a:spcPts val="93"/>
              </a:spcBef>
            </a:pPr>
            <a:r>
              <a:rPr spc="33" dirty="0">
                <a:latin typeface="Calibri"/>
                <a:cs typeface="Calibri"/>
              </a:rPr>
              <a:t>C</a:t>
            </a:r>
            <a:r>
              <a:rPr spc="-33" dirty="0">
                <a:latin typeface="Calibri"/>
                <a:cs typeface="Calibri"/>
              </a:rPr>
              <a:t>r</a:t>
            </a:r>
            <a:r>
              <a:rPr dirty="0">
                <a:latin typeface="Calibri"/>
                <a:cs typeface="Calibri"/>
              </a:rPr>
              <a:t>e</a:t>
            </a:r>
            <a:r>
              <a:rPr spc="40" dirty="0">
                <a:latin typeface="Calibri"/>
                <a:cs typeface="Calibri"/>
              </a:rPr>
              <a:t>a</a:t>
            </a:r>
            <a:r>
              <a:rPr dirty="0">
                <a:latin typeface="Calibri"/>
                <a:cs typeface="Calibri"/>
              </a:rPr>
              <a:t>tes</a:t>
            </a:r>
            <a:r>
              <a:rPr spc="-160" dirty="0">
                <a:latin typeface="Times New Roman"/>
                <a:cs typeface="Times New Roman"/>
              </a:rPr>
              <a:t> </a:t>
            </a:r>
            <a:r>
              <a:rPr dirty="0">
                <a:latin typeface="Calibri"/>
                <a:cs typeface="Calibri"/>
              </a:rPr>
              <a:t>a</a:t>
            </a:r>
            <a:r>
              <a:rPr spc="-13" dirty="0">
                <a:latin typeface="Times New Roman"/>
                <a:cs typeface="Times New Roman"/>
              </a:rPr>
              <a:t> </a:t>
            </a:r>
            <a:r>
              <a:rPr spc="-47" dirty="0">
                <a:latin typeface="Calibri"/>
                <a:cs typeface="Calibri"/>
              </a:rPr>
              <a:t>n</a:t>
            </a:r>
            <a:r>
              <a:rPr dirty="0">
                <a:latin typeface="Calibri"/>
                <a:cs typeface="Calibri"/>
              </a:rPr>
              <a:t>ew</a:t>
            </a:r>
            <a:r>
              <a:rPr spc="-33"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20" dirty="0">
                <a:latin typeface="Calibri"/>
                <a:cs typeface="Calibri"/>
              </a:rPr>
              <a:t>i</a:t>
            </a:r>
            <a:r>
              <a:rPr dirty="0">
                <a:latin typeface="Calibri"/>
                <a:cs typeface="Calibri"/>
              </a:rPr>
              <a:t>t,</a:t>
            </a:r>
            <a:r>
              <a:rPr spc="-107" dirty="0">
                <a:latin typeface="Times New Roman"/>
                <a:cs typeface="Times New Roman"/>
              </a:rPr>
              <a:t> </a:t>
            </a:r>
            <a:r>
              <a:rPr spc="7" dirty="0">
                <a:latin typeface="Calibri"/>
                <a:cs typeface="Calibri"/>
              </a:rPr>
              <a:t>w</a:t>
            </a:r>
            <a:r>
              <a:rPr spc="-47" dirty="0">
                <a:latin typeface="Calibri"/>
                <a:cs typeface="Calibri"/>
              </a:rPr>
              <a:t>h</a:t>
            </a:r>
            <a:r>
              <a:rPr spc="-20" dirty="0">
                <a:latin typeface="Calibri"/>
                <a:cs typeface="Calibri"/>
              </a:rPr>
              <a:t>i</a:t>
            </a:r>
            <a:r>
              <a:rPr spc="33" dirty="0">
                <a:latin typeface="Calibri"/>
                <a:cs typeface="Calibri"/>
              </a:rPr>
              <a:t>c</a:t>
            </a:r>
            <a:r>
              <a:rPr dirty="0">
                <a:latin typeface="Calibri"/>
                <a:cs typeface="Calibri"/>
              </a:rPr>
              <a:t>h</a:t>
            </a:r>
            <a:r>
              <a:rPr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dirty="0">
                <a:latin typeface="Calibri"/>
                <a:cs typeface="Calibri"/>
              </a:rPr>
              <a:t>a</a:t>
            </a:r>
            <a:r>
              <a:rPr spc="-13" dirty="0">
                <a:latin typeface="Times New Roman"/>
                <a:cs typeface="Times New Roman"/>
              </a:rPr>
              <a:t> </a:t>
            </a:r>
            <a:r>
              <a:rPr spc="-40" dirty="0">
                <a:latin typeface="Calibri"/>
                <a:cs typeface="Calibri"/>
              </a:rPr>
              <a:t>m</a:t>
            </a:r>
            <a:r>
              <a:rPr dirty="0">
                <a:latin typeface="Calibri"/>
                <a:cs typeface="Calibri"/>
              </a:rPr>
              <a:t>e</a:t>
            </a:r>
            <a:r>
              <a:rPr spc="-27" dirty="0">
                <a:latin typeface="Calibri"/>
                <a:cs typeface="Calibri"/>
              </a:rPr>
              <a:t>r</a:t>
            </a:r>
            <a:r>
              <a:rPr spc="-53" dirty="0">
                <a:latin typeface="Calibri"/>
                <a:cs typeface="Calibri"/>
              </a:rPr>
              <a:t>g</a:t>
            </a:r>
            <a:r>
              <a:rPr dirty="0">
                <a:latin typeface="Calibri"/>
                <a:cs typeface="Calibri"/>
              </a:rPr>
              <a:t>er</a:t>
            </a:r>
            <a:r>
              <a:rPr spc="20" dirty="0">
                <a:latin typeface="Times New Roman"/>
                <a:cs typeface="Times New Roman"/>
              </a:rPr>
              <a:t> </a:t>
            </a:r>
            <a:r>
              <a:rPr spc="47" dirty="0">
                <a:latin typeface="Calibri"/>
                <a:cs typeface="Calibri"/>
              </a:rPr>
              <a:t>o</a:t>
            </a:r>
            <a:r>
              <a:rPr dirty="0">
                <a:latin typeface="Calibri"/>
                <a:cs typeface="Calibri"/>
              </a:rPr>
              <a:t>f </a:t>
            </a:r>
            <a:r>
              <a:rPr dirty="0">
                <a:latin typeface="Times New Roman"/>
                <a:cs typeface="Times New Roman"/>
              </a:rPr>
              <a:t> </a:t>
            </a:r>
            <a:r>
              <a:rPr spc="-20" dirty="0">
                <a:latin typeface="Calibri"/>
                <a:cs typeface="Calibri"/>
              </a:rPr>
              <a:t>the</a:t>
            </a:r>
            <a:r>
              <a:rPr spc="-7" dirty="0">
                <a:latin typeface="Calibri"/>
                <a:cs typeface="Calibri"/>
              </a:rPr>
              <a:t> two</a:t>
            </a:r>
            <a:r>
              <a:rPr spc="40" dirty="0">
                <a:latin typeface="Calibri"/>
                <a:cs typeface="Calibri"/>
              </a:rPr>
              <a:t> </a:t>
            </a:r>
            <a:r>
              <a:rPr spc="-13" dirty="0">
                <a:latin typeface="Calibri"/>
                <a:cs typeface="Calibri"/>
              </a:rPr>
              <a:t>branches</a:t>
            </a:r>
            <a:endParaRPr>
              <a:latin typeface="Calibri"/>
              <a:cs typeface="Calibri"/>
            </a:endParaRPr>
          </a:p>
        </p:txBody>
      </p:sp>
      <p:sp>
        <p:nvSpPr>
          <p:cNvPr id="15" name="object 15"/>
          <p:cNvSpPr txBox="1"/>
          <p:nvPr/>
        </p:nvSpPr>
        <p:spPr>
          <a:xfrm>
            <a:off x="5994065" y="4732103"/>
            <a:ext cx="325120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Syntax: </a:t>
            </a:r>
            <a:r>
              <a:rPr spc="-27" dirty="0">
                <a:latin typeface="Calibri"/>
                <a:cs typeface="Calibri"/>
              </a:rPr>
              <a:t>git merge</a:t>
            </a:r>
            <a:r>
              <a:rPr spc="80" dirty="0">
                <a:latin typeface="Calibri"/>
                <a:cs typeface="Calibri"/>
              </a:rPr>
              <a:t> </a:t>
            </a:r>
            <a:r>
              <a:rPr spc="-7" dirty="0">
                <a:latin typeface="Calibri"/>
                <a:cs typeface="Calibri"/>
              </a:rPr>
              <a:t>&lt;source-branch&gt;</a:t>
            </a:r>
            <a:endParaRPr>
              <a:latin typeface="Calibri"/>
              <a:cs typeface="Calibri"/>
            </a:endParaRPr>
          </a:p>
        </p:txBody>
      </p:sp>
      <p:sp>
        <p:nvSpPr>
          <p:cNvPr id="16" name="object 16"/>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7" name="object 17"/>
          <p:cNvGrpSpPr/>
          <p:nvPr/>
        </p:nvGrpSpPr>
        <p:grpSpPr>
          <a:xfrm>
            <a:off x="139700" y="2540001"/>
            <a:ext cx="3327400" cy="1206500"/>
            <a:chOff x="104775" y="1905000"/>
            <a:chExt cx="2495550" cy="904875"/>
          </a:xfrm>
        </p:grpSpPr>
        <p:pic>
          <p:nvPicPr>
            <p:cNvPr id="18" name="object 18"/>
            <p:cNvPicPr/>
            <p:nvPr/>
          </p:nvPicPr>
          <p:blipFill>
            <a:blip r:embed="rId5" cstate="print"/>
            <a:stretch>
              <a:fillRect/>
            </a:stretch>
          </p:blipFill>
          <p:spPr>
            <a:xfrm>
              <a:off x="161925" y="1962150"/>
              <a:ext cx="2438400" cy="847725"/>
            </a:xfrm>
            <a:prstGeom prst="rect">
              <a:avLst/>
            </a:prstGeom>
          </p:spPr>
        </p:pic>
        <p:pic>
          <p:nvPicPr>
            <p:cNvPr id="19" name="object 19"/>
            <p:cNvPicPr/>
            <p:nvPr/>
          </p:nvPicPr>
          <p:blipFill>
            <a:blip r:embed="rId6" cstate="print"/>
            <a:stretch>
              <a:fillRect/>
            </a:stretch>
          </p:blipFill>
          <p:spPr>
            <a:xfrm>
              <a:off x="104775" y="1905000"/>
              <a:ext cx="2495550" cy="904875"/>
            </a:xfrm>
            <a:prstGeom prst="rect">
              <a:avLst/>
            </a:prstGeom>
          </p:spPr>
        </p:pic>
        <p:sp>
          <p:nvSpPr>
            <p:cNvPr id="20" name="object 20"/>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22" name="object 22" hidden="1"/>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405941" y="2113583"/>
              <a:ext cx="495504" cy="495504"/>
            </a:xfrm>
            <a:prstGeom prst="rect">
              <a:avLst/>
            </a:prstGeom>
          </p:spPr>
        </p:pic>
        <p:sp>
          <p:nvSpPr>
            <p:cNvPr id="24" name="object 24"/>
            <p:cNvSpPr/>
            <p:nvPr/>
          </p:nvSpPr>
          <p:spPr>
            <a:xfrm>
              <a:off x="335362" y="3214496"/>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5" name="object 25"/>
            <p:cNvSpPr/>
            <p:nvPr/>
          </p:nvSpPr>
          <p:spPr>
            <a:xfrm>
              <a:off x="591525" y="3214496"/>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6" name="object 26"/>
            <p:cNvSpPr/>
            <p:nvPr/>
          </p:nvSpPr>
          <p:spPr>
            <a:xfrm>
              <a:off x="451484" y="3238368"/>
              <a:ext cx="132080" cy="76200"/>
            </a:xfrm>
            <a:custGeom>
              <a:avLst/>
              <a:gdLst/>
              <a:ahLst/>
              <a:cxnLst/>
              <a:rect l="l" t="t" r="r" b="b"/>
              <a:pathLst>
                <a:path w="132079" h="76200">
                  <a:moveTo>
                    <a:pt x="55543" y="0"/>
                  </a:moveTo>
                  <a:lnTo>
                    <a:pt x="55543" y="76200"/>
                  </a:lnTo>
                  <a:lnTo>
                    <a:pt x="112693" y="47625"/>
                  </a:lnTo>
                  <a:lnTo>
                    <a:pt x="68234" y="47625"/>
                  </a:lnTo>
                  <a:lnTo>
                    <a:pt x="68234" y="28575"/>
                  </a:lnTo>
                  <a:lnTo>
                    <a:pt x="112693" y="28575"/>
                  </a:lnTo>
                  <a:lnTo>
                    <a:pt x="55543" y="0"/>
                  </a:lnTo>
                  <a:close/>
                </a:path>
                <a:path w="132079" h="76200">
                  <a:moveTo>
                    <a:pt x="55543" y="28575"/>
                  </a:moveTo>
                  <a:lnTo>
                    <a:pt x="0" y="28575"/>
                  </a:lnTo>
                  <a:lnTo>
                    <a:pt x="0" y="47625"/>
                  </a:lnTo>
                  <a:lnTo>
                    <a:pt x="55543" y="47625"/>
                  </a:lnTo>
                  <a:lnTo>
                    <a:pt x="55543" y="28575"/>
                  </a:lnTo>
                  <a:close/>
                </a:path>
                <a:path w="132079" h="76200">
                  <a:moveTo>
                    <a:pt x="112693" y="28575"/>
                  </a:moveTo>
                  <a:lnTo>
                    <a:pt x="68234" y="28575"/>
                  </a:lnTo>
                  <a:lnTo>
                    <a:pt x="68234" y="47625"/>
                  </a:lnTo>
                  <a:lnTo>
                    <a:pt x="112693" y="47625"/>
                  </a:lnTo>
                  <a:lnTo>
                    <a:pt x="131743" y="38100"/>
                  </a:lnTo>
                  <a:lnTo>
                    <a:pt x="112693" y="28575"/>
                  </a:lnTo>
                  <a:close/>
                </a:path>
              </a:pathLst>
            </a:custGeom>
            <a:solidFill>
              <a:srgbClr val="00AFF0"/>
            </a:solidFill>
          </p:spPr>
          <p:txBody>
            <a:bodyPr wrap="square" lIns="0" tIns="0" rIns="0" bIns="0" rtlCol="0"/>
            <a:lstStyle/>
            <a:p>
              <a:endParaRPr sz="2400"/>
            </a:p>
          </p:txBody>
        </p:sp>
        <p:sp>
          <p:nvSpPr>
            <p:cNvPr id="27" name="object 27"/>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8" name="object 28"/>
            <p:cNvSpPr/>
            <p:nvPr/>
          </p:nvSpPr>
          <p:spPr>
            <a:xfrm>
              <a:off x="407502" y="3332737"/>
              <a:ext cx="77470" cy="100965"/>
            </a:xfrm>
            <a:custGeom>
              <a:avLst/>
              <a:gdLst/>
              <a:ahLst/>
              <a:cxnLst/>
              <a:rect l="l" t="t" r="r" b="b"/>
              <a:pathLst>
                <a:path w="77470" h="100964">
                  <a:moveTo>
                    <a:pt x="24497" y="44737"/>
                  </a:moveTo>
                  <a:lnTo>
                    <a:pt x="1453" y="61590"/>
                  </a:lnTo>
                  <a:lnTo>
                    <a:pt x="77199" y="100584"/>
                  </a:lnTo>
                  <a:lnTo>
                    <a:pt x="69446" y="54982"/>
                  </a:lnTo>
                  <a:lnTo>
                    <a:pt x="32004" y="54982"/>
                  </a:lnTo>
                  <a:lnTo>
                    <a:pt x="24497" y="44737"/>
                  </a:lnTo>
                  <a:close/>
                </a:path>
                <a:path w="77470" h="100964">
                  <a:moveTo>
                    <a:pt x="39902" y="33471"/>
                  </a:moveTo>
                  <a:lnTo>
                    <a:pt x="24497" y="44737"/>
                  </a:lnTo>
                  <a:lnTo>
                    <a:pt x="32004" y="54982"/>
                  </a:lnTo>
                  <a:lnTo>
                    <a:pt x="47387" y="43683"/>
                  </a:lnTo>
                  <a:lnTo>
                    <a:pt x="39902" y="33471"/>
                  </a:lnTo>
                  <a:close/>
                </a:path>
                <a:path w="77470" h="100964">
                  <a:moveTo>
                    <a:pt x="62925" y="16632"/>
                  </a:moveTo>
                  <a:lnTo>
                    <a:pt x="39902" y="33471"/>
                  </a:lnTo>
                  <a:lnTo>
                    <a:pt x="47387" y="43683"/>
                  </a:lnTo>
                  <a:lnTo>
                    <a:pt x="32004" y="54982"/>
                  </a:lnTo>
                  <a:lnTo>
                    <a:pt x="69446" y="54982"/>
                  </a:lnTo>
                  <a:lnTo>
                    <a:pt x="62925" y="16632"/>
                  </a:lnTo>
                  <a:close/>
                </a:path>
                <a:path w="77470" h="100964">
                  <a:moveTo>
                    <a:pt x="15371" y="0"/>
                  </a:moveTo>
                  <a:lnTo>
                    <a:pt x="0" y="11298"/>
                  </a:lnTo>
                  <a:lnTo>
                    <a:pt x="24497" y="44737"/>
                  </a:lnTo>
                  <a:lnTo>
                    <a:pt x="39902" y="33471"/>
                  </a:lnTo>
                  <a:lnTo>
                    <a:pt x="15371" y="0"/>
                  </a:lnTo>
                  <a:close/>
                </a:path>
              </a:pathLst>
            </a:custGeom>
            <a:solidFill>
              <a:srgbClr val="00AFF0"/>
            </a:solidFill>
          </p:spPr>
          <p:txBody>
            <a:bodyPr wrap="square" lIns="0" tIns="0" rIns="0" bIns="0" rtlCol="0"/>
            <a:lstStyle/>
            <a:p>
              <a:endParaRPr sz="2400"/>
            </a:p>
          </p:txBody>
        </p:sp>
        <p:sp>
          <p:nvSpPr>
            <p:cNvPr id="29" name="object 2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30" name="object 30"/>
            <p:cNvSpPr/>
            <p:nvPr/>
          </p:nvSpPr>
          <p:spPr>
            <a:xfrm>
              <a:off x="593331" y="3240544"/>
              <a:ext cx="494665" cy="272415"/>
            </a:xfrm>
            <a:custGeom>
              <a:avLst/>
              <a:gdLst/>
              <a:ahLst/>
              <a:cxnLst/>
              <a:rect l="l" t="t" r="r" b="b"/>
              <a:pathLst>
                <a:path w="494665" h="272414">
                  <a:moveTo>
                    <a:pt x="131724" y="234315"/>
                  </a:moveTo>
                  <a:lnTo>
                    <a:pt x="112674" y="224790"/>
                  </a:lnTo>
                  <a:lnTo>
                    <a:pt x="55524" y="196215"/>
                  </a:lnTo>
                  <a:lnTo>
                    <a:pt x="55524" y="224790"/>
                  </a:lnTo>
                  <a:lnTo>
                    <a:pt x="0" y="224790"/>
                  </a:lnTo>
                  <a:lnTo>
                    <a:pt x="0" y="243840"/>
                  </a:lnTo>
                  <a:lnTo>
                    <a:pt x="55524" y="243840"/>
                  </a:lnTo>
                  <a:lnTo>
                    <a:pt x="55524" y="272415"/>
                  </a:lnTo>
                  <a:lnTo>
                    <a:pt x="112674" y="243840"/>
                  </a:lnTo>
                  <a:lnTo>
                    <a:pt x="131724" y="234315"/>
                  </a:lnTo>
                  <a:close/>
                </a:path>
                <a:path w="494665" h="272414">
                  <a:moveTo>
                    <a:pt x="256222" y="38100"/>
                  </a:moveTo>
                  <a:lnTo>
                    <a:pt x="237172" y="28575"/>
                  </a:lnTo>
                  <a:lnTo>
                    <a:pt x="180022" y="0"/>
                  </a:lnTo>
                  <a:lnTo>
                    <a:pt x="180022" y="28575"/>
                  </a:lnTo>
                  <a:lnTo>
                    <a:pt x="124472" y="28575"/>
                  </a:lnTo>
                  <a:lnTo>
                    <a:pt x="124472" y="47625"/>
                  </a:lnTo>
                  <a:lnTo>
                    <a:pt x="180022" y="47625"/>
                  </a:lnTo>
                  <a:lnTo>
                    <a:pt x="180022" y="76200"/>
                  </a:lnTo>
                  <a:lnTo>
                    <a:pt x="237172" y="47625"/>
                  </a:lnTo>
                  <a:lnTo>
                    <a:pt x="256222" y="38100"/>
                  </a:lnTo>
                  <a:close/>
                </a:path>
                <a:path w="494665" h="272414">
                  <a:moveTo>
                    <a:pt x="494499" y="137160"/>
                  </a:moveTo>
                  <a:lnTo>
                    <a:pt x="494487" y="135636"/>
                  </a:lnTo>
                  <a:lnTo>
                    <a:pt x="493928" y="127749"/>
                  </a:lnTo>
                  <a:lnTo>
                    <a:pt x="493788" y="125730"/>
                  </a:lnTo>
                  <a:lnTo>
                    <a:pt x="492569" y="119494"/>
                  </a:lnTo>
                  <a:lnTo>
                    <a:pt x="491756" y="115303"/>
                  </a:lnTo>
                  <a:lnTo>
                    <a:pt x="490512" y="111493"/>
                  </a:lnTo>
                  <a:lnTo>
                    <a:pt x="472122" y="76695"/>
                  </a:lnTo>
                  <a:lnTo>
                    <a:pt x="471360" y="75819"/>
                  </a:lnTo>
                  <a:lnTo>
                    <a:pt x="469836" y="74028"/>
                  </a:lnTo>
                  <a:lnTo>
                    <a:pt x="464934" y="68313"/>
                  </a:lnTo>
                  <a:lnTo>
                    <a:pt x="456171" y="59550"/>
                  </a:lnTo>
                  <a:lnTo>
                    <a:pt x="448551" y="55638"/>
                  </a:lnTo>
                  <a:lnTo>
                    <a:pt x="450608" y="50292"/>
                  </a:lnTo>
                  <a:lnTo>
                    <a:pt x="459295" y="27673"/>
                  </a:lnTo>
                  <a:lnTo>
                    <a:pt x="374484" y="35928"/>
                  </a:lnTo>
                  <a:lnTo>
                    <a:pt x="431965" y="98793"/>
                  </a:lnTo>
                  <a:lnTo>
                    <a:pt x="441693" y="73494"/>
                  </a:lnTo>
                  <a:lnTo>
                    <a:pt x="444868" y="75145"/>
                  </a:lnTo>
                  <a:lnTo>
                    <a:pt x="451192" y="81534"/>
                  </a:lnTo>
                  <a:lnTo>
                    <a:pt x="450684" y="80886"/>
                  </a:lnTo>
                  <a:lnTo>
                    <a:pt x="457098" y="88468"/>
                  </a:lnTo>
                  <a:lnTo>
                    <a:pt x="457314" y="88773"/>
                  </a:lnTo>
                  <a:lnTo>
                    <a:pt x="462661" y="96266"/>
                  </a:lnTo>
                  <a:lnTo>
                    <a:pt x="462737" y="96393"/>
                  </a:lnTo>
                  <a:lnTo>
                    <a:pt x="467169" y="104241"/>
                  </a:lnTo>
                  <a:lnTo>
                    <a:pt x="470636" y="111988"/>
                  </a:lnTo>
                  <a:lnTo>
                    <a:pt x="475437" y="136423"/>
                  </a:lnTo>
                  <a:lnTo>
                    <a:pt x="475500" y="135636"/>
                  </a:lnTo>
                  <a:lnTo>
                    <a:pt x="475488" y="137160"/>
                  </a:lnTo>
                  <a:lnTo>
                    <a:pt x="475437" y="136423"/>
                  </a:lnTo>
                  <a:lnTo>
                    <a:pt x="475373" y="137160"/>
                  </a:lnTo>
                  <a:lnTo>
                    <a:pt x="472960" y="147447"/>
                  </a:lnTo>
                  <a:lnTo>
                    <a:pt x="471436" y="150495"/>
                  </a:lnTo>
                  <a:lnTo>
                    <a:pt x="465759" y="158496"/>
                  </a:lnTo>
                  <a:lnTo>
                    <a:pt x="458216" y="166433"/>
                  </a:lnTo>
                  <a:lnTo>
                    <a:pt x="457822" y="166738"/>
                  </a:lnTo>
                  <a:lnTo>
                    <a:pt x="448170" y="174612"/>
                  </a:lnTo>
                  <a:lnTo>
                    <a:pt x="448945" y="174117"/>
                  </a:lnTo>
                  <a:lnTo>
                    <a:pt x="436727" y="182206"/>
                  </a:lnTo>
                  <a:lnTo>
                    <a:pt x="436435" y="182359"/>
                  </a:lnTo>
                  <a:lnTo>
                    <a:pt x="422833" y="189852"/>
                  </a:lnTo>
                  <a:lnTo>
                    <a:pt x="423418" y="189598"/>
                  </a:lnTo>
                  <a:lnTo>
                    <a:pt x="408254" y="196596"/>
                  </a:lnTo>
                  <a:lnTo>
                    <a:pt x="407631" y="196837"/>
                  </a:lnTo>
                  <a:lnTo>
                    <a:pt x="391109" y="203454"/>
                  </a:lnTo>
                  <a:lnTo>
                    <a:pt x="391591" y="203187"/>
                  </a:lnTo>
                  <a:lnTo>
                    <a:pt x="373214" y="209283"/>
                  </a:lnTo>
                  <a:lnTo>
                    <a:pt x="373684" y="209169"/>
                  </a:lnTo>
                  <a:lnTo>
                    <a:pt x="354253" y="214503"/>
                  </a:lnTo>
                  <a:lnTo>
                    <a:pt x="354672" y="214363"/>
                  </a:lnTo>
                  <a:lnTo>
                    <a:pt x="334479" y="218935"/>
                  </a:lnTo>
                  <a:lnTo>
                    <a:pt x="334937" y="218935"/>
                  </a:lnTo>
                  <a:lnTo>
                    <a:pt x="313982" y="222618"/>
                  </a:lnTo>
                  <a:lnTo>
                    <a:pt x="314452" y="222504"/>
                  </a:lnTo>
                  <a:lnTo>
                    <a:pt x="293027" y="225171"/>
                  </a:lnTo>
                  <a:lnTo>
                    <a:pt x="293446" y="225171"/>
                  </a:lnTo>
                  <a:lnTo>
                    <a:pt x="271729" y="226809"/>
                  </a:lnTo>
                  <a:lnTo>
                    <a:pt x="272249" y="226809"/>
                  </a:lnTo>
                  <a:lnTo>
                    <a:pt x="250228" y="227457"/>
                  </a:lnTo>
                  <a:lnTo>
                    <a:pt x="250736" y="246507"/>
                  </a:lnTo>
                  <a:lnTo>
                    <a:pt x="295160" y="244081"/>
                  </a:lnTo>
                  <a:lnTo>
                    <a:pt x="338467" y="237604"/>
                  </a:lnTo>
                  <a:lnTo>
                    <a:pt x="378980" y="227457"/>
                  </a:lnTo>
                  <a:lnTo>
                    <a:pt x="414845" y="214503"/>
                  </a:lnTo>
                  <a:lnTo>
                    <a:pt x="459892" y="189598"/>
                  </a:lnTo>
                  <a:lnTo>
                    <a:pt x="469252" y="181978"/>
                  </a:lnTo>
                  <a:lnTo>
                    <a:pt x="471284" y="180327"/>
                  </a:lnTo>
                  <a:lnTo>
                    <a:pt x="489127" y="157734"/>
                  </a:lnTo>
                  <a:lnTo>
                    <a:pt x="490816" y="154228"/>
                  </a:lnTo>
                  <a:lnTo>
                    <a:pt x="490931" y="153924"/>
                  </a:lnTo>
                  <a:lnTo>
                    <a:pt x="492252" y="150114"/>
                  </a:lnTo>
                  <a:lnTo>
                    <a:pt x="492874" y="148323"/>
                  </a:lnTo>
                  <a:lnTo>
                    <a:pt x="493255" y="146418"/>
                  </a:lnTo>
                  <a:lnTo>
                    <a:pt x="493991" y="142735"/>
                  </a:lnTo>
                  <a:lnTo>
                    <a:pt x="494042" y="142494"/>
                  </a:lnTo>
                  <a:lnTo>
                    <a:pt x="494309" y="139306"/>
                  </a:lnTo>
                  <a:lnTo>
                    <a:pt x="494499" y="137160"/>
                  </a:lnTo>
                  <a:close/>
                </a:path>
              </a:pathLst>
            </a:custGeom>
            <a:solidFill>
              <a:srgbClr val="00AFF0"/>
            </a:solidFill>
          </p:spPr>
          <p:txBody>
            <a:bodyPr wrap="square" lIns="0" tIns="0" rIns="0" bIns="0" rtlCol="0"/>
            <a:lstStyle/>
            <a:p>
              <a:endParaRPr sz="2400"/>
            </a:p>
          </p:txBody>
        </p:sp>
        <p:pic>
          <p:nvPicPr>
            <p:cNvPr id="31" name="object 31"/>
            <p:cNvPicPr/>
            <p:nvPr/>
          </p:nvPicPr>
          <p:blipFill>
            <a:blip r:embed="rId8" cstate="print"/>
            <a:stretch>
              <a:fillRect/>
            </a:stretch>
          </p:blipFill>
          <p:spPr>
            <a:xfrm>
              <a:off x="4064629" y="1357573"/>
              <a:ext cx="260273" cy="260273"/>
            </a:xfrm>
            <a:prstGeom prst="rect">
              <a:avLst/>
            </a:prstGeom>
          </p:spPr>
        </p:pic>
        <p:pic>
          <p:nvPicPr>
            <p:cNvPr id="32" name="object 32"/>
            <p:cNvPicPr/>
            <p:nvPr/>
          </p:nvPicPr>
          <p:blipFill>
            <a:blip r:embed="rId8" cstate="print"/>
            <a:stretch>
              <a:fillRect/>
            </a:stretch>
          </p:blipFill>
          <p:spPr>
            <a:xfrm>
              <a:off x="4064629" y="2112466"/>
              <a:ext cx="260273" cy="260273"/>
            </a:xfrm>
            <a:prstGeom prst="rect">
              <a:avLst/>
            </a:prstGeom>
          </p:spPr>
        </p:pic>
        <p:pic>
          <p:nvPicPr>
            <p:cNvPr id="33" name="object 33"/>
            <p:cNvPicPr/>
            <p:nvPr/>
          </p:nvPicPr>
          <p:blipFill>
            <a:blip r:embed="rId8" cstate="print"/>
            <a:stretch>
              <a:fillRect/>
            </a:stretch>
          </p:blipFill>
          <p:spPr>
            <a:xfrm>
              <a:off x="4064629" y="2755469"/>
              <a:ext cx="260273" cy="260273"/>
            </a:xfrm>
            <a:prstGeom prst="rect">
              <a:avLst/>
            </a:prstGeom>
          </p:spPr>
        </p:pic>
        <p:pic>
          <p:nvPicPr>
            <p:cNvPr id="34" name="object 34"/>
            <p:cNvPicPr/>
            <p:nvPr/>
          </p:nvPicPr>
          <p:blipFill>
            <a:blip r:embed="rId8" cstate="print"/>
            <a:stretch>
              <a:fillRect/>
            </a:stretch>
          </p:blipFill>
          <p:spPr>
            <a:xfrm>
              <a:off x="4064629" y="3539311"/>
              <a:ext cx="260273" cy="260273"/>
            </a:xfrm>
            <a:prstGeom prst="rect">
              <a:avLst/>
            </a:prstGeom>
          </p:spPr>
        </p:pic>
        <p:pic>
          <p:nvPicPr>
            <p:cNvPr id="35" name="object 35"/>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7" name="object 7"/>
            <p:cNvSpPr/>
            <p:nvPr/>
          </p:nvSpPr>
          <p:spPr>
            <a:xfrm>
              <a:off x="3773058" y="2438531"/>
              <a:ext cx="3293745" cy="702310"/>
            </a:xfrm>
            <a:custGeom>
              <a:avLst/>
              <a:gdLst/>
              <a:ahLst/>
              <a:cxnLst/>
              <a:rect l="l" t="t" r="r" b="b"/>
              <a:pathLst>
                <a:path w="3293745" h="702310">
                  <a:moveTo>
                    <a:pt x="1317223" y="38861"/>
                  </a:moveTo>
                  <a:lnTo>
                    <a:pt x="1876165" y="636388"/>
                  </a:lnTo>
                </a:path>
                <a:path w="3293745" h="702310">
                  <a:moveTo>
                    <a:pt x="1330817" y="0"/>
                  </a:moveTo>
                  <a:lnTo>
                    <a:pt x="2617957" y="0"/>
                  </a:lnTo>
                </a:path>
                <a:path w="3293745" h="702310">
                  <a:moveTo>
                    <a:pt x="2005949" y="702051"/>
                  </a:moveTo>
                  <a:lnTo>
                    <a:pt x="3293211" y="702051"/>
                  </a:lnTo>
                </a:path>
                <a:path w="3293745" h="702310">
                  <a:moveTo>
                    <a:pt x="0" y="0"/>
                  </a:moveTo>
                  <a:lnTo>
                    <a:pt x="1287261" y="0"/>
                  </a:lnTo>
                </a:path>
              </a:pathLst>
            </a:custGeom>
            <a:ln w="28574">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9" name="object 9"/>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0" name="object 10"/>
          <p:cNvGrpSpPr/>
          <p:nvPr/>
        </p:nvGrpSpPr>
        <p:grpSpPr>
          <a:xfrm>
            <a:off x="139700" y="2540001"/>
            <a:ext cx="3327400" cy="1206500"/>
            <a:chOff x="104775" y="1905000"/>
            <a:chExt cx="2495550" cy="904875"/>
          </a:xfrm>
        </p:grpSpPr>
        <p:pic>
          <p:nvPicPr>
            <p:cNvPr id="11" name="object 11"/>
            <p:cNvPicPr/>
            <p:nvPr/>
          </p:nvPicPr>
          <p:blipFill>
            <a:blip r:embed="rId4" cstate="print"/>
            <a:stretch>
              <a:fillRect/>
            </a:stretch>
          </p:blipFill>
          <p:spPr>
            <a:xfrm>
              <a:off x="161925" y="1962150"/>
              <a:ext cx="2438400" cy="847725"/>
            </a:xfrm>
            <a:prstGeom prst="rect">
              <a:avLst/>
            </a:prstGeom>
          </p:spPr>
        </p:pic>
        <p:pic>
          <p:nvPicPr>
            <p:cNvPr id="12" name="object 12"/>
            <p:cNvPicPr/>
            <p:nvPr/>
          </p:nvPicPr>
          <p:blipFill>
            <a:blip r:embed="rId5" cstate="print"/>
            <a:stretch>
              <a:fillRect/>
            </a:stretch>
          </p:blipFill>
          <p:spPr>
            <a:xfrm>
              <a:off x="104775" y="1905000"/>
              <a:ext cx="2495550" cy="904875"/>
            </a:xfrm>
            <a:prstGeom prst="rect">
              <a:avLst/>
            </a:prstGeom>
          </p:spPr>
        </p:pic>
        <p:sp>
          <p:nvSpPr>
            <p:cNvPr id="13" name="object 13"/>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5" name="object 15"/>
          <p:cNvGrpSpPr/>
          <p:nvPr/>
        </p:nvGrpSpPr>
        <p:grpSpPr>
          <a:xfrm>
            <a:off x="447150" y="2818111"/>
            <a:ext cx="9158393" cy="1901613"/>
            <a:chOff x="335362" y="2113583"/>
            <a:chExt cx="6868795" cy="1426210"/>
          </a:xfrm>
        </p:grpSpPr>
        <p:pic>
          <p:nvPicPr>
            <p:cNvPr id="16" name="object 16"/>
            <p:cNvPicPr/>
            <p:nvPr/>
          </p:nvPicPr>
          <p:blipFill>
            <a:blip r:embed="rId6" cstate="print"/>
            <a:stretch>
              <a:fillRect/>
            </a:stretch>
          </p:blipFill>
          <p:spPr>
            <a:xfrm>
              <a:off x="405941" y="2113583"/>
              <a:ext cx="495504" cy="495504"/>
            </a:xfrm>
            <a:prstGeom prst="rect">
              <a:avLst/>
            </a:prstGeom>
          </p:spPr>
        </p:pic>
        <p:sp>
          <p:nvSpPr>
            <p:cNvPr id="17" name="object 17"/>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8" name="object 18"/>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9" name="object 1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0" name="object 20"/>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1" name="object 21"/>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sp>
          <p:nvSpPr>
            <p:cNvPr id="22" name="object 22"/>
            <p:cNvSpPr/>
            <p:nvPr/>
          </p:nvSpPr>
          <p:spPr>
            <a:xfrm>
              <a:off x="3630929" y="2313300"/>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F07F09"/>
            </a:solidFill>
          </p:spPr>
          <p:txBody>
            <a:bodyPr wrap="square" lIns="0" tIns="0" rIns="0" bIns="0" rtlCol="0"/>
            <a:lstStyle/>
            <a:p>
              <a:endParaRPr sz="2400"/>
            </a:p>
          </p:txBody>
        </p:sp>
        <p:sp>
          <p:nvSpPr>
            <p:cNvPr id="23" name="object 23"/>
            <p:cNvSpPr/>
            <p:nvPr/>
          </p:nvSpPr>
          <p:spPr>
            <a:xfrm>
              <a:off x="4918191" y="2313300"/>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51" y="260400"/>
                  </a:lnTo>
                  <a:lnTo>
                    <a:pt x="218911" y="241434"/>
                  </a:lnTo>
                  <a:lnTo>
                    <a:pt x="248689" y="212513"/>
                  </a:lnTo>
                  <a:lnTo>
                    <a:pt x="268220" y="175839"/>
                  </a:lnTo>
                  <a:lnTo>
                    <a:pt x="275234" y="133612"/>
                  </a:lnTo>
                  <a:lnTo>
                    <a:pt x="268220" y="91379"/>
                  </a:lnTo>
                  <a:lnTo>
                    <a:pt x="248689" y="54701"/>
                  </a:lnTo>
                  <a:lnTo>
                    <a:pt x="218911" y="25778"/>
                  </a:lnTo>
                  <a:lnTo>
                    <a:pt x="181151" y="6811"/>
                  </a:lnTo>
                  <a:lnTo>
                    <a:pt x="137678" y="0"/>
                  </a:lnTo>
                  <a:close/>
                </a:path>
              </a:pathLst>
            </a:custGeom>
            <a:solidFill>
              <a:srgbClr val="4EA4D8"/>
            </a:solidFill>
          </p:spPr>
          <p:txBody>
            <a:bodyPr wrap="square" lIns="0" tIns="0" rIns="0" bIns="0" rtlCol="0"/>
            <a:lstStyle/>
            <a:p>
              <a:endParaRPr sz="2400"/>
            </a:p>
          </p:txBody>
        </p:sp>
        <p:sp>
          <p:nvSpPr>
            <p:cNvPr id="24" name="object 24"/>
            <p:cNvSpPr/>
            <p:nvPr/>
          </p:nvSpPr>
          <p:spPr>
            <a:xfrm>
              <a:off x="5571987" y="3006852"/>
              <a:ext cx="275590" cy="267335"/>
            </a:xfrm>
            <a:custGeom>
              <a:avLst/>
              <a:gdLst/>
              <a:ahLst/>
              <a:cxnLst/>
              <a:rect l="l" t="t" r="r" b="b"/>
              <a:pathLst>
                <a:path w="275589" h="267335">
                  <a:moveTo>
                    <a:pt x="137678" y="0"/>
                  </a:moveTo>
                  <a:lnTo>
                    <a:pt x="94145" y="6824"/>
                  </a:lnTo>
                  <a:lnTo>
                    <a:pt x="56349" y="25823"/>
                  </a:lnTo>
                  <a:lnTo>
                    <a:pt x="26552" y="54783"/>
                  </a:lnTo>
                  <a:lnTo>
                    <a:pt x="7015" y="91490"/>
                  </a:lnTo>
                  <a:lnTo>
                    <a:pt x="0" y="133730"/>
                  </a:lnTo>
                  <a:lnTo>
                    <a:pt x="7015" y="175958"/>
                  </a:lnTo>
                  <a:lnTo>
                    <a:pt x="26552" y="212632"/>
                  </a:lnTo>
                  <a:lnTo>
                    <a:pt x="56349" y="241553"/>
                  </a:lnTo>
                  <a:lnTo>
                    <a:pt x="94145" y="260519"/>
                  </a:lnTo>
                  <a:lnTo>
                    <a:pt x="137678" y="267330"/>
                  </a:lnTo>
                  <a:lnTo>
                    <a:pt x="181151" y="260519"/>
                  </a:lnTo>
                  <a:lnTo>
                    <a:pt x="218911" y="241553"/>
                  </a:lnTo>
                  <a:lnTo>
                    <a:pt x="248689" y="212632"/>
                  </a:lnTo>
                  <a:lnTo>
                    <a:pt x="268220" y="175958"/>
                  </a:lnTo>
                  <a:lnTo>
                    <a:pt x="275234" y="133730"/>
                  </a:lnTo>
                  <a:lnTo>
                    <a:pt x="268220" y="91490"/>
                  </a:lnTo>
                  <a:lnTo>
                    <a:pt x="248689" y="54783"/>
                  </a:lnTo>
                  <a:lnTo>
                    <a:pt x="218911" y="25823"/>
                  </a:lnTo>
                  <a:lnTo>
                    <a:pt x="181151" y="6824"/>
                  </a:lnTo>
                  <a:lnTo>
                    <a:pt x="137678" y="0"/>
                  </a:lnTo>
                  <a:close/>
                </a:path>
              </a:pathLst>
            </a:custGeom>
            <a:solidFill>
              <a:srgbClr val="5F4778"/>
            </a:solidFill>
          </p:spPr>
          <p:txBody>
            <a:bodyPr wrap="square" lIns="0" tIns="0" rIns="0" bIns="0" rtlCol="0"/>
            <a:lstStyle/>
            <a:p>
              <a:endParaRPr sz="2400"/>
            </a:p>
          </p:txBody>
        </p:sp>
        <p:sp>
          <p:nvSpPr>
            <p:cNvPr id="25" name="object 25"/>
            <p:cNvSpPr/>
            <p:nvPr/>
          </p:nvSpPr>
          <p:spPr>
            <a:xfrm>
              <a:off x="6928621" y="3006852"/>
              <a:ext cx="275590" cy="267335"/>
            </a:xfrm>
            <a:custGeom>
              <a:avLst/>
              <a:gdLst/>
              <a:ahLst/>
              <a:cxnLst/>
              <a:rect l="l" t="t" r="r" b="b"/>
              <a:pathLst>
                <a:path w="275590" h="267335">
                  <a:moveTo>
                    <a:pt x="137647" y="0"/>
                  </a:moveTo>
                  <a:lnTo>
                    <a:pt x="94176" y="6824"/>
                  </a:lnTo>
                  <a:lnTo>
                    <a:pt x="56395" y="25823"/>
                  </a:lnTo>
                  <a:lnTo>
                    <a:pt x="26585" y="54783"/>
                  </a:lnTo>
                  <a:lnTo>
                    <a:pt x="7026" y="91490"/>
                  </a:lnTo>
                  <a:lnTo>
                    <a:pt x="0" y="133730"/>
                  </a:lnTo>
                  <a:lnTo>
                    <a:pt x="7026" y="175958"/>
                  </a:lnTo>
                  <a:lnTo>
                    <a:pt x="26585" y="212632"/>
                  </a:lnTo>
                  <a:lnTo>
                    <a:pt x="56395" y="241553"/>
                  </a:lnTo>
                  <a:lnTo>
                    <a:pt x="94176" y="260519"/>
                  </a:lnTo>
                  <a:lnTo>
                    <a:pt x="137647" y="267330"/>
                  </a:lnTo>
                  <a:lnTo>
                    <a:pt x="181120" y="260519"/>
                  </a:lnTo>
                  <a:lnTo>
                    <a:pt x="218880" y="241553"/>
                  </a:lnTo>
                  <a:lnTo>
                    <a:pt x="248659" y="212632"/>
                  </a:lnTo>
                  <a:lnTo>
                    <a:pt x="268189" y="175958"/>
                  </a:lnTo>
                  <a:lnTo>
                    <a:pt x="275203" y="133730"/>
                  </a:lnTo>
                  <a:lnTo>
                    <a:pt x="268189" y="91490"/>
                  </a:lnTo>
                  <a:lnTo>
                    <a:pt x="248659" y="54783"/>
                  </a:lnTo>
                  <a:lnTo>
                    <a:pt x="218880" y="25823"/>
                  </a:lnTo>
                  <a:lnTo>
                    <a:pt x="181120" y="6824"/>
                  </a:lnTo>
                  <a:lnTo>
                    <a:pt x="137647" y="0"/>
                  </a:lnTo>
                  <a:close/>
                </a:path>
              </a:pathLst>
            </a:custGeom>
            <a:solidFill>
              <a:srgbClr val="6B9E24"/>
            </a:solidFill>
          </p:spPr>
          <p:txBody>
            <a:bodyPr wrap="square" lIns="0" tIns="0" rIns="0" bIns="0" rtlCol="0"/>
            <a:lstStyle/>
            <a:p>
              <a:endParaRPr sz="2400"/>
            </a:p>
          </p:txBody>
        </p:sp>
        <p:sp>
          <p:nvSpPr>
            <p:cNvPr id="26" name="object 26"/>
            <p:cNvSpPr/>
            <p:nvPr/>
          </p:nvSpPr>
          <p:spPr>
            <a:xfrm>
              <a:off x="6284975" y="2304919"/>
              <a:ext cx="275590" cy="267335"/>
            </a:xfrm>
            <a:custGeom>
              <a:avLst/>
              <a:gdLst/>
              <a:ahLst/>
              <a:cxnLst/>
              <a:rect l="l" t="t" r="r" b="b"/>
              <a:pathLst>
                <a:path w="275590" h="267335">
                  <a:moveTo>
                    <a:pt x="137678" y="0"/>
                  </a:moveTo>
                  <a:lnTo>
                    <a:pt x="94192" y="6811"/>
                  </a:lnTo>
                  <a:lnTo>
                    <a:pt x="56402" y="25778"/>
                  </a:lnTo>
                  <a:lnTo>
                    <a:pt x="26587" y="54701"/>
                  </a:lnTo>
                  <a:lnTo>
                    <a:pt x="7026" y="91379"/>
                  </a:lnTo>
                  <a:lnTo>
                    <a:pt x="0" y="133612"/>
                  </a:lnTo>
                  <a:lnTo>
                    <a:pt x="7026" y="175839"/>
                  </a:lnTo>
                  <a:lnTo>
                    <a:pt x="26587" y="212513"/>
                  </a:lnTo>
                  <a:lnTo>
                    <a:pt x="56402" y="241434"/>
                  </a:lnTo>
                  <a:lnTo>
                    <a:pt x="94192"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595959"/>
            </a:solidFill>
          </p:spPr>
          <p:txBody>
            <a:bodyPr wrap="square" lIns="0" tIns="0" rIns="0" bIns="0" rtlCol="0"/>
            <a:lstStyle/>
            <a:p>
              <a:endParaRPr sz="2400"/>
            </a:p>
          </p:txBody>
        </p:sp>
      </p:grpSp>
      <p:sp>
        <p:nvSpPr>
          <p:cNvPr id="27" name="object 27"/>
          <p:cNvSpPr txBox="1"/>
          <p:nvPr/>
        </p:nvSpPr>
        <p:spPr>
          <a:xfrm>
            <a:off x="9997786" y="4025812"/>
            <a:ext cx="92879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Feature</a:t>
            </a:r>
            <a:r>
              <a:rPr spc="-87" dirty="0">
                <a:latin typeface="Calibri"/>
                <a:cs typeface="Calibri"/>
              </a:rPr>
              <a:t> </a:t>
            </a:r>
            <a:r>
              <a:rPr dirty="0">
                <a:latin typeface="Calibri"/>
                <a:cs typeface="Calibri"/>
              </a:rPr>
              <a:t>A</a:t>
            </a:r>
            <a:endParaRPr>
              <a:latin typeface="Calibri"/>
              <a:cs typeface="Calibri"/>
            </a:endParaRPr>
          </a:p>
        </p:txBody>
      </p:sp>
      <p:sp>
        <p:nvSpPr>
          <p:cNvPr id="28" name="object 28"/>
          <p:cNvSpPr txBox="1"/>
          <p:nvPr/>
        </p:nvSpPr>
        <p:spPr>
          <a:xfrm>
            <a:off x="10708304" y="308821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sp>
        <p:nvSpPr>
          <p:cNvPr id="29" name="object 29"/>
          <p:cNvSpPr txBox="1"/>
          <p:nvPr/>
        </p:nvSpPr>
        <p:spPr>
          <a:xfrm>
            <a:off x="5082555" y="1309710"/>
            <a:ext cx="5538047" cy="848950"/>
          </a:xfrm>
          <a:prstGeom prst="rect">
            <a:avLst/>
          </a:prstGeom>
        </p:spPr>
        <p:txBody>
          <a:bodyPr vert="horz" wrap="square" lIns="0" tIns="17780" rIns="0" bIns="0" rtlCol="0">
            <a:spAutoFit/>
          </a:bodyPr>
          <a:lstStyle/>
          <a:p>
            <a:pPr marL="16933" marR="6773" algn="ctr">
              <a:lnSpc>
                <a:spcPct val="99700"/>
              </a:lnSpc>
              <a:spcBef>
                <a:spcPts val="140"/>
              </a:spcBef>
            </a:pPr>
            <a:r>
              <a:rPr spc="-13" dirty="0">
                <a:latin typeface="Calibri"/>
                <a:cs typeface="Calibri"/>
              </a:rPr>
              <a:t>Imagine, </a:t>
            </a:r>
            <a:r>
              <a:rPr spc="7" dirty="0">
                <a:latin typeface="Calibri"/>
                <a:cs typeface="Calibri"/>
              </a:rPr>
              <a:t>you </a:t>
            </a:r>
            <a:r>
              <a:rPr spc="-13" dirty="0">
                <a:latin typeface="Calibri"/>
                <a:cs typeface="Calibri"/>
              </a:rPr>
              <a:t>have </a:t>
            </a:r>
            <a:r>
              <a:rPr dirty="0">
                <a:latin typeface="Calibri"/>
                <a:cs typeface="Calibri"/>
              </a:rPr>
              <a:t>a </a:t>
            </a:r>
            <a:r>
              <a:rPr spc="-7" dirty="0">
                <a:latin typeface="Calibri"/>
                <a:cs typeface="Calibri"/>
              </a:rPr>
              <a:t>Master </a:t>
            </a:r>
            <a:r>
              <a:rPr spc="-13" dirty="0">
                <a:latin typeface="Calibri"/>
                <a:cs typeface="Calibri"/>
              </a:rPr>
              <a:t>branch </a:t>
            </a:r>
            <a:r>
              <a:rPr spc="-7" dirty="0">
                <a:latin typeface="Calibri"/>
                <a:cs typeface="Calibri"/>
              </a:rPr>
              <a:t>and </a:t>
            </a:r>
            <a:r>
              <a:rPr dirty="0">
                <a:latin typeface="Calibri"/>
                <a:cs typeface="Calibri"/>
              </a:rPr>
              <a:t>a </a:t>
            </a:r>
            <a:r>
              <a:rPr spc="-13" dirty="0">
                <a:latin typeface="Calibri"/>
                <a:cs typeface="Calibri"/>
              </a:rPr>
              <a:t>Feature </a:t>
            </a:r>
            <a:r>
              <a:rPr dirty="0">
                <a:latin typeface="Calibri"/>
                <a:cs typeface="Calibri"/>
              </a:rPr>
              <a:t>A </a:t>
            </a:r>
            <a:r>
              <a:rPr spc="-20" dirty="0">
                <a:latin typeface="Calibri"/>
                <a:cs typeface="Calibri"/>
              </a:rPr>
              <a:t>branch. </a:t>
            </a:r>
            <a:r>
              <a:rPr spc="-393" dirty="0">
                <a:latin typeface="Calibri"/>
                <a:cs typeface="Calibri"/>
              </a:rPr>
              <a:t> </a:t>
            </a:r>
            <a:r>
              <a:rPr spc="13"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53"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53" dirty="0">
                <a:latin typeface="Calibri"/>
                <a:cs typeface="Calibri"/>
              </a:rPr>
              <a:t>p</a:t>
            </a:r>
            <a:r>
              <a:rPr dirty="0">
                <a:latin typeface="Calibri"/>
                <a:cs typeface="Calibri"/>
              </a:rPr>
              <a:t>er</a:t>
            </a:r>
            <a:r>
              <a:rPr spc="20" dirty="0">
                <a:latin typeface="Times New Roman"/>
                <a:cs typeface="Times New Roman"/>
              </a:rPr>
              <a:t> </a:t>
            </a:r>
            <a:r>
              <a:rPr spc="-53" dirty="0">
                <a:latin typeface="Calibri"/>
                <a:cs typeface="Calibri"/>
              </a:rPr>
              <a:t>h</a:t>
            </a:r>
            <a:r>
              <a:rPr spc="33" dirty="0">
                <a:latin typeface="Calibri"/>
                <a:cs typeface="Calibri"/>
              </a:rPr>
              <a:t>a</a:t>
            </a:r>
            <a:r>
              <a:rPr dirty="0">
                <a:latin typeface="Calibri"/>
                <a:cs typeface="Calibri"/>
              </a:rPr>
              <a:t>s</a:t>
            </a:r>
            <a:r>
              <a:rPr spc="-60" dirty="0">
                <a:latin typeface="Times New Roman"/>
                <a:cs typeface="Times New Roman"/>
              </a:rPr>
              <a:t> </a:t>
            </a:r>
            <a:r>
              <a:rPr spc="47" dirty="0">
                <a:latin typeface="Calibri"/>
                <a:cs typeface="Calibri"/>
              </a:rPr>
              <a:t>f</a:t>
            </a:r>
            <a:r>
              <a:rPr spc="-20" dirty="0">
                <a:latin typeface="Calibri"/>
                <a:cs typeface="Calibri"/>
              </a:rPr>
              <a:t>i</a:t>
            </a:r>
            <a:r>
              <a:rPr spc="-53" dirty="0">
                <a:latin typeface="Calibri"/>
                <a:cs typeface="Calibri"/>
              </a:rPr>
              <a:t>n</a:t>
            </a:r>
            <a:r>
              <a:rPr spc="-20" dirty="0">
                <a:latin typeface="Calibri"/>
                <a:cs typeface="Calibri"/>
              </a:rPr>
              <a:t>i</a:t>
            </a:r>
            <a:r>
              <a:rPr spc="-7" dirty="0">
                <a:latin typeface="Calibri"/>
                <a:cs typeface="Calibri"/>
              </a:rPr>
              <a:t>s</a:t>
            </a:r>
            <a:r>
              <a:rPr spc="-53" dirty="0">
                <a:latin typeface="Calibri"/>
                <a:cs typeface="Calibri"/>
              </a:rPr>
              <a:t>h</a:t>
            </a:r>
            <a:r>
              <a:rPr dirty="0">
                <a:latin typeface="Calibri"/>
                <a:cs typeface="Calibri"/>
              </a:rPr>
              <a:t>ed</a:t>
            </a:r>
            <a:r>
              <a:rPr spc="100" dirty="0">
                <a:latin typeface="Times New Roman"/>
                <a:cs typeface="Times New Roman"/>
              </a:rPr>
              <a:t> </a:t>
            </a:r>
            <a:r>
              <a:rPr spc="-53" dirty="0">
                <a:latin typeface="Calibri"/>
                <a:cs typeface="Calibri"/>
              </a:rPr>
              <a:t>h</a:t>
            </a:r>
            <a:r>
              <a:rPr spc="-20" dirty="0">
                <a:latin typeface="Calibri"/>
                <a:cs typeface="Calibri"/>
              </a:rPr>
              <a:t>i</a:t>
            </a:r>
            <a:r>
              <a:rPr spc="-7" dirty="0">
                <a:latin typeface="Calibri"/>
                <a:cs typeface="Calibri"/>
              </a:rPr>
              <a:t>s/</a:t>
            </a:r>
            <a:r>
              <a:rPr spc="-53" dirty="0">
                <a:latin typeface="Calibri"/>
                <a:cs typeface="Calibri"/>
              </a:rPr>
              <a:t>h</a:t>
            </a:r>
            <a:r>
              <a:rPr dirty="0">
                <a:latin typeface="Calibri"/>
                <a:cs typeface="Calibri"/>
              </a:rPr>
              <a:t>er</a:t>
            </a:r>
            <a:r>
              <a:rPr spc="20" dirty="0">
                <a:latin typeface="Times New Roman"/>
                <a:cs typeface="Times New Roman"/>
              </a:rPr>
              <a:t> </a:t>
            </a:r>
            <a:r>
              <a:rPr spc="7" dirty="0">
                <a:latin typeface="Calibri"/>
                <a:cs typeface="Calibri"/>
              </a:rPr>
              <a:t>w</a:t>
            </a:r>
            <a:r>
              <a:rPr spc="47" dirty="0">
                <a:latin typeface="Calibri"/>
                <a:cs typeface="Calibri"/>
              </a:rPr>
              <a:t>o</a:t>
            </a:r>
            <a:r>
              <a:rPr spc="-33" dirty="0">
                <a:latin typeface="Calibri"/>
                <a:cs typeface="Calibri"/>
              </a:rPr>
              <a:t>r</a:t>
            </a:r>
            <a:r>
              <a:rPr dirty="0">
                <a:latin typeface="Calibri"/>
                <a:cs typeface="Calibri"/>
              </a:rPr>
              <a:t>k</a:t>
            </a:r>
            <a:r>
              <a:rPr spc="-73" dirty="0">
                <a:latin typeface="Times New Roman"/>
                <a:cs typeface="Times New Roman"/>
              </a:rPr>
              <a:t> </a:t>
            </a:r>
            <a:r>
              <a:rPr spc="-20" dirty="0">
                <a:latin typeface="Calibri"/>
                <a:cs typeface="Calibri"/>
              </a:rPr>
              <a:t>i</a:t>
            </a:r>
            <a:r>
              <a:rPr dirty="0">
                <a:latin typeface="Calibri"/>
                <a:cs typeface="Calibri"/>
              </a:rPr>
              <a:t>n</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dirty="0">
                <a:latin typeface="Calibri"/>
                <a:cs typeface="Calibri"/>
              </a:rPr>
              <a:t>A </a:t>
            </a:r>
            <a:r>
              <a:rPr dirty="0">
                <a:latin typeface="Times New Roman"/>
                <a:cs typeface="Times New Roman"/>
              </a:rPr>
              <a:t> </a:t>
            </a:r>
            <a:r>
              <a:rPr spc="-13" dirty="0">
                <a:latin typeface="Calibri"/>
                <a:cs typeface="Calibri"/>
              </a:rPr>
              <a:t>branch</a:t>
            </a:r>
            <a:r>
              <a:rPr spc="40" dirty="0">
                <a:latin typeface="Calibri"/>
                <a:cs typeface="Calibri"/>
              </a:rPr>
              <a:t> </a:t>
            </a:r>
            <a:r>
              <a:rPr spc="-7" dirty="0">
                <a:latin typeface="Calibri"/>
                <a:cs typeface="Calibri"/>
              </a:rPr>
              <a:t>and</a:t>
            </a:r>
            <a:r>
              <a:rPr spc="-60" dirty="0">
                <a:latin typeface="Calibri"/>
                <a:cs typeface="Calibri"/>
              </a:rPr>
              <a:t> </a:t>
            </a:r>
            <a:r>
              <a:rPr spc="-7" dirty="0">
                <a:latin typeface="Calibri"/>
                <a:cs typeface="Calibri"/>
              </a:rPr>
              <a:t>wants</a:t>
            </a:r>
            <a:r>
              <a:rPr spc="-13" dirty="0">
                <a:latin typeface="Calibri"/>
                <a:cs typeface="Calibri"/>
              </a:rPr>
              <a:t> </a:t>
            </a:r>
            <a:r>
              <a:rPr dirty="0">
                <a:latin typeface="Calibri"/>
                <a:cs typeface="Calibri"/>
              </a:rPr>
              <a:t>to</a:t>
            </a:r>
            <a:r>
              <a:rPr spc="-73" dirty="0">
                <a:latin typeface="Calibri"/>
                <a:cs typeface="Calibri"/>
              </a:rPr>
              <a:t> </a:t>
            </a:r>
            <a:r>
              <a:rPr spc="-27" dirty="0">
                <a:latin typeface="Calibri"/>
                <a:cs typeface="Calibri"/>
              </a:rPr>
              <a:t>merge</a:t>
            </a:r>
            <a:r>
              <a:rPr spc="93" dirty="0">
                <a:latin typeface="Calibri"/>
                <a:cs typeface="Calibri"/>
              </a:rPr>
              <a:t> </a:t>
            </a:r>
            <a:r>
              <a:rPr spc="-27" dirty="0">
                <a:latin typeface="Calibri"/>
                <a:cs typeface="Calibri"/>
              </a:rPr>
              <a:t>his</a:t>
            </a:r>
            <a:r>
              <a:rPr spc="80" dirty="0">
                <a:latin typeface="Calibri"/>
                <a:cs typeface="Calibri"/>
              </a:rPr>
              <a:t> </a:t>
            </a:r>
            <a:r>
              <a:rPr spc="7" dirty="0">
                <a:latin typeface="Calibri"/>
                <a:cs typeface="Calibri"/>
              </a:rPr>
              <a:t>work</a:t>
            </a:r>
            <a:r>
              <a:rPr spc="-27" dirty="0">
                <a:latin typeface="Calibri"/>
                <a:cs typeface="Calibri"/>
              </a:rPr>
              <a:t> </a:t>
            </a:r>
            <a:r>
              <a:rPr spc="-13" dirty="0">
                <a:latin typeface="Calibri"/>
                <a:cs typeface="Calibri"/>
              </a:rPr>
              <a:t>in</a:t>
            </a:r>
            <a:r>
              <a:rPr spc="-60" dirty="0">
                <a:latin typeface="Calibri"/>
                <a:cs typeface="Calibri"/>
              </a:rPr>
              <a:t> </a:t>
            </a:r>
            <a:r>
              <a:rPr spc="-20" dirty="0">
                <a:latin typeface="Calibri"/>
                <a:cs typeface="Calibri"/>
              </a:rPr>
              <a:t>the</a:t>
            </a:r>
            <a:r>
              <a:rPr spc="87" dirty="0">
                <a:latin typeface="Calibri"/>
                <a:cs typeface="Calibri"/>
              </a:rPr>
              <a:t> </a:t>
            </a:r>
            <a:r>
              <a:rPr spc="-40" dirty="0">
                <a:latin typeface="Calibri"/>
                <a:cs typeface="Calibri"/>
              </a:rPr>
              <a:t>master.</a:t>
            </a:r>
            <a:endParaRPr>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7" name="object 7"/>
            <p:cNvSpPr/>
            <p:nvPr/>
          </p:nvSpPr>
          <p:spPr>
            <a:xfrm>
              <a:off x="3609228" y="3204722"/>
              <a:ext cx="4662170" cy="702310"/>
            </a:xfrm>
            <a:custGeom>
              <a:avLst/>
              <a:gdLst/>
              <a:ahLst/>
              <a:cxnLst/>
              <a:rect l="l" t="t" r="r" b="b"/>
              <a:pathLst>
                <a:path w="4662170" h="702310">
                  <a:moveTo>
                    <a:pt x="3374623" y="702003"/>
                  </a:moveTo>
                  <a:lnTo>
                    <a:pt x="4661915" y="702003"/>
                  </a:lnTo>
                </a:path>
                <a:path w="4662170" h="702310">
                  <a:moveTo>
                    <a:pt x="3936857" y="8381"/>
                  </a:moveTo>
                  <a:lnTo>
                    <a:pt x="3329421" y="675631"/>
                  </a:lnTo>
                </a:path>
                <a:path w="4662170" h="702310">
                  <a:moveTo>
                    <a:pt x="2770479" y="0"/>
                  </a:moveTo>
                  <a:lnTo>
                    <a:pt x="4057771" y="0"/>
                  </a:lnTo>
                </a:path>
                <a:path w="4662170" h="702310">
                  <a:moveTo>
                    <a:pt x="1317223" y="38861"/>
                  </a:moveTo>
                  <a:lnTo>
                    <a:pt x="1876165" y="636388"/>
                  </a:lnTo>
                </a:path>
                <a:path w="4662170" h="702310">
                  <a:moveTo>
                    <a:pt x="1330817" y="0"/>
                  </a:moveTo>
                  <a:lnTo>
                    <a:pt x="2618079" y="0"/>
                  </a:lnTo>
                </a:path>
                <a:path w="4662170" h="702310">
                  <a:moveTo>
                    <a:pt x="2005949" y="702003"/>
                  </a:moveTo>
                  <a:lnTo>
                    <a:pt x="3293211" y="702003"/>
                  </a:lnTo>
                </a:path>
                <a:path w="4662170" h="702310">
                  <a:moveTo>
                    <a:pt x="0" y="0"/>
                  </a:moveTo>
                  <a:lnTo>
                    <a:pt x="1287261" y="0"/>
                  </a:lnTo>
                </a:path>
              </a:pathLst>
            </a:custGeom>
            <a:ln w="28574">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9" name="object 9"/>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0" name="object 10"/>
          <p:cNvGrpSpPr/>
          <p:nvPr/>
        </p:nvGrpSpPr>
        <p:grpSpPr>
          <a:xfrm>
            <a:off x="139700" y="2540001"/>
            <a:ext cx="3327400" cy="1206500"/>
            <a:chOff x="104775" y="1905000"/>
            <a:chExt cx="2495550" cy="904875"/>
          </a:xfrm>
        </p:grpSpPr>
        <p:pic>
          <p:nvPicPr>
            <p:cNvPr id="11" name="object 11"/>
            <p:cNvPicPr/>
            <p:nvPr/>
          </p:nvPicPr>
          <p:blipFill>
            <a:blip r:embed="rId4" cstate="print"/>
            <a:stretch>
              <a:fillRect/>
            </a:stretch>
          </p:blipFill>
          <p:spPr>
            <a:xfrm>
              <a:off x="161925" y="1962150"/>
              <a:ext cx="2438400" cy="847725"/>
            </a:xfrm>
            <a:prstGeom prst="rect">
              <a:avLst/>
            </a:prstGeom>
          </p:spPr>
        </p:pic>
        <p:pic>
          <p:nvPicPr>
            <p:cNvPr id="12" name="object 12"/>
            <p:cNvPicPr/>
            <p:nvPr/>
          </p:nvPicPr>
          <p:blipFill>
            <a:blip r:embed="rId5" cstate="print"/>
            <a:stretch>
              <a:fillRect/>
            </a:stretch>
          </p:blipFill>
          <p:spPr>
            <a:xfrm>
              <a:off x="104775" y="1905000"/>
              <a:ext cx="2495550" cy="904875"/>
            </a:xfrm>
            <a:prstGeom prst="rect">
              <a:avLst/>
            </a:prstGeom>
          </p:spPr>
        </p:pic>
        <p:sp>
          <p:nvSpPr>
            <p:cNvPr id="13" name="object 13"/>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5" name="object 15"/>
          <p:cNvGrpSpPr/>
          <p:nvPr/>
        </p:nvGrpSpPr>
        <p:grpSpPr>
          <a:xfrm>
            <a:off x="447150" y="2818112"/>
            <a:ext cx="9798473" cy="2569633"/>
            <a:chOff x="335362" y="2113583"/>
            <a:chExt cx="7348855" cy="1927225"/>
          </a:xfrm>
        </p:grpSpPr>
        <p:pic>
          <p:nvPicPr>
            <p:cNvPr id="16" name="object 16"/>
            <p:cNvPicPr/>
            <p:nvPr/>
          </p:nvPicPr>
          <p:blipFill>
            <a:blip r:embed="rId6" cstate="print"/>
            <a:stretch>
              <a:fillRect/>
            </a:stretch>
          </p:blipFill>
          <p:spPr>
            <a:xfrm>
              <a:off x="405941" y="2113583"/>
              <a:ext cx="495504" cy="495504"/>
            </a:xfrm>
            <a:prstGeom prst="rect">
              <a:avLst/>
            </a:prstGeom>
          </p:spPr>
        </p:pic>
        <p:sp>
          <p:nvSpPr>
            <p:cNvPr id="17" name="object 17"/>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8" name="object 18"/>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9" name="object 19"/>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0" name="object 20"/>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1" name="object 21"/>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sp>
          <p:nvSpPr>
            <p:cNvPr id="22" name="object 22"/>
            <p:cNvSpPr/>
            <p:nvPr/>
          </p:nvSpPr>
          <p:spPr>
            <a:xfrm>
              <a:off x="3467100" y="3079491"/>
              <a:ext cx="275590" cy="267335"/>
            </a:xfrm>
            <a:custGeom>
              <a:avLst/>
              <a:gdLst/>
              <a:ahLst/>
              <a:cxnLst/>
              <a:rect l="l" t="t" r="r" b="b"/>
              <a:pathLst>
                <a:path w="275589" h="267335">
                  <a:moveTo>
                    <a:pt x="137678" y="0"/>
                  </a:moveTo>
                  <a:lnTo>
                    <a:pt x="94192" y="6811"/>
                  </a:lnTo>
                  <a:lnTo>
                    <a:pt x="56402" y="25778"/>
                  </a:lnTo>
                  <a:lnTo>
                    <a:pt x="26587" y="54701"/>
                  </a:lnTo>
                  <a:lnTo>
                    <a:pt x="7026" y="91379"/>
                  </a:lnTo>
                  <a:lnTo>
                    <a:pt x="0" y="133612"/>
                  </a:lnTo>
                  <a:lnTo>
                    <a:pt x="7026" y="175839"/>
                  </a:lnTo>
                  <a:lnTo>
                    <a:pt x="26587" y="212513"/>
                  </a:lnTo>
                  <a:lnTo>
                    <a:pt x="56402" y="241434"/>
                  </a:lnTo>
                  <a:lnTo>
                    <a:pt x="94192" y="260400"/>
                  </a:lnTo>
                  <a:lnTo>
                    <a:pt x="137678" y="267212"/>
                  </a:lnTo>
                  <a:lnTo>
                    <a:pt x="181136" y="260400"/>
                  </a:lnTo>
                  <a:lnTo>
                    <a:pt x="218887" y="241434"/>
                  </a:lnTo>
                  <a:lnTo>
                    <a:pt x="248661" y="212513"/>
                  </a:lnTo>
                  <a:lnTo>
                    <a:pt x="268190" y="175839"/>
                  </a:lnTo>
                  <a:lnTo>
                    <a:pt x="275203" y="133612"/>
                  </a:lnTo>
                  <a:lnTo>
                    <a:pt x="268190" y="91379"/>
                  </a:lnTo>
                  <a:lnTo>
                    <a:pt x="248661" y="54701"/>
                  </a:lnTo>
                  <a:lnTo>
                    <a:pt x="218887" y="25778"/>
                  </a:lnTo>
                  <a:lnTo>
                    <a:pt x="181136" y="6811"/>
                  </a:lnTo>
                  <a:lnTo>
                    <a:pt x="137678" y="0"/>
                  </a:lnTo>
                  <a:close/>
                </a:path>
              </a:pathLst>
            </a:custGeom>
            <a:solidFill>
              <a:srgbClr val="F07F09"/>
            </a:solidFill>
          </p:spPr>
          <p:txBody>
            <a:bodyPr wrap="square" lIns="0" tIns="0" rIns="0" bIns="0" rtlCol="0"/>
            <a:lstStyle/>
            <a:p>
              <a:endParaRPr sz="2400"/>
            </a:p>
          </p:txBody>
        </p:sp>
        <p:sp>
          <p:nvSpPr>
            <p:cNvPr id="23" name="object 23"/>
            <p:cNvSpPr/>
            <p:nvPr/>
          </p:nvSpPr>
          <p:spPr>
            <a:xfrm>
              <a:off x="4754361" y="3079491"/>
              <a:ext cx="275590" cy="267335"/>
            </a:xfrm>
            <a:custGeom>
              <a:avLst/>
              <a:gdLst/>
              <a:ahLst/>
              <a:cxnLst/>
              <a:rect l="l" t="t" r="r" b="b"/>
              <a:pathLst>
                <a:path w="275589" h="267335">
                  <a:moveTo>
                    <a:pt x="137678" y="0"/>
                  </a:moveTo>
                  <a:lnTo>
                    <a:pt x="94145" y="6811"/>
                  </a:lnTo>
                  <a:lnTo>
                    <a:pt x="56349" y="25778"/>
                  </a:lnTo>
                  <a:lnTo>
                    <a:pt x="26552" y="54701"/>
                  </a:lnTo>
                  <a:lnTo>
                    <a:pt x="7015" y="91379"/>
                  </a:lnTo>
                  <a:lnTo>
                    <a:pt x="0" y="133612"/>
                  </a:lnTo>
                  <a:lnTo>
                    <a:pt x="7015" y="175839"/>
                  </a:lnTo>
                  <a:lnTo>
                    <a:pt x="26552" y="212513"/>
                  </a:lnTo>
                  <a:lnTo>
                    <a:pt x="56349" y="241434"/>
                  </a:lnTo>
                  <a:lnTo>
                    <a:pt x="94145" y="260400"/>
                  </a:lnTo>
                  <a:lnTo>
                    <a:pt x="137678" y="267212"/>
                  </a:lnTo>
                  <a:lnTo>
                    <a:pt x="181151" y="260400"/>
                  </a:lnTo>
                  <a:lnTo>
                    <a:pt x="218911" y="241434"/>
                  </a:lnTo>
                  <a:lnTo>
                    <a:pt x="248689" y="212513"/>
                  </a:lnTo>
                  <a:lnTo>
                    <a:pt x="268220" y="175839"/>
                  </a:lnTo>
                  <a:lnTo>
                    <a:pt x="275234" y="133612"/>
                  </a:lnTo>
                  <a:lnTo>
                    <a:pt x="268220" y="91379"/>
                  </a:lnTo>
                  <a:lnTo>
                    <a:pt x="248689" y="54701"/>
                  </a:lnTo>
                  <a:lnTo>
                    <a:pt x="218911" y="25778"/>
                  </a:lnTo>
                  <a:lnTo>
                    <a:pt x="181151" y="6811"/>
                  </a:lnTo>
                  <a:lnTo>
                    <a:pt x="137678" y="0"/>
                  </a:lnTo>
                  <a:close/>
                </a:path>
              </a:pathLst>
            </a:custGeom>
            <a:solidFill>
              <a:srgbClr val="4EA4D8"/>
            </a:solidFill>
          </p:spPr>
          <p:txBody>
            <a:bodyPr wrap="square" lIns="0" tIns="0" rIns="0" bIns="0" rtlCol="0"/>
            <a:lstStyle/>
            <a:p>
              <a:endParaRPr sz="2400"/>
            </a:p>
          </p:txBody>
        </p:sp>
        <p:sp>
          <p:nvSpPr>
            <p:cNvPr id="24" name="object 24"/>
            <p:cNvSpPr/>
            <p:nvPr/>
          </p:nvSpPr>
          <p:spPr>
            <a:xfrm>
              <a:off x="5408157" y="3773042"/>
              <a:ext cx="275590" cy="267335"/>
            </a:xfrm>
            <a:custGeom>
              <a:avLst/>
              <a:gdLst/>
              <a:ahLst/>
              <a:cxnLst/>
              <a:rect l="l" t="t" r="r" b="b"/>
              <a:pathLst>
                <a:path w="275589" h="267335">
                  <a:moveTo>
                    <a:pt x="137678" y="0"/>
                  </a:moveTo>
                  <a:lnTo>
                    <a:pt x="94145" y="6811"/>
                  </a:lnTo>
                  <a:lnTo>
                    <a:pt x="56349" y="25782"/>
                  </a:lnTo>
                  <a:lnTo>
                    <a:pt x="26552" y="54716"/>
                  </a:lnTo>
                  <a:lnTo>
                    <a:pt x="7015" y="91415"/>
                  </a:lnTo>
                  <a:lnTo>
                    <a:pt x="0" y="133682"/>
                  </a:lnTo>
                  <a:lnTo>
                    <a:pt x="7015" y="175915"/>
                  </a:lnTo>
                  <a:lnTo>
                    <a:pt x="26552" y="212593"/>
                  </a:lnTo>
                  <a:lnTo>
                    <a:pt x="56349" y="241515"/>
                  </a:lnTo>
                  <a:lnTo>
                    <a:pt x="94145" y="260483"/>
                  </a:lnTo>
                  <a:lnTo>
                    <a:pt x="137678" y="267294"/>
                  </a:lnTo>
                  <a:lnTo>
                    <a:pt x="181151" y="260483"/>
                  </a:lnTo>
                  <a:lnTo>
                    <a:pt x="218911" y="241515"/>
                  </a:lnTo>
                  <a:lnTo>
                    <a:pt x="248689" y="212593"/>
                  </a:lnTo>
                  <a:lnTo>
                    <a:pt x="268220" y="175915"/>
                  </a:lnTo>
                  <a:lnTo>
                    <a:pt x="275234" y="133682"/>
                  </a:lnTo>
                  <a:lnTo>
                    <a:pt x="268220" y="91415"/>
                  </a:lnTo>
                  <a:lnTo>
                    <a:pt x="248689" y="54716"/>
                  </a:lnTo>
                  <a:lnTo>
                    <a:pt x="218911" y="25782"/>
                  </a:lnTo>
                  <a:lnTo>
                    <a:pt x="181151" y="6811"/>
                  </a:lnTo>
                  <a:lnTo>
                    <a:pt x="137678" y="0"/>
                  </a:lnTo>
                  <a:close/>
                </a:path>
              </a:pathLst>
            </a:custGeom>
            <a:solidFill>
              <a:srgbClr val="5F4778"/>
            </a:solidFill>
          </p:spPr>
          <p:txBody>
            <a:bodyPr wrap="square" lIns="0" tIns="0" rIns="0" bIns="0" rtlCol="0"/>
            <a:lstStyle/>
            <a:p>
              <a:endParaRPr sz="2400"/>
            </a:p>
          </p:txBody>
        </p:sp>
        <p:sp>
          <p:nvSpPr>
            <p:cNvPr id="25" name="object 25"/>
            <p:cNvSpPr/>
            <p:nvPr/>
          </p:nvSpPr>
          <p:spPr>
            <a:xfrm>
              <a:off x="6764914" y="3773042"/>
              <a:ext cx="275590" cy="267335"/>
            </a:xfrm>
            <a:custGeom>
              <a:avLst/>
              <a:gdLst/>
              <a:ahLst/>
              <a:cxnLst/>
              <a:rect l="l" t="t" r="r" b="b"/>
              <a:pathLst>
                <a:path w="275590" h="267335">
                  <a:moveTo>
                    <a:pt x="137525" y="0"/>
                  </a:moveTo>
                  <a:lnTo>
                    <a:pt x="94067" y="6811"/>
                  </a:lnTo>
                  <a:lnTo>
                    <a:pt x="56316" y="25782"/>
                  </a:lnTo>
                  <a:lnTo>
                    <a:pt x="26542" y="54716"/>
                  </a:lnTo>
                  <a:lnTo>
                    <a:pt x="7013" y="91415"/>
                  </a:lnTo>
                  <a:lnTo>
                    <a:pt x="0" y="133682"/>
                  </a:lnTo>
                  <a:lnTo>
                    <a:pt x="7013" y="175915"/>
                  </a:lnTo>
                  <a:lnTo>
                    <a:pt x="26542" y="212593"/>
                  </a:lnTo>
                  <a:lnTo>
                    <a:pt x="56316" y="241515"/>
                  </a:lnTo>
                  <a:lnTo>
                    <a:pt x="94067" y="260483"/>
                  </a:lnTo>
                  <a:lnTo>
                    <a:pt x="137525" y="267294"/>
                  </a:lnTo>
                  <a:lnTo>
                    <a:pt x="181058" y="260483"/>
                  </a:lnTo>
                  <a:lnTo>
                    <a:pt x="218854" y="241515"/>
                  </a:lnTo>
                  <a:lnTo>
                    <a:pt x="248651" y="212593"/>
                  </a:lnTo>
                  <a:lnTo>
                    <a:pt x="268188" y="175915"/>
                  </a:lnTo>
                  <a:lnTo>
                    <a:pt x="275203" y="133682"/>
                  </a:lnTo>
                  <a:lnTo>
                    <a:pt x="268188" y="91415"/>
                  </a:lnTo>
                  <a:lnTo>
                    <a:pt x="248651" y="54716"/>
                  </a:lnTo>
                  <a:lnTo>
                    <a:pt x="218854" y="25782"/>
                  </a:lnTo>
                  <a:lnTo>
                    <a:pt x="181058" y="6811"/>
                  </a:lnTo>
                  <a:lnTo>
                    <a:pt x="137525" y="0"/>
                  </a:lnTo>
                  <a:close/>
                </a:path>
              </a:pathLst>
            </a:custGeom>
            <a:solidFill>
              <a:srgbClr val="6B9E24"/>
            </a:solidFill>
          </p:spPr>
          <p:txBody>
            <a:bodyPr wrap="square" lIns="0" tIns="0" rIns="0" bIns="0" rtlCol="0"/>
            <a:lstStyle/>
            <a:p>
              <a:endParaRPr sz="2400"/>
            </a:p>
          </p:txBody>
        </p:sp>
        <p:sp>
          <p:nvSpPr>
            <p:cNvPr id="26" name="object 26"/>
            <p:cNvSpPr/>
            <p:nvPr/>
          </p:nvSpPr>
          <p:spPr>
            <a:xfrm>
              <a:off x="6121267" y="3071110"/>
              <a:ext cx="275590" cy="267335"/>
            </a:xfrm>
            <a:custGeom>
              <a:avLst/>
              <a:gdLst/>
              <a:ahLst/>
              <a:cxnLst/>
              <a:rect l="l" t="t" r="r" b="b"/>
              <a:pathLst>
                <a:path w="275589" h="267335">
                  <a:moveTo>
                    <a:pt x="137556" y="0"/>
                  </a:moveTo>
                  <a:lnTo>
                    <a:pt x="94083" y="6811"/>
                  </a:lnTo>
                  <a:lnTo>
                    <a:pt x="56323" y="25778"/>
                  </a:lnTo>
                  <a:lnTo>
                    <a:pt x="26544" y="54701"/>
                  </a:lnTo>
                  <a:lnTo>
                    <a:pt x="7014" y="91379"/>
                  </a:lnTo>
                  <a:lnTo>
                    <a:pt x="0" y="133612"/>
                  </a:lnTo>
                  <a:lnTo>
                    <a:pt x="7014" y="175839"/>
                  </a:lnTo>
                  <a:lnTo>
                    <a:pt x="26544" y="212513"/>
                  </a:lnTo>
                  <a:lnTo>
                    <a:pt x="56323" y="241434"/>
                  </a:lnTo>
                  <a:lnTo>
                    <a:pt x="94083" y="260400"/>
                  </a:lnTo>
                  <a:lnTo>
                    <a:pt x="137556" y="267212"/>
                  </a:lnTo>
                  <a:lnTo>
                    <a:pt x="181085" y="260400"/>
                  </a:lnTo>
                  <a:lnTo>
                    <a:pt x="218873" y="241434"/>
                  </a:lnTo>
                  <a:lnTo>
                    <a:pt x="248662" y="212513"/>
                  </a:lnTo>
                  <a:lnTo>
                    <a:pt x="268192" y="175839"/>
                  </a:lnTo>
                  <a:lnTo>
                    <a:pt x="275203" y="133612"/>
                  </a:lnTo>
                  <a:lnTo>
                    <a:pt x="268192" y="91379"/>
                  </a:lnTo>
                  <a:lnTo>
                    <a:pt x="248662" y="54701"/>
                  </a:lnTo>
                  <a:lnTo>
                    <a:pt x="218873" y="25778"/>
                  </a:lnTo>
                  <a:lnTo>
                    <a:pt x="181085" y="6811"/>
                  </a:lnTo>
                  <a:lnTo>
                    <a:pt x="137556" y="0"/>
                  </a:lnTo>
                  <a:close/>
                </a:path>
              </a:pathLst>
            </a:custGeom>
            <a:solidFill>
              <a:srgbClr val="595959"/>
            </a:solidFill>
          </p:spPr>
          <p:txBody>
            <a:bodyPr wrap="square" lIns="0" tIns="0" rIns="0" bIns="0" rtlCol="0"/>
            <a:lstStyle/>
            <a:p>
              <a:endParaRPr sz="2400"/>
            </a:p>
          </p:txBody>
        </p:sp>
        <p:sp>
          <p:nvSpPr>
            <p:cNvPr id="27" name="object 27"/>
            <p:cNvSpPr/>
            <p:nvPr/>
          </p:nvSpPr>
          <p:spPr>
            <a:xfrm>
              <a:off x="7408559" y="3080897"/>
              <a:ext cx="275590" cy="267335"/>
            </a:xfrm>
            <a:custGeom>
              <a:avLst/>
              <a:gdLst/>
              <a:ahLst/>
              <a:cxnLst/>
              <a:rect l="l" t="t" r="r" b="b"/>
              <a:pathLst>
                <a:path w="275590" h="267335">
                  <a:moveTo>
                    <a:pt x="137525" y="0"/>
                  </a:moveTo>
                  <a:lnTo>
                    <a:pt x="94055" y="6811"/>
                  </a:lnTo>
                  <a:lnTo>
                    <a:pt x="56303" y="25777"/>
                  </a:lnTo>
                  <a:lnTo>
                    <a:pt x="26533" y="54698"/>
                  </a:lnTo>
                  <a:lnTo>
                    <a:pt x="7010" y="91372"/>
                  </a:lnTo>
                  <a:lnTo>
                    <a:pt x="0" y="133599"/>
                  </a:lnTo>
                  <a:lnTo>
                    <a:pt x="7010" y="175826"/>
                  </a:lnTo>
                  <a:lnTo>
                    <a:pt x="26533" y="212501"/>
                  </a:lnTo>
                  <a:lnTo>
                    <a:pt x="56303" y="241422"/>
                  </a:lnTo>
                  <a:lnTo>
                    <a:pt x="94055" y="260388"/>
                  </a:lnTo>
                  <a:lnTo>
                    <a:pt x="137525" y="267199"/>
                  </a:lnTo>
                  <a:lnTo>
                    <a:pt x="181011" y="260388"/>
                  </a:lnTo>
                  <a:lnTo>
                    <a:pt x="218801" y="241422"/>
                  </a:lnTo>
                  <a:lnTo>
                    <a:pt x="248616" y="212501"/>
                  </a:lnTo>
                  <a:lnTo>
                    <a:pt x="268177" y="175826"/>
                  </a:lnTo>
                  <a:lnTo>
                    <a:pt x="275203" y="133599"/>
                  </a:lnTo>
                  <a:lnTo>
                    <a:pt x="268177" y="91372"/>
                  </a:lnTo>
                  <a:lnTo>
                    <a:pt x="248616" y="54698"/>
                  </a:lnTo>
                  <a:lnTo>
                    <a:pt x="218801" y="25777"/>
                  </a:lnTo>
                  <a:lnTo>
                    <a:pt x="181011" y="6811"/>
                  </a:lnTo>
                  <a:lnTo>
                    <a:pt x="137525" y="0"/>
                  </a:lnTo>
                  <a:close/>
                </a:path>
              </a:pathLst>
            </a:custGeom>
            <a:solidFill>
              <a:srgbClr val="006FC0"/>
            </a:solidFill>
          </p:spPr>
          <p:txBody>
            <a:bodyPr wrap="square" lIns="0" tIns="0" rIns="0" bIns="0" rtlCol="0"/>
            <a:lstStyle/>
            <a:p>
              <a:endParaRPr sz="2400"/>
            </a:p>
          </p:txBody>
        </p:sp>
      </p:grpSp>
      <p:sp>
        <p:nvSpPr>
          <p:cNvPr id="28" name="object 28"/>
          <p:cNvSpPr txBox="1"/>
          <p:nvPr/>
        </p:nvSpPr>
        <p:spPr>
          <a:xfrm>
            <a:off x="10837850" y="5496553"/>
            <a:ext cx="92879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Feature</a:t>
            </a:r>
            <a:r>
              <a:rPr spc="-87" dirty="0">
                <a:latin typeface="Calibri"/>
                <a:cs typeface="Calibri"/>
              </a:rPr>
              <a:t> </a:t>
            </a:r>
            <a:r>
              <a:rPr dirty="0">
                <a:latin typeface="Calibri"/>
                <a:cs typeface="Calibri"/>
              </a:rPr>
              <a:t>A</a:t>
            </a:r>
            <a:endParaRPr>
              <a:latin typeface="Calibri"/>
              <a:cs typeface="Calibri"/>
            </a:endParaRPr>
          </a:p>
        </p:txBody>
      </p:sp>
      <p:sp>
        <p:nvSpPr>
          <p:cNvPr id="29" name="object 29"/>
          <p:cNvSpPr txBox="1"/>
          <p:nvPr/>
        </p:nvSpPr>
        <p:spPr>
          <a:xfrm>
            <a:off x="10138332" y="3743867"/>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sp>
        <p:nvSpPr>
          <p:cNvPr id="30" name="object 30"/>
          <p:cNvSpPr txBox="1"/>
          <p:nvPr/>
        </p:nvSpPr>
        <p:spPr>
          <a:xfrm>
            <a:off x="4993306" y="1309699"/>
            <a:ext cx="5629487" cy="848950"/>
          </a:xfrm>
          <a:prstGeom prst="rect">
            <a:avLst/>
          </a:prstGeom>
        </p:spPr>
        <p:txBody>
          <a:bodyPr vert="horz" wrap="square" lIns="0" tIns="17780" rIns="0" bIns="0" rtlCol="0">
            <a:spAutoFit/>
          </a:bodyPr>
          <a:lstStyle/>
          <a:p>
            <a:pPr marL="16933" marR="6773">
              <a:lnSpc>
                <a:spcPct val="99700"/>
              </a:lnSpc>
              <a:spcBef>
                <a:spcPts val="140"/>
              </a:spcBef>
            </a:pPr>
            <a:r>
              <a:rPr spc="20" dirty="0">
                <a:latin typeface="Calibri"/>
                <a:cs typeface="Calibri"/>
              </a:rPr>
              <a:t>If</a:t>
            </a:r>
            <a:r>
              <a:rPr spc="-67" dirty="0">
                <a:latin typeface="Calibri"/>
                <a:cs typeface="Calibri"/>
              </a:rPr>
              <a:t> </a:t>
            </a:r>
            <a:r>
              <a:rPr spc="-27" dirty="0">
                <a:latin typeface="Calibri"/>
                <a:cs typeface="Calibri"/>
              </a:rPr>
              <a:t>he</a:t>
            </a:r>
            <a:r>
              <a:rPr dirty="0">
                <a:latin typeface="Calibri"/>
                <a:cs typeface="Calibri"/>
              </a:rPr>
              <a:t> </a:t>
            </a:r>
            <a:r>
              <a:rPr spc="-13" dirty="0">
                <a:latin typeface="Calibri"/>
                <a:cs typeface="Calibri"/>
              </a:rPr>
              <a:t>is</a:t>
            </a:r>
            <a:r>
              <a:rPr spc="87" dirty="0">
                <a:latin typeface="Calibri"/>
                <a:cs typeface="Calibri"/>
              </a:rPr>
              <a:t> </a:t>
            </a:r>
            <a:r>
              <a:rPr spc="-27" dirty="0">
                <a:latin typeface="Calibri"/>
                <a:cs typeface="Calibri"/>
              </a:rPr>
              <a:t>using</a:t>
            </a:r>
            <a:r>
              <a:rPr spc="53" dirty="0">
                <a:latin typeface="Calibri"/>
                <a:cs typeface="Calibri"/>
              </a:rPr>
              <a:t> </a:t>
            </a:r>
            <a:r>
              <a:rPr b="1" spc="-7" dirty="0">
                <a:latin typeface="Calibri"/>
                <a:cs typeface="Calibri"/>
              </a:rPr>
              <a:t>git</a:t>
            </a:r>
            <a:r>
              <a:rPr b="1" spc="-33" dirty="0">
                <a:latin typeface="Calibri"/>
                <a:cs typeface="Calibri"/>
              </a:rPr>
              <a:t> </a:t>
            </a:r>
            <a:r>
              <a:rPr b="1" dirty="0">
                <a:latin typeface="Calibri"/>
                <a:cs typeface="Calibri"/>
              </a:rPr>
              <a:t>merge</a:t>
            </a:r>
            <a:r>
              <a:rPr dirty="0">
                <a:latin typeface="Calibri"/>
                <a:cs typeface="Calibri"/>
              </a:rPr>
              <a:t>,</a:t>
            </a:r>
            <a:r>
              <a:rPr spc="-53" dirty="0">
                <a:latin typeface="Calibri"/>
                <a:cs typeface="Calibri"/>
              </a:rPr>
              <a:t> </a:t>
            </a:r>
            <a:r>
              <a:rPr dirty="0">
                <a:latin typeface="Calibri"/>
                <a:cs typeface="Calibri"/>
              </a:rPr>
              <a:t>a</a:t>
            </a:r>
            <a:r>
              <a:rPr spc="20"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 </a:t>
            </a:r>
            <a:r>
              <a:rPr spc="-13" dirty="0">
                <a:latin typeface="Calibri"/>
                <a:cs typeface="Calibri"/>
              </a:rPr>
              <a:t>will</a:t>
            </a:r>
            <a:r>
              <a:rPr spc="-20" dirty="0">
                <a:latin typeface="Calibri"/>
                <a:cs typeface="Calibri"/>
              </a:rPr>
              <a:t> </a:t>
            </a:r>
            <a:r>
              <a:rPr spc="-27" dirty="0">
                <a:latin typeface="Calibri"/>
                <a:cs typeface="Calibri"/>
              </a:rPr>
              <a:t>be</a:t>
            </a:r>
            <a:r>
              <a:rPr spc="93" dirty="0">
                <a:latin typeface="Calibri"/>
                <a:cs typeface="Calibri"/>
              </a:rPr>
              <a:t> </a:t>
            </a:r>
            <a:r>
              <a:rPr spc="-7" dirty="0">
                <a:latin typeface="Calibri"/>
                <a:cs typeface="Calibri"/>
              </a:rPr>
              <a:t>created,</a:t>
            </a:r>
            <a:r>
              <a:rPr spc="-53" dirty="0">
                <a:latin typeface="Calibri"/>
                <a:cs typeface="Calibri"/>
              </a:rPr>
              <a:t> </a:t>
            </a:r>
            <a:r>
              <a:rPr spc="-7" dirty="0">
                <a:latin typeface="Calibri"/>
                <a:cs typeface="Calibri"/>
              </a:rPr>
              <a:t>which </a:t>
            </a:r>
            <a:r>
              <a:rPr spc="-387" dirty="0">
                <a:latin typeface="Calibri"/>
                <a:cs typeface="Calibri"/>
              </a:rPr>
              <a:t> </a:t>
            </a:r>
            <a:r>
              <a:rPr spc="7" dirty="0">
                <a:latin typeface="Calibri"/>
                <a:cs typeface="Calibri"/>
              </a:rPr>
              <a:t>w</a:t>
            </a:r>
            <a:r>
              <a:rPr spc="-20" dirty="0">
                <a:latin typeface="Calibri"/>
                <a:cs typeface="Calibri"/>
              </a:rPr>
              <a:t>il</a:t>
            </a:r>
            <a:r>
              <a:rPr dirty="0">
                <a:latin typeface="Calibri"/>
                <a:cs typeface="Calibri"/>
              </a:rPr>
              <a:t>l</a:t>
            </a:r>
            <a:r>
              <a:rPr spc="-67"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53" dirty="0">
                <a:latin typeface="Calibri"/>
                <a:cs typeface="Calibri"/>
              </a:rPr>
              <a:t>h</a:t>
            </a:r>
            <a:r>
              <a:rPr spc="33" dirty="0">
                <a:latin typeface="Calibri"/>
                <a:cs typeface="Calibri"/>
              </a:rPr>
              <a:t>a</a:t>
            </a:r>
            <a:r>
              <a:rPr spc="-53" dirty="0">
                <a:latin typeface="Calibri"/>
                <a:cs typeface="Calibri"/>
              </a:rPr>
              <a:t>ng</a:t>
            </a:r>
            <a:r>
              <a:rPr dirty="0">
                <a:latin typeface="Calibri"/>
                <a:cs typeface="Calibri"/>
              </a:rPr>
              <a:t>es</a:t>
            </a:r>
            <a:r>
              <a:rPr spc="-5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33"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47" dirty="0">
                <a:latin typeface="Times New Roman"/>
                <a:cs typeface="Times New Roman"/>
              </a:rPr>
              <a:t> </a:t>
            </a:r>
            <a:r>
              <a:rPr dirty="0">
                <a:latin typeface="Calibri"/>
                <a:cs typeface="Calibri"/>
              </a:rPr>
              <a:t>A</a:t>
            </a:r>
            <a:r>
              <a:rPr spc="-93" dirty="0">
                <a:latin typeface="Times New Roman"/>
                <a:cs typeface="Times New Roman"/>
              </a:rPr>
              <a:t> </a:t>
            </a:r>
            <a:r>
              <a:rPr spc="33" dirty="0">
                <a:latin typeface="Calibri"/>
                <a:cs typeface="Calibri"/>
              </a:rPr>
              <a:t>a</a:t>
            </a:r>
            <a:r>
              <a:rPr spc="-53" dirty="0">
                <a:latin typeface="Calibri"/>
                <a:cs typeface="Calibri"/>
              </a:rPr>
              <a:t>n</a:t>
            </a:r>
            <a:r>
              <a:rPr dirty="0">
                <a:latin typeface="Calibri"/>
                <a:cs typeface="Calibri"/>
              </a:rPr>
              <a:t>d</a:t>
            </a:r>
            <a:r>
              <a:rPr dirty="0">
                <a:latin typeface="Times New Roman"/>
                <a:cs typeface="Times New Roman"/>
              </a:rPr>
              <a:t> </a:t>
            </a: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18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spc="-20" dirty="0">
                <a:latin typeface="Calibri"/>
                <a:cs typeface="Calibri"/>
              </a:rPr>
              <a:t>combined.</a:t>
            </a:r>
            <a:endParaRPr>
              <a:latin typeface="Calibri"/>
              <a:cs typeface="Calibri"/>
            </a:endParaRPr>
          </a:p>
        </p:txBody>
      </p:sp>
      <p:sp>
        <p:nvSpPr>
          <p:cNvPr id="31" name="object 31"/>
          <p:cNvSpPr txBox="1"/>
          <p:nvPr/>
        </p:nvSpPr>
        <p:spPr>
          <a:xfrm>
            <a:off x="4993306" y="2404091"/>
            <a:ext cx="5702300" cy="567314"/>
          </a:xfrm>
          <a:prstGeom prst="rect">
            <a:avLst/>
          </a:prstGeom>
        </p:spPr>
        <p:txBody>
          <a:bodyPr vert="horz" wrap="square" lIns="0" tIns="11853" rIns="0" bIns="0" rtlCol="0">
            <a:spAutoFit/>
          </a:bodyPr>
          <a:lstStyle/>
          <a:p>
            <a:pPr marL="16933" marR="6773">
              <a:lnSpc>
                <a:spcPct val="102000"/>
              </a:lnSpc>
              <a:spcBef>
                <a:spcPts val="93"/>
              </a:spcBef>
            </a:pPr>
            <a:r>
              <a:rPr spc="-33" dirty="0">
                <a:latin typeface="Calibri"/>
                <a:cs typeface="Calibri"/>
              </a:rPr>
              <a:t>Any</a:t>
            </a:r>
            <a:r>
              <a:rPr spc="73" dirty="0">
                <a:latin typeface="Calibri"/>
                <a:cs typeface="Calibri"/>
              </a:rPr>
              <a:t> </a:t>
            </a:r>
            <a:r>
              <a:rPr spc="-20" dirty="0">
                <a:latin typeface="Calibri"/>
                <a:cs typeface="Calibri"/>
              </a:rPr>
              <a:t>new</a:t>
            </a:r>
            <a:r>
              <a:rPr spc="7" dirty="0">
                <a:latin typeface="Calibri"/>
                <a:cs typeface="Calibri"/>
              </a:rPr>
              <a:t> </a:t>
            </a:r>
            <a:r>
              <a:rPr spc="-7" dirty="0">
                <a:latin typeface="Calibri"/>
                <a:cs typeface="Calibri"/>
              </a:rPr>
              <a:t>commits</a:t>
            </a:r>
            <a:r>
              <a:rPr spc="-20"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Feature</a:t>
            </a:r>
            <a:r>
              <a:rPr dirty="0">
                <a:latin typeface="Calibri"/>
                <a:cs typeface="Calibri"/>
              </a:rPr>
              <a:t> </a:t>
            </a:r>
            <a:r>
              <a:rPr spc="-13" dirty="0">
                <a:latin typeface="Calibri"/>
                <a:cs typeface="Calibri"/>
              </a:rPr>
              <a:t>branch</a:t>
            </a:r>
            <a:r>
              <a:rPr spc="47" dirty="0">
                <a:latin typeface="Calibri"/>
                <a:cs typeface="Calibri"/>
              </a:rPr>
              <a:t> </a:t>
            </a:r>
            <a:r>
              <a:rPr spc="-13" dirty="0">
                <a:latin typeface="Calibri"/>
                <a:cs typeface="Calibri"/>
              </a:rPr>
              <a:t>will</a:t>
            </a:r>
            <a:r>
              <a:rPr spc="-20" dirty="0">
                <a:latin typeface="Calibri"/>
                <a:cs typeface="Calibri"/>
              </a:rPr>
              <a:t> </a:t>
            </a:r>
            <a:r>
              <a:rPr spc="-27" dirty="0">
                <a:latin typeface="Calibri"/>
                <a:cs typeface="Calibri"/>
              </a:rPr>
              <a:t>be</a:t>
            </a:r>
            <a:r>
              <a:rPr dirty="0">
                <a:latin typeface="Calibri"/>
                <a:cs typeface="Calibri"/>
              </a:rPr>
              <a:t> isolated</a:t>
            </a:r>
            <a:r>
              <a:rPr spc="-53" dirty="0">
                <a:latin typeface="Calibri"/>
                <a:cs typeface="Calibri"/>
              </a:rPr>
              <a:t> </a:t>
            </a:r>
            <a:r>
              <a:rPr spc="13" dirty="0">
                <a:latin typeface="Calibri"/>
                <a:cs typeface="Calibri"/>
              </a:rPr>
              <a:t>from </a:t>
            </a:r>
            <a:r>
              <a:rPr spc="-387" dirty="0">
                <a:latin typeface="Calibri"/>
                <a:cs typeface="Calibri"/>
              </a:rPr>
              <a:t> </a:t>
            </a:r>
            <a:r>
              <a:rPr spc="-20" dirty="0">
                <a:latin typeface="Calibri"/>
                <a:cs typeface="Calibri"/>
              </a:rPr>
              <a:t>the</a:t>
            </a:r>
            <a:r>
              <a:rPr spc="-7" dirty="0">
                <a:latin typeface="Calibri"/>
                <a:cs typeface="Calibri"/>
              </a:rPr>
              <a:t> master</a:t>
            </a:r>
            <a:r>
              <a:rPr spc="-40" dirty="0">
                <a:latin typeface="Calibri"/>
                <a:cs typeface="Calibri"/>
              </a:rPr>
              <a:t> </a:t>
            </a:r>
            <a:r>
              <a:rPr spc="-13" dirty="0">
                <a:latin typeface="Calibri"/>
                <a:cs typeface="Calibri"/>
              </a:rPr>
              <a:t>branch</a:t>
            </a:r>
            <a:endParaRPr>
              <a:latin typeface="Calibri"/>
              <a:cs typeface="Calibri"/>
            </a:endParaRPr>
          </a:p>
        </p:txBody>
      </p:sp>
      <p:grpSp>
        <p:nvGrpSpPr>
          <p:cNvPr id="32" name="object 32" hidden="1"/>
          <p:cNvGrpSpPr/>
          <p:nvPr/>
        </p:nvGrpSpPr>
        <p:grpSpPr>
          <a:xfrm>
            <a:off x="1" y="2032"/>
            <a:ext cx="12138660" cy="6856307"/>
            <a:chOff x="0" y="1524"/>
            <a:chExt cx="9103995" cy="5142230"/>
          </a:xfrm>
        </p:grpSpPr>
        <p:sp>
          <p:nvSpPr>
            <p:cNvPr id="33" name="object 33"/>
            <p:cNvSpPr/>
            <p:nvPr/>
          </p:nvSpPr>
          <p:spPr>
            <a:xfrm>
              <a:off x="8110209" y="3773043"/>
              <a:ext cx="275590" cy="267335"/>
            </a:xfrm>
            <a:custGeom>
              <a:avLst/>
              <a:gdLst/>
              <a:ahLst/>
              <a:cxnLst/>
              <a:rect l="l" t="t" r="r" b="b"/>
              <a:pathLst>
                <a:path w="275590" h="267335">
                  <a:moveTo>
                    <a:pt x="137556" y="0"/>
                  </a:moveTo>
                  <a:lnTo>
                    <a:pt x="94083" y="6811"/>
                  </a:lnTo>
                  <a:lnTo>
                    <a:pt x="56323" y="25782"/>
                  </a:lnTo>
                  <a:lnTo>
                    <a:pt x="26544" y="54716"/>
                  </a:lnTo>
                  <a:lnTo>
                    <a:pt x="7014" y="91415"/>
                  </a:lnTo>
                  <a:lnTo>
                    <a:pt x="0" y="133682"/>
                  </a:lnTo>
                  <a:lnTo>
                    <a:pt x="7014" y="175915"/>
                  </a:lnTo>
                  <a:lnTo>
                    <a:pt x="26544" y="212593"/>
                  </a:lnTo>
                  <a:lnTo>
                    <a:pt x="56323" y="241515"/>
                  </a:lnTo>
                  <a:lnTo>
                    <a:pt x="94083" y="260483"/>
                  </a:lnTo>
                  <a:lnTo>
                    <a:pt x="137556" y="267294"/>
                  </a:lnTo>
                  <a:lnTo>
                    <a:pt x="181088" y="260483"/>
                  </a:lnTo>
                  <a:lnTo>
                    <a:pt x="218884" y="241515"/>
                  </a:lnTo>
                  <a:lnTo>
                    <a:pt x="248682" y="212593"/>
                  </a:lnTo>
                  <a:lnTo>
                    <a:pt x="268219" y="175915"/>
                  </a:lnTo>
                  <a:lnTo>
                    <a:pt x="275234" y="133682"/>
                  </a:lnTo>
                  <a:lnTo>
                    <a:pt x="268219" y="91415"/>
                  </a:lnTo>
                  <a:lnTo>
                    <a:pt x="248682" y="54716"/>
                  </a:lnTo>
                  <a:lnTo>
                    <a:pt x="218884" y="25782"/>
                  </a:lnTo>
                  <a:lnTo>
                    <a:pt x="181088" y="6811"/>
                  </a:lnTo>
                  <a:lnTo>
                    <a:pt x="137556" y="0"/>
                  </a:lnTo>
                  <a:close/>
                </a:path>
              </a:pathLst>
            </a:custGeom>
            <a:solidFill>
              <a:srgbClr val="C0504D"/>
            </a:solidFill>
          </p:spPr>
          <p:txBody>
            <a:bodyPr wrap="square" lIns="0" tIns="0" rIns="0" bIns="0" rtlCol="0"/>
            <a:lstStyle/>
            <a:p>
              <a:endParaRPr sz="2400"/>
            </a:p>
          </p:txBody>
        </p:sp>
        <p:pic>
          <p:nvPicPr>
            <p:cNvPr id="34" name="object 34"/>
            <p:cNvPicPr/>
            <p:nvPr/>
          </p:nvPicPr>
          <p:blipFill>
            <a:blip r:embed="rId7" cstate="print"/>
            <a:stretch>
              <a:fillRect/>
            </a:stretch>
          </p:blipFill>
          <p:spPr>
            <a:xfrm>
              <a:off x="0" y="1524"/>
              <a:ext cx="9103613" cy="5141975"/>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8" name="object 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9" name="object 9"/>
          <p:cNvGrpSpPr/>
          <p:nvPr/>
        </p:nvGrpSpPr>
        <p:grpSpPr>
          <a:xfrm>
            <a:off x="139700" y="2540001"/>
            <a:ext cx="3327400" cy="1206500"/>
            <a:chOff x="104775" y="1905000"/>
            <a:chExt cx="2495550" cy="904875"/>
          </a:xfrm>
        </p:grpSpPr>
        <p:pic>
          <p:nvPicPr>
            <p:cNvPr id="10" name="object 10"/>
            <p:cNvPicPr/>
            <p:nvPr/>
          </p:nvPicPr>
          <p:blipFill>
            <a:blip r:embed="rId4" cstate="print"/>
            <a:stretch>
              <a:fillRect/>
            </a:stretch>
          </p:blipFill>
          <p:spPr>
            <a:xfrm>
              <a:off x="161925" y="1962150"/>
              <a:ext cx="2438400" cy="847725"/>
            </a:xfrm>
            <a:prstGeom prst="rect">
              <a:avLst/>
            </a:prstGeom>
          </p:spPr>
        </p:pic>
        <p:pic>
          <p:nvPicPr>
            <p:cNvPr id="11" name="object 11"/>
            <p:cNvPicPr/>
            <p:nvPr/>
          </p:nvPicPr>
          <p:blipFill>
            <a:blip r:embed="rId5" cstate="print"/>
            <a:stretch>
              <a:fillRect/>
            </a:stretch>
          </p:blipFill>
          <p:spPr>
            <a:xfrm>
              <a:off x="104775" y="1905000"/>
              <a:ext cx="2495550" cy="904875"/>
            </a:xfrm>
            <a:prstGeom prst="rect">
              <a:avLst/>
            </a:prstGeom>
          </p:spPr>
        </p:pic>
        <p:sp>
          <p:nvSpPr>
            <p:cNvPr id="12" name="object 12"/>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4" name="object 14"/>
          <p:cNvGrpSpPr/>
          <p:nvPr/>
        </p:nvGrpSpPr>
        <p:grpSpPr>
          <a:xfrm>
            <a:off x="447150" y="2818111"/>
            <a:ext cx="1003300" cy="1901613"/>
            <a:chOff x="335362" y="2113583"/>
            <a:chExt cx="752475" cy="1426210"/>
          </a:xfrm>
        </p:grpSpPr>
        <p:pic>
          <p:nvPicPr>
            <p:cNvPr id="15" name="object 15"/>
            <p:cNvPicPr/>
            <p:nvPr/>
          </p:nvPicPr>
          <p:blipFill>
            <a:blip r:embed="rId6" cstate="print"/>
            <a:stretch>
              <a:fillRect/>
            </a:stretch>
          </p:blipFill>
          <p:spPr>
            <a:xfrm>
              <a:off x="405941" y="2113583"/>
              <a:ext cx="495504" cy="495504"/>
            </a:xfrm>
            <a:prstGeom prst="rect">
              <a:avLst/>
            </a:prstGeom>
          </p:spPr>
        </p:pic>
        <p:sp>
          <p:nvSpPr>
            <p:cNvPr id="16" name="object 16"/>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7" name="object 17"/>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8" name="object 18"/>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19" name="object 19"/>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0" name="object 20"/>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1" name="object 21"/>
          <p:cNvSpPr txBox="1"/>
          <p:nvPr/>
        </p:nvSpPr>
        <p:spPr>
          <a:xfrm>
            <a:off x="5603245" y="1309705"/>
            <a:ext cx="4500033" cy="837772"/>
          </a:xfrm>
          <a:prstGeom prst="rect">
            <a:avLst/>
          </a:prstGeom>
        </p:spPr>
        <p:txBody>
          <a:bodyPr vert="horz" wrap="square" lIns="0" tIns="16933" rIns="0" bIns="0" rtlCol="0">
            <a:spAutoFit/>
          </a:bodyPr>
          <a:lstStyle/>
          <a:p>
            <a:pPr algn="ctr">
              <a:spcBef>
                <a:spcPts val="133"/>
              </a:spcBef>
            </a:pPr>
            <a:r>
              <a:rPr spc="-20" dirty="0">
                <a:latin typeface="Calibri"/>
                <a:cs typeface="Calibri"/>
              </a:rPr>
              <a:t>This </a:t>
            </a:r>
            <a:r>
              <a:rPr spc="-7" dirty="0">
                <a:latin typeface="Calibri"/>
                <a:cs typeface="Calibri"/>
              </a:rPr>
              <a:t>command</a:t>
            </a:r>
            <a:r>
              <a:rPr spc="40" dirty="0">
                <a:latin typeface="Calibri"/>
                <a:cs typeface="Calibri"/>
              </a:rPr>
              <a:t> </a:t>
            </a:r>
            <a:r>
              <a:rPr spc="20" dirty="0">
                <a:latin typeface="Calibri"/>
                <a:cs typeface="Calibri"/>
              </a:rPr>
              <a:t>can</a:t>
            </a:r>
            <a:r>
              <a:rPr spc="-53" dirty="0">
                <a:latin typeface="Calibri"/>
                <a:cs typeface="Calibri"/>
              </a:rPr>
              <a:t> </a:t>
            </a:r>
            <a:r>
              <a:rPr spc="-27" dirty="0">
                <a:latin typeface="Calibri"/>
                <a:cs typeface="Calibri"/>
              </a:rPr>
              <a:t>be</a:t>
            </a:r>
            <a:r>
              <a:rPr spc="-7" dirty="0">
                <a:latin typeface="Calibri"/>
                <a:cs typeface="Calibri"/>
              </a:rPr>
              <a:t> </a:t>
            </a:r>
            <a:r>
              <a:rPr dirty="0">
                <a:latin typeface="Calibri"/>
                <a:cs typeface="Calibri"/>
              </a:rPr>
              <a:t>executed</a:t>
            </a:r>
            <a:r>
              <a:rPr spc="-60" dirty="0">
                <a:latin typeface="Calibri"/>
                <a:cs typeface="Calibri"/>
              </a:rPr>
              <a:t> </a:t>
            </a:r>
            <a:r>
              <a:rPr spc="-27" dirty="0">
                <a:latin typeface="Calibri"/>
                <a:cs typeface="Calibri"/>
              </a:rPr>
              <a:t>using</a:t>
            </a:r>
            <a:r>
              <a:rPr spc="40" dirty="0">
                <a:latin typeface="Calibri"/>
                <a:cs typeface="Calibri"/>
              </a:rPr>
              <a:t> </a:t>
            </a:r>
            <a:r>
              <a:rPr spc="-20" dirty="0">
                <a:latin typeface="Calibri"/>
                <a:cs typeface="Calibri"/>
              </a:rPr>
              <a:t>the</a:t>
            </a:r>
            <a:r>
              <a:rPr spc="87" dirty="0">
                <a:latin typeface="Calibri"/>
                <a:cs typeface="Calibri"/>
              </a:rPr>
              <a:t> </a:t>
            </a:r>
            <a:r>
              <a:rPr spc="-13" dirty="0">
                <a:latin typeface="Calibri"/>
                <a:cs typeface="Calibri"/>
              </a:rPr>
              <a:t>syntax</a:t>
            </a:r>
            <a:endParaRPr>
              <a:latin typeface="Calibri"/>
              <a:cs typeface="Calibri"/>
            </a:endParaRPr>
          </a:p>
          <a:p>
            <a:pPr>
              <a:spcBef>
                <a:spcPts val="33"/>
              </a:spcBef>
            </a:pPr>
            <a:endParaRPr sz="1733">
              <a:latin typeface="Calibri"/>
              <a:cs typeface="Calibri"/>
            </a:endParaRPr>
          </a:p>
          <a:p>
            <a:pPr algn="ctr">
              <a:lnSpc>
                <a:spcPct val="100000"/>
              </a:lnSpc>
            </a:pPr>
            <a:r>
              <a:rPr b="1" spc="40"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27" dirty="0">
                <a:latin typeface="Calibri"/>
                <a:cs typeface="Calibri"/>
              </a:rPr>
              <a:t>m</a:t>
            </a:r>
            <a:r>
              <a:rPr b="1" spc="-13" dirty="0">
                <a:latin typeface="Calibri"/>
                <a:cs typeface="Calibri"/>
              </a:rPr>
              <a:t>e</a:t>
            </a:r>
            <a:r>
              <a:rPr b="1" spc="-47" dirty="0">
                <a:latin typeface="Calibri"/>
                <a:cs typeface="Calibri"/>
              </a:rPr>
              <a:t>r</a:t>
            </a:r>
            <a:r>
              <a:rPr b="1" spc="40" dirty="0">
                <a:latin typeface="Calibri"/>
                <a:cs typeface="Calibri"/>
              </a:rPr>
              <a:t>g</a:t>
            </a:r>
            <a:r>
              <a:rPr b="1" dirty="0">
                <a:latin typeface="Calibri"/>
                <a:cs typeface="Calibri"/>
              </a:rPr>
              <a:t>e</a:t>
            </a:r>
            <a:r>
              <a:rPr spc="-160" dirty="0">
                <a:latin typeface="Times New Roman"/>
                <a:cs typeface="Times New Roman"/>
              </a:rPr>
              <a:t> </a:t>
            </a:r>
            <a:r>
              <a:rPr b="1" spc="-7" dirty="0">
                <a:latin typeface="Calibri"/>
                <a:cs typeface="Calibri"/>
              </a:rPr>
              <a:t>&lt;</a:t>
            </a:r>
            <a:r>
              <a:rPr b="1" spc="-20" dirty="0">
                <a:latin typeface="Calibri"/>
                <a:cs typeface="Calibri"/>
              </a:rPr>
              <a:t>s</a:t>
            </a:r>
            <a:r>
              <a:rPr b="1" spc="27" dirty="0">
                <a:latin typeface="Calibri"/>
                <a:cs typeface="Calibri"/>
              </a:rPr>
              <a:t>ou</a:t>
            </a:r>
            <a:r>
              <a:rPr b="1" spc="-47" dirty="0">
                <a:latin typeface="Calibri"/>
                <a:cs typeface="Calibri"/>
              </a:rPr>
              <a:t>r</a:t>
            </a:r>
            <a:r>
              <a:rPr b="1" spc="40" dirty="0">
                <a:latin typeface="Calibri"/>
                <a:cs typeface="Calibri"/>
              </a:rPr>
              <a:t>c</a:t>
            </a:r>
            <a:r>
              <a:rPr b="1" spc="7" dirty="0">
                <a:latin typeface="Calibri"/>
                <a:cs typeface="Calibri"/>
              </a:rPr>
              <a:t>e</a:t>
            </a:r>
            <a:r>
              <a:rPr b="1" spc="47" dirty="0">
                <a:latin typeface="Calibri"/>
                <a:cs typeface="Calibri"/>
              </a:rPr>
              <a:t>-</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ch</a:t>
            </a:r>
            <a:r>
              <a:rPr b="1" spc="47" dirty="0">
                <a:latin typeface="Calibri"/>
                <a:cs typeface="Calibri"/>
              </a:rPr>
              <a:t>-</a:t>
            </a:r>
            <a:r>
              <a:rPr b="1" spc="-73" dirty="0">
                <a:latin typeface="Calibri"/>
                <a:cs typeface="Calibri"/>
              </a:rPr>
              <a:t>n</a:t>
            </a:r>
            <a:r>
              <a:rPr b="1" spc="7" dirty="0">
                <a:latin typeface="Calibri"/>
                <a:cs typeface="Calibri"/>
              </a:rPr>
              <a:t>a</a:t>
            </a:r>
            <a:r>
              <a:rPr b="1" spc="27" dirty="0">
                <a:latin typeface="Calibri"/>
                <a:cs typeface="Calibri"/>
              </a:rPr>
              <a:t>m</a:t>
            </a:r>
            <a:r>
              <a:rPr b="1" spc="-13" dirty="0">
                <a:latin typeface="Calibri"/>
                <a:cs typeface="Calibri"/>
              </a:rPr>
              <a:t>e</a:t>
            </a:r>
            <a:r>
              <a:rPr b="1" dirty="0">
                <a:latin typeface="Calibri"/>
                <a:cs typeface="Calibri"/>
              </a:rPr>
              <a:t>&gt;</a:t>
            </a:r>
            <a:endParaRPr>
              <a:latin typeface="Calibri"/>
              <a:cs typeface="Calibri"/>
            </a:endParaRPr>
          </a:p>
        </p:txBody>
      </p:sp>
      <p:grpSp>
        <p:nvGrpSpPr>
          <p:cNvPr id="22" name="object 22"/>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4181475" y="1885949"/>
              <a:ext cx="3676665" cy="2838450"/>
            </a:xfrm>
            <a:prstGeom prst="rect">
              <a:avLst/>
            </a:prstGeom>
          </p:spPr>
        </p:pic>
        <p:pic>
          <p:nvPicPr>
            <p:cNvPr id="24" name="object 24"/>
            <p:cNvPicPr/>
            <p:nvPr/>
          </p:nvPicPr>
          <p:blipFill>
            <a:blip r:embed="rId8" cstate="print"/>
            <a:stretch>
              <a:fillRect/>
            </a:stretch>
          </p:blipFill>
          <p:spPr>
            <a:xfrm>
              <a:off x="4194809" y="1902561"/>
              <a:ext cx="3590025" cy="2752215"/>
            </a:xfrm>
            <a:prstGeom prst="rect">
              <a:avLst/>
            </a:prstGeom>
          </p:spPr>
        </p:pic>
        <p:pic>
          <p:nvPicPr>
            <p:cNvPr id="25" name="object 25" hidden="1"/>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939801"/>
            <a:ext cx="11521440" cy="5937673"/>
            <a:chOff x="219075" y="704850"/>
            <a:chExt cx="86410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19075" y="3019425"/>
              <a:ext cx="2324100" cy="733425"/>
            </a:xfrm>
            <a:prstGeom prst="rect">
              <a:avLst/>
            </a:prstGeom>
          </p:spPr>
        </p:pic>
        <p:sp>
          <p:nvSpPr>
            <p:cNvPr id="6" name="object 6"/>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8" name="object 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9" name="object 9"/>
          <p:cNvGrpSpPr/>
          <p:nvPr/>
        </p:nvGrpSpPr>
        <p:grpSpPr>
          <a:xfrm>
            <a:off x="139700" y="2540001"/>
            <a:ext cx="3327400" cy="1206500"/>
            <a:chOff x="104775" y="1905000"/>
            <a:chExt cx="2495550" cy="904875"/>
          </a:xfrm>
        </p:grpSpPr>
        <p:pic>
          <p:nvPicPr>
            <p:cNvPr id="10" name="object 10"/>
            <p:cNvPicPr/>
            <p:nvPr/>
          </p:nvPicPr>
          <p:blipFill>
            <a:blip r:embed="rId4" cstate="print"/>
            <a:stretch>
              <a:fillRect/>
            </a:stretch>
          </p:blipFill>
          <p:spPr>
            <a:xfrm>
              <a:off x="161925" y="1962150"/>
              <a:ext cx="2438400" cy="847725"/>
            </a:xfrm>
            <a:prstGeom prst="rect">
              <a:avLst/>
            </a:prstGeom>
          </p:spPr>
        </p:pic>
        <p:pic>
          <p:nvPicPr>
            <p:cNvPr id="11" name="object 11"/>
            <p:cNvPicPr/>
            <p:nvPr/>
          </p:nvPicPr>
          <p:blipFill>
            <a:blip r:embed="rId5" cstate="print"/>
            <a:stretch>
              <a:fillRect/>
            </a:stretch>
          </p:blipFill>
          <p:spPr>
            <a:xfrm>
              <a:off x="104775" y="1905000"/>
              <a:ext cx="2495550" cy="904875"/>
            </a:xfrm>
            <a:prstGeom prst="rect">
              <a:avLst/>
            </a:prstGeom>
          </p:spPr>
        </p:pic>
        <p:sp>
          <p:nvSpPr>
            <p:cNvPr id="12" name="object 12"/>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4" name="object 14"/>
          <p:cNvGrpSpPr/>
          <p:nvPr/>
        </p:nvGrpSpPr>
        <p:grpSpPr>
          <a:xfrm>
            <a:off x="447150" y="2818111"/>
            <a:ext cx="1003300" cy="1901613"/>
            <a:chOff x="335362" y="2113583"/>
            <a:chExt cx="752475" cy="1426210"/>
          </a:xfrm>
        </p:grpSpPr>
        <p:pic>
          <p:nvPicPr>
            <p:cNvPr id="15" name="object 15"/>
            <p:cNvPicPr/>
            <p:nvPr/>
          </p:nvPicPr>
          <p:blipFill>
            <a:blip r:embed="rId6" cstate="print"/>
            <a:stretch>
              <a:fillRect/>
            </a:stretch>
          </p:blipFill>
          <p:spPr>
            <a:xfrm>
              <a:off x="405941" y="2113583"/>
              <a:ext cx="495504" cy="495504"/>
            </a:xfrm>
            <a:prstGeom prst="rect">
              <a:avLst/>
            </a:prstGeom>
          </p:spPr>
        </p:pic>
        <p:sp>
          <p:nvSpPr>
            <p:cNvPr id="16" name="object 16"/>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17" name="object 17"/>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18" name="object 18"/>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19" name="object 19"/>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0" name="object 20"/>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1" name="object 21"/>
          <p:cNvSpPr txBox="1"/>
          <p:nvPr/>
        </p:nvSpPr>
        <p:spPr>
          <a:xfrm>
            <a:off x="4827697" y="1309704"/>
            <a:ext cx="6413500" cy="555707"/>
          </a:xfrm>
          <a:prstGeom prst="rect">
            <a:avLst/>
          </a:prstGeom>
        </p:spPr>
        <p:txBody>
          <a:bodyPr vert="horz" wrap="square" lIns="0" tIns="16933" rIns="0" bIns="0" rtlCol="0">
            <a:spAutoFit/>
          </a:bodyPr>
          <a:lstStyle/>
          <a:p>
            <a:pPr algn="ctr">
              <a:lnSpc>
                <a:spcPts val="2133"/>
              </a:lnSpc>
              <a:spcBef>
                <a:spcPts val="133"/>
              </a:spcBef>
            </a:pPr>
            <a:r>
              <a:rPr spc="-13" dirty="0">
                <a:latin typeface="Calibri"/>
                <a:cs typeface="Calibri"/>
              </a:rPr>
              <a:t>The</a:t>
            </a:r>
            <a:r>
              <a:rPr dirty="0">
                <a:latin typeface="Calibri"/>
                <a:cs typeface="Calibri"/>
              </a:rPr>
              <a:t> </a:t>
            </a:r>
            <a:r>
              <a:rPr spc="-13" dirty="0">
                <a:latin typeface="Calibri"/>
                <a:cs typeface="Calibri"/>
              </a:rPr>
              <a:t>history</a:t>
            </a:r>
            <a:r>
              <a:rPr spc="73" dirty="0">
                <a:latin typeface="Calibri"/>
                <a:cs typeface="Calibri"/>
              </a:rPr>
              <a:t> </a:t>
            </a:r>
            <a:r>
              <a:rPr spc="20" dirty="0">
                <a:latin typeface="Calibri"/>
                <a:cs typeface="Calibri"/>
              </a:rPr>
              <a:t>of</a:t>
            </a:r>
            <a:r>
              <a:rPr spc="-53"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branch</a:t>
            </a:r>
            <a:r>
              <a:rPr spc="53" dirty="0">
                <a:latin typeface="Calibri"/>
                <a:cs typeface="Calibri"/>
              </a:rPr>
              <a:t> </a:t>
            </a:r>
            <a:r>
              <a:rPr spc="-13" dirty="0">
                <a:latin typeface="Calibri"/>
                <a:cs typeface="Calibri"/>
              </a:rPr>
              <a:t>will</a:t>
            </a:r>
            <a:r>
              <a:rPr spc="-20" dirty="0">
                <a:latin typeface="Calibri"/>
                <a:cs typeface="Calibri"/>
              </a:rPr>
              <a:t> </a:t>
            </a:r>
            <a:r>
              <a:rPr spc="13" dirty="0">
                <a:latin typeface="Calibri"/>
                <a:cs typeface="Calibri"/>
              </a:rPr>
              <a:t>look</a:t>
            </a:r>
            <a:r>
              <a:rPr spc="-27" dirty="0">
                <a:latin typeface="Calibri"/>
                <a:cs typeface="Calibri"/>
              </a:rPr>
              <a:t> </a:t>
            </a:r>
            <a:r>
              <a:rPr spc="-20" dirty="0">
                <a:latin typeface="Calibri"/>
                <a:cs typeface="Calibri"/>
              </a:rPr>
              <a:t>something</a:t>
            </a:r>
            <a:r>
              <a:rPr spc="47" dirty="0">
                <a:latin typeface="Calibri"/>
                <a:cs typeface="Calibri"/>
              </a:rPr>
              <a:t> </a:t>
            </a:r>
            <a:r>
              <a:rPr spc="-40" dirty="0">
                <a:latin typeface="Calibri"/>
                <a:cs typeface="Calibri"/>
              </a:rPr>
              <a:t>like</a:t>
            </a:r>
            <a:r>
              <a:rPr spc="93" dirty="0">
                <a:latin typeface="Calibri"/>
                <a:cs typeface="Calibri"/>
              </a:rPr>
              <a:t> </a:t>
            </a:r>
            <a:r>
              <a:rPr spc="-20" dirty="0">
                <a:latin typeface="Calibri"/>
                <a:cs typeface="Calibri"/>
              </a:rPr>
              <a:t>this,</a:t>
            </a:r>
            <a:r>
              <a:rPr spc="40" dirty="0">
                <a:latin typeface="Calibri"/>
                <a:cs typeface="Calibri"/>
              </a:rPr>
              <a:t> </a:t>
            </a:r>
            <a:r>
              <a:rPr spc="-13" dirty="0">
                <a:latin typeface="Calibri"/>
                <a:cs typeface="Calibri"/>
              </a:rPr>
              <a:t>if</a:t>
            </a:r>
            <a:r>
              <a:rPr spc="40" dirty="0">
                <a:latin typeface="Calibri"/>
                <a:cs typeface="Calibri"/>
              </a:rPr>
              <a:t> </a:t>
            </a:r>
            <a:r>
              <a:rPr dirty="0">
                <a:latin typeface="Calibri"/>
                <a:cs typeface="Calibri"/>
              </a:rPr>
              <a:t>we</a:t>
            </a:r>
            <a:r>
              <a:rPr spc="7" dirty="0">
                <a:latin typeface="Calibri"/>
                <a:cs typeface="Calibri"/>
              </a:rPr>
              <a:t> </a:t>
            </a:r>
            <a:r>
              <a:rPr dirty="0">
                <a:latin typeface="Calibri"/>
                <a:cs typeface="Calibri"/>
              </a:rPr>
              <a:t>are</a:t>
            </a:r>
            <a:r>
              <a:rPr spc="-107" dirty="0">
                <a:latin typeface="Calibri"/>
                <a:cs typeface="Calibri"/>
              </a:rPr>
              <a:t> </a:t>
            </a:r>
            <a:r>
              <a:rPr spc="-27" dirty="0">
                <a:latin typeface="Calibri"/>
                <a:cs typeface="Calibri"/>
              </a:rPr>
              <a:t>using</a:t>
            </a:r>
            <a:endParaRPr>
              <a:latin typeface="Calibri"/>
              <a:cs typeface="Calibri"/>
            </a:endParaRPr>
          </a:p>
          <a:p>
            <a:pPr algn="ctr">
              <a:lnSpc>
                <a:spcPts val="2133"/>
              </a:lnSpc>
            </a:pPr>
            <a:r>
              <a:rPr b="1" spc="-7" dirty="0">
                <a:latin typeface="Calibri"/>
                <a:cs typeface="Calibri"/>
              </a:rPr>
              <a:t>git</a:t>
            </a:r>
            <a:r>
              <a:rPr b="1" spc="-80" dirty="0">
                <a:latin typeface="Calibri"/>
                <a:cs typeface="Calibri"/>
              </a:rPr>
              <a:t> </a:t>
            </a:r>
            <a:r>
              <a:rPr b="1" dirty="0">
                <a:latin typeface="Calibri"/>
                <a:cs typeface="Calibri"/>
              </a:rPr>
              <a:t>merge</a:t>
            </a:r>
            <a:endParaRPr>
              <a:latin typeface="Calibri"/>
              <a:cs typeface="Calibri"/>
            </a:endParaRPr>
          </a:p>
        </p:txBody>
      </p:sp>
      <p:grpSp>
        <p:nvGrpSpPr>
          <p:cNvPr id="22" name="object 22"/>
          <p:cNvGrpSpPr/>
          <p:nvPr/>
        </p:nvGrpSpPr>
        <p:grpSpPr>
          <a:xfrm>
            <a:off x="1" y="2032"/>
            <a:ext cx="12138660" cy="6856307"/>
            <a:chOff x="0" y="1524"/>
            <a:chExt cx="9103995" cy="5142230"/>
          </a:xfrm>
        </p:grpSpPr>
        <p:pic>
          <p:nvPicPr>
            <p:cNvPr id="23" name="object 23"/>
            <p:cNvPicPr/>
            <p:nvPr/>
          </p:nvPicPr>
          <p:blipFill>
            <a:blip r:embed="rId7" cstate="print"/>
            <a:stretch>
              <a:fillRect/>
            </a:stretch>
          </p:blipFill>
          <p:spPr>
            <a:xfrm>
              <a:off x="2945892" y="2415539"/>
              <a:ext cx="5943600" cy="1333500"/>
            </a:xfrm>
            <a:prstGeom prst="rect">
              <a:avLst/>
            </a:prstGeom>
          </p:spPr>
        </p:pic>
        <p:pic>
          <p:nvPicPr>
            <p:cNvPr id="24" name="object 24"/>
            <p:cNvPicPr/>
            <p:nvPr/>
          </p:nvPicPr>
          <p:blipFill>
            <a:blip r:embed="rId8" cstate="print"/>
            <a:stretch>
              <a:fillRect/>
            </a:stretch>
          </p:blipFill>
          <p:spPr>
            <a:xfrm>
              <a:off x="0" y="1524"/>
              <a:ext cx="9103613" cy="5141975"/>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049" y="964112"/>
            <a:ext cx="11429153" cy="5259493"/>
            <a:chOff x="288036" y="723084"/>
            <a:chExt cx="8571865" cy="3944620"/>
          </a:xfrm>
        </p:grpSpPr>
        <p:pic>
          <p:nvPicPr>
            <p:cNvPr id="3" name="object 3"/>
            <p:cNvPicPr/>
            <p:nvPr/>
          </p:nvPicPr>
          <p:blipFill>
            <a:blip r:embed="rId2" cstate="print"/>
            <a:stretch>
              <a:fillRect/>
            </a:stretch>
          </p:blipFill>
          <p:spPr>
            <a:xfrm>
              <a:off x="3743325" y="895334"/>
              <a:ext cx="4419600" cy="3771915"/>
            </a:xfrm>
            <a:prstGeom prst="rect">
              <a:avLst/>
            </a:prstGeom>
          </p:spPr>
        </p:pic>
        <p:sp>
          <p:nvSpPr>
            <p:cNvPr id="4" name="object 4"/>
            <p:cNvSpPr/>
            <p:nvPr/>
          </p:nvSpPr>
          <p:spPr>
            <a:xfrm>
              <a:off x="3764157" y="917813"/>
              <a:ext cx="4323715" cy="3675379"/>
            </a:xfrm>
            <a:custGeom>
              <a:avLst/>
              <a:gdLst/>
              <a:ahLst/>
              <a:cxnLst/>
              <a:rect l="l" t="t" r="r" b="b"/>
              <a:pathLst>
                <a:path w="4323715" h="3675379">
                  <a:moveTo>
                    <a:pt x="3710817" y="0"/>
                  </a:moveTo>
                  <a:lnTo>
                    <a:pt x="612526" y="0"/>
                  </a:lnTo>
                  <a:lnTo>
                    <a:pt x="564652" y="1842"/>
                  </a:lnTo>
                  <a:lnTo>
                    <a:pt x="517787" y="7279"/>
                  </a:lnTo>
                  <a:lnTo>
                    <a:pt x="472067" y="16175"/>
                  </a:lnTo>
                  <a:lnTo>
                    <a:pt x="427627" y="28392"/>
                  </a:lnTo>
                  <a:lnTo>
                    <a:pt x="384605" y="43796"/>
                  </a:lnTo>
                  <a:lnTo>
                    <a:pt x="343135" y="62250"/>
                  </a:lnTo>
                  <a:lnTo>
                    <a:pt x="303355" y="83619"/>
                  </a:lnTo>
                  <a:lnTo>
                    <a:pt x="265399" y="107765"/>
                  </a:lnTo>
                  <a:lnTo>
                    <a:pt x="229405" y="134552"/>
                  </a:lnTo>
                  <a:lnTo>
                    <a:pt x="195509" y="163846"/>
                  </a:lnTo>
                  <a:lnTo>
                    <a:pt x="163846" y="195509"/>
                  </a:lnTo>
                  <a:lnTo>
                    <a:pt x="134552" y="229405"/>
                  </a:lnTo>
                  <a:lnTo>
                    <a:pt x="107765" y="265399"/>
                  </a:lnTo>
                  <a:lnTo>
                    <a:pt x="83619" y="303355"/>
                  </a:lnTo>
                  <a:lnTo>
                    <a:pt x="62250" y="343135"/>
                  </a:lnTo>
                  <a:lnTo>
                    <a:pt x="43796" y="384605"/>
                  </a:lnTo>
                  <a:lnTo>
                    <a:pt x="28392" y="427627"/>
                  </a:lnTo>
                  <a:lnTo>
                    <a:pt x="16175" y="472067"/>
                  </a:lnTo>
                  <a:lnTo>
                    <a:pt x="7279" y="517787"/>
                  </a:lnTo>
                  <a:lnTo>
                    <a:pt x="1842" y="564652"/>
                  </a:lnTo>
                  <a:lnTo>
                    <a:pt x="0" y="612526"/>
                  </a:lnTo>
                  <a:lnTo>
                    <a:pt x="0" y="3062767"/>
                  </a:lnTo>
                  <a:lnTo>
                    <a:pt x="1842" y="3110639"/>
                  </a:lnTo>
                  <a:lnTo>
                    <a:pt x="7279" y="3157504"/>
                  </a:lnTo>
                  <a:lnTo>
                    <a:pt x="16175" y="3203225"/>
                  </a:lnTo>
                  <a:lnTo>
                    <a:pt x="28392" y="3247665"/>
                  </a:lnTo>
                  <a:lnTo>
                    <a:pt x="43796" y="3290690"/>
                  </a:lnTo>
                  <a:lnTo>
                    <a:pt x="62250" y="3332162"/>
                  </a:lnTo>
                  <a:lnTo>
                    <a:pt x="83619" y="3371945"/>
                  </a:lnTo>
                  <a:lnTo>
                    <a:pt x="107765" y="3409904"/>
                  </a:lnTo>
                  <a:lnTo>
                    <a:pt x="134552" y="3445901"/>
                  </a:lnTo>
                  <a:lnTo>
                    <a:pt x="163846" y="3479802"/>
                  </a:lnTo>
                  <a:lnTo>
                    <a:pt x="195509" y="3511469"/>
                  </a:lnTo>
                  <a:lnTo>
                    <a:pt x="229405" y="3540766"/>
                  </a:lnTo>
                  <a:lnTo>
                    <a:pt x="265399" y="3567558"/>
                  </a:lnTo>
                  <a:lnTo>
                    <a:pt x="303355" y="3591707"/>
                  </a:lnTo>
                  <a:lnTo>
                    <a:pt x="343135" y="3613079"/>
                  </a:lnTo>
                  <a:lnTo>
                    <a:pt x="384605" y="3631536"/>
                  </a:lnTo>
                  <a:lnTo>
                    <a:pt x="427627" y="3646943"/>
                  </a:lnTo>
                  <a:lnTo>
                    <a:pt x="472067" y="3659163"/>
                  </a:lnTo>
                  <a:lnTo>
                    <a:pt x="517787" y="3668061"/>
                  </a:lnTo>
                  <a:lnTo>
                    <a:pt x="564652" y="3673499"/>
                  </a:lnTo>
                  <a:lnTo>
                    <a:pt x="612526" y="3675342"/>
                  </a:lnTo>
                  <a:lnTo>
                    <a:pt x="3710817" y="3675342"/>
                  </a:lnTo>
                  <a:lnTo>
                    <a:pt x="3758692" y="3673499"/>
                  </a:lnTo>
                  <a:lnTo>
                    <a:pt x="3805559" y="3668061"/>
                  </a:lnTo>
                  <a:lnTo>
                    <a:pt x="3851283" y="3659163"/>
                  </a:lnTo>
                  <a:lnTo>
                    <a:pt x="3895728" y="3646943"/>
                  </a:lnTo>
                  <a:lnTo>
                    <a:pt x="3938756" y="3631536"/>
                  </a:lnTo>
                  <a:lnTo>
                    <a:pt x="3980232" y="3613079"/>
                  </a:lnTo>
                  <a:lnTo>
                    <a:pt x="4020020" y="3591707"/>
                  </a:lnTo>
                  <a:lnTo>
                    <a:pt x="4057983" y="3567558"/>
                  </a:lnTo>
                  <a:lnTo>
                    <a:pt x="4093986" y="3540766"/>
                  </a:lnTo>
                  <a:lnTo>
                    <a:pt x="4127891" y="3511469"/>
                  </a:lnTo>
                  <a:lnTo>
                    <a:pt x="4159563" y="3479802"/>
                  </a:lnTo>
                  <a:lnTo>
                    <a:pt x="4188865" y="3445901"/>
                  </a:lnTo>
                  <a:lnTo>
                    <a:pt x="4215661" y="3409904"/>
                  </a:lnTo>
                  <a:lnTo>
                    <a:pt x="4239815" y="3371945"/>
                  </a:lnTo>
                  <a:lnTo>
                    <a:pt x="4261190" y="3332162"/>
                  </a:lnTo>
                  <a:lnTo>
                    <a:pt x="4279651" y="3290690"/>
                  </a:lnTo>
                  <a:lnTo>
                    <a:pt x="4295061" y="3247665"/>
                  </a:lnTo>
                  <a:lnTo>
                    <a:pt x="4307284" y="3203225"/>
                  </a:lnTo>
                  <a:lnTo>
                    <a:pt x="4316183" y="3157504"/>
                  </a:lnTo>
                  <a:lnTo>
                    <a:pt x="4321622" y="3110639"/>
                  </a:lnTo>
                  <a:lnTo>
                    <a:pt x="4323465" y="3062767"/>
                  </a:lnTo>
                  <a:lnTo>
                    <a:pt x="4323465" y="612526"/>
                  </a:lnTo>
                  <a:lnTo>
                    <a:pt x="4321622" y="564652"/>
                  </a:lnTo>
                  <a:lnTo>
                    <a:pt x="4316183" y="517787"/>
                  </a:lnTo>
                  <a:lnTo>
                    <a:pt x="4307284" y="472067"/>
                  </a:lnTo>
                  <a:lnTo>
                    <a:pt x="4295061" y="427627"/>
                  </a:lnTo>
                  <a:lnTo>
                    <a:pt x="4279651" y="384605"/>
                  </a:lnTo>
                  <a:lnTo>
                    <a:pt x="4261190" y="343135"/>
                  </a:lnTo>
                  <a:lnTo>
                    <a:pt x="4239815" y="303355"/>
                  </a:lnTo>
                  <a:lnTo>
                    <a:pt x="4215661" y="265399"/>
                  </a:lnTo>
                  <a:lnTo>
                    <a:pt x="4188865" y="229405"/>
                  </a:lnTo>
                  <a:lnTo>
                    <a:pt x="4159563" y="195509"/>
                  </a:lnTo>
                  <a:lnTo>
                    <a:pt x="4127891" y="163846"/>
                  </a:lnTo>
                  <a:lnTo>
                    <a:pt x="4093986" y="134552"/>
                  </a:lnTo>
                  <a:lnTo>
                    <a:pt x="4057983" y="107765"/>
                  </a:lnTo>
                  <a:lnTo>
                    <a:pt x="4020020" y="83619"/>
                  </a:lnTo>
                  <a:lnTo>
                    <a:pt x="3980232" y="62250"/>
                  </a:lnTo>
                  <a:lnTo>
                    <a:pt x="3938756" y="43796"/>
                  </a:lnTo>
                  <a:lnTo>
                    <a:pt x="3895728" y="28392"/>
                  </a:lnTo>
                  <a:lnTo>
                    <a:pt x="3851283" y="16175"/>
                  </a:lnTo>
                  <a:lnTo>
                    <a:pt x="3805559" y="7279"/>
                  </a:lnTo>
                  <a:lnTo>
                    <a:pt x="3758692" y="1842"/>
                  </a:lnTo>
                  <a:lnTo>
                    <a:pt x="3710817" y="0"/>
                  </a:lnTo>
                  <a:close/>
                </a:path>
              </a:pathLst>
            </a:custGeom>
            <a:solidFill>
              <a:srgbClr val="FFFFFF"/>
            </a:solidFill>
          </p:spPr>
          <p:txBody>
            <a:bodyPr wrap="square" lIns="0" tIns="0" rIns="0" bIns="0" rtlCol="0"/>
            <a:lstStyle/>
            <a:p>
              <a:endParaRPr sz="2400"/>
            </a:p>
          </p:txBody>
        </p:sp>
        <p:sp>
          <p:nvSpPr>
            <p:cNvPr id="5" name="object 5"/>
            <p:cNvSpPr/>
            <p:nvPr/>
          </p:nvSpPr>
          <p:spPr>
            <a:xfrm>
              <a:off x="3764157" y="917813"/>
              <a:ext cx="4323715" cy="3675379"/>
            </a:xfrm>
            <a:custGeom>
              <a:avLst/>
              <a:gdLst/>
              <a:ahLst/>
              <a:cxnLst/>
              <a:rect l="l" t="t" r="r" b="b"/>
              <a:pathLst>
                <a:path w="4323715" h="3675379">
                  <a:moveTo>
                    <a:pt x="0" y="612526"/>
                  </a:moveTo>
                  <a:lnTo>
                    <a:pt x="1842" y="564652"/>
                  </a:lnTo>
                  <a:lnTo>
                    <a:pt x="7279" y="517787"/>
                  </a:lnTo>
                  <a:lnTo>
                    <a:pt x="16175" y="472067"/>
                  </a:lnTo>
                  <a:lnTo>
                    <a:pt x="28392" y="427627"/>
                  </a:lnTo>
                  <a:lnTo>
                    <a:pt x="43796" y="384605"/>
                  </a:lnTo>
                  <a:lnTo>
                    <a:pt x="62250" y="343135"/>
                  </a:lnTo>
                  <a:lnTo>
                    <a:pt x="83619" y="303355"/>
                  </a:lnTo>
                  <a:lnTo>
                    <a:pt x="107765" y="265399"/>
                  </a:lnTo>
                  <a:lnTo>
                    <a:pt x="134552" y="229405"/>
                  </a:lnTo>
                  <a:lnTo>
                    <a:pt x="163846" y="195509"/>
                  </a:lnTo>
                  <a:lnTo>
                    <a:pt x="195509" y="163846"/>
                  </a:lnTo>
                  <a:lnTo>
                    <a:pt x="229405" y="134552"/>
                  </a:lnTo>
                  <a:lnTo>
                    <a:pt x="265399" y="107765"/>
                  </a:lnTo>
                  <a:lnTo>
                    <a:pt x="303355" y="83619"/>
                  </a:lnTo>
                  <a:lnTo>
                    <a:pt x="343135" y="62250"/>
                  </a:lnTo>
                  <a:lnTo>
                    <a:pt x="384605" y="43796"/>
                  </a:lnTo>
                  <a:lnTo>
                    <a:pt x="427627" y="28392"/>
                  </a:lnTo>
                  <a:lnTo>
                    <a:pt x="472067" y="16175"/>
                  </a:lnTo>
                  <a:lnTo>
                    <a:pt x="517787" y="7279"/>
                  </a:lnTo>
                  <a:lnTo>
                    <a:pt x="564652" y="1842"/>
                  </a:lnTo>
                  <a:lnTo>
                    <a:pt x="612526" y="0"/>
                  </a:lnTo>
                  <a:lnTo>
                    <a:pt x="3710817" y="0"/>
                  </a:lnTo>
                  <a:lnTo>
                    <a:pt x="3758692" y="1842"/>
                  </a:lnTo>
                  <a:lnTo>
                    <a:pt x="3805559" y="7279"/>
                  </a:lnTo>
                  <a:lnTo>
                    <a:pt x="3851283" y="16175"/>
                  </a:lnTo>
                  <a:lnTo>
                    <a:pt x="3895728" y="28392"/>
                  </a:lnTo>
                  <a:lnTo>
                    <a:pt x="3938756" y="43796"/>
                  </a:lnTo>
                  <a:lnTo>
                    <a:pt x="3980232" y="62250"/>
                  </a:lnTo>
                  <a:lnTo>
                    <a:pt x="4020020" y="83619"/>
                  </a:lnTo>
                  <a:lnTo>
                    <a:pt x="4057983" y="107765"/>
                  </a:lnTo>
                  <a:lnTo>
                    <a:pt x="4093986" y="134552"/>
                  </a:lnTo>
                  <a:lnTo>
                    <a:pt x="4127891" y="163846"/>
                  </a:lnTo>
                  <a:lnTo>
                    <a:pt x="4159563" y="195509"/>
                  </a:lnTo>
                  <a:lnTo>
                    <a:pt x="4188865" y="229405"/>
                  </a:lnTo>
                  <a:lnTo>
                    <a:pt x="4215661" y="265399"/>
                  </a:lnTo>
                  <a:lnTo>
                    <a:pt x="4239815" y="303355"/>
                  </a:lnTo>
                  <a:lnTo>
                    <a:pt x="4261190" y="343135"/>
                  </a:lnTo>
                  <a:lnTo>
                    <a:pt x="4279651" y="384605"/>
                  </a:lnTo>
                  <a:lnTo>
                    <a:pt x="4295061" y="427627"/>
                  </a:lnTo>
                  <a:lnTo>
                    <a:pt x="4307284" y="472067"/>
                  </a:lnTo>
                  <a:lnTo>
                    <a:pt x="4316183" y="517787"/>
                  </a:lnTo>
                  <a:lnTo>
                    <a:pt x="4321622" y="564652"/>
                  </a:lnTo>
                  <a:lnTo>
                    <a:pt x="4323465" y="612526"/>
                  </a:lnTo>
                  <a:lnTo>
                    <a:pt x="4323465" y="3062767"/>
                  </a:lnTo>
                  <a:lnTo>
                    <a:pt x="4321622" y="3110639"/>
                  </a:lnTo>
                  <a:lnTo>
                    <a:pt x="4316183" y="3157504"/>
                  </a:lnTo>
                  <a:lnTo>
                    <a:pt x="4307284" y="3203225"/>
                  </a:lnTo>
                  <a:lnTo>
                    <a:pt x="4295061" y="3247665"/>
                  </a:lnTo>
                  <a:lnTo>
                    <a:pt x="4279651" y="3290690"/>
                  </a:lnTo>
                  <a:lnTo>
                    <a:pt x="4261190" y="3332162"/>
                  </a:lnTo>
                  <a:lnTo>
                    <a:pt x="4239815" y="3371945"/>
                  </a:lnTo>
                  <a:lnTo>
                    <a:pt x="4215661" y="3409904"/>
                  </a:lnTo>
                  <a:lnTo>
                    <a:pt x="4188865" y="3445901"/>
                  </a:lnTo>
                  <a:lnTo>
                    <a:pt x="4159563" y="3479802"/>
                  </a:lnTo>
                  <a:lnTo>
                    <a:pt x="4127891" y="3511469"/>
                  </a:lnTo>
                  <a:lnTo>
                    <a:pt x="4093986" y="3540766"/>
                  </a:lnTo>
                  <a:lnTo>
                    <a:pt x="4057983" y="3567558"/>
                  </a:lnTo>
                  <a:lnTo>
                    <a:pt x="4020020" y="3591707"/>
                  </a:lnTo>
                  <a:lnTo>
                    <a:pt x="3980232" y="3613079"/>
                  </a:lnTo>
                  <a:lnTo>
                    <a:pt x="3938756" y="3631536"/>
                  </a:lnTo>
                  <a:lnTo>
                    <a:pt x="3895728" y="3646943"/>
                  </a:lnTo>
                  <a:lnTo>
                    <a:pt x="3851283" y="3659163"/>
                  </a:lnTo>
                  <a:lnTo>
                    <a:pt x="3805559" y="3668061"/>
                  </a:lnTo>
                  <a:lnTo>
                    <a:pt x="3758692" y="3673499"/>
                  </a:lnTo>
                  <a:lnTo>
                    <a:pt x="3710817" y="3675342"/>
                  </a:lnTo>
                  <a:lnTo>
                    <a:pt x="612526" y="3675342"/>
                  </a:lnTo>
                  <a:lnTo>
                    <a:pt x="564652" y="3673499"/>
                  </a:lnTo>
                  <a:lnTo>
                    <a:pt x="517787" y="3668061"/>
                  </a:lnTo>
                  <a:lnTo>
                    <a:pt x="472067" y="3659163"/>
                  </a:lnTo>
                  <a:lnTo>
                    <a:pt x="427627" y="3646943"/>
                  </a:lnTo>
                  <a:lnTo>
                    <a:pt x="384605" y="3631536"/>
                  </a:lnTo>
                  <a:lnTo>
                    <a:pt x="343135" y="3613079"/>
                  </a:lnTo>
                  <a:lnTo>
                    <a:pt x="303355" y="3591707"/>
                  </a:lnTo>
                  <a:lnTo>
                    <a:pt x="265399" y="3567558"/>
                  </a:lnTo>
                  <a:lnTo>
                    <a:pt x="229405" y="3540766"/>
                  </a:lnTo>
                  <a:lnTo>
                    <a:pt x="195509" y="3511469"/>
                  </a:lnTo>
                  <a:lnTo>
                    <a:pt x="163846" y="3479802"/>
                  </a:lnTo>
                  <a:lnTo>
                    <a:pt x="134552" y="3445901"/>
                  </a:lnTo>
                  <a:lnTo>
                    <a:pt x="107765" y="3409904"/>
                  </a:lnTo>
                  <a:lnTo>
                    <a:pt x="83619" y="3371945"/>
                  </a:lnTo>
                  <a:lnTo>
                    <a:pt x="62250" y="3332162"/>
                  </a:lnTo>
                  <a:lnTo>
                    <a:pt x="43796" y="3290690"/>
                  </a:lnTo>
                  <a:lnTo>
                    <a:pt x="28392" y="3247665"/>
                  </a:lnTo>
                  <a:lnTo>
                    <a:pt x="16175" y="3203225"/>
                  </a:lnTo>
                  <a:lnTo>
                    <a:pt x="7279" y="3157504"/>
                  </a:lnTo>
                  <a:lnTo>
                    <a:pt x="1842" y="3110639"/>
                  </a:lnTo>
                  <a:lnTo>
                    <a:pt x="0" y="3062767"/>
                  </a:lnTo>
                  <a:lnTo>
                    <a:pt x="0" y="612526"/>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5900420"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a:t>
            </a:r>
            <a:r>
              <a:rPr sz="3667" b="1" spc="7" dirty="0">
                <a:solidFill>
                  <a:srgbClr val="5F4778"/>
                </a:solidFill>
                <a:latin typeface="Calibri"/>
                <a:cs typeface="Calibri"/>
              </a:rPr>
              <a:t>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 </a:t>
            </a:r>
            <a:r>
              <a:rPr sz="3667" b="1" spc="20" dirty="0">
                <a:solidFill>
                  <a:srgbClr val="5F4778"/>
                </a:solidFill>
                <a:latin typeface="Calibri"/>
                <a:cs typeface="Calibri"/>
              </a:rPr>
              <a:t>git</a:t>
            </a:r>
            <a:r>
              <a:rPr sz="3667" b="1" spc="60" dirty="0">
                <a:solidFill>
                  <a:srgbClr val="5F4778"/>
                </a:solidFill>
                <a:latin typeface="Calibri"/>
                <a:cs typeface="Calibri"/>
              </a:rPr>
              <a:t> </a:t>
            </a:r>
            <a:r>
              <a:rPr sz="3667" b="1" spc="27" dirty="0">
                <a:solidFill>
                  <a:srgbClr val="5F4778"/>
                </a:solidFill>
                <a:latin typeface="Calibri"/>
                <a:cs typeface="Calibri"/>
              </a:rPr>
              <a:t>merge</a:t>
            </a:r>
            <a:endParaRPr sz="3667">
              <a:latin typeface="Calibri"/>
              <a:cs typeface="Calibri"/>
            </a:endParaRPr>
          </a:p>
        </p:txBody>
      </p:sp>
      <p:sp>
        <p:nvSpPr>
          <p:cNvPr id="7" name="object 7"/>
          <p:cNvSpPr txBox="1"/>
          <p:nvPr/>
        </p:nvSpPr>
        <p:spPr>
          <a:xfrm>
            <a:off x="5994065" y="1569292"/>
            <a:ext cx="410972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This</a:t>
            </a:r>
            <a:r>
              <a:rPr spc="-27" dirty="0">
                <a:latin typeface="Calibri"/>
                <a:cs typeface="Calibri"/>
              </a:rPr>
              <a:t> </a:t>
            </a:r>
            <a:r>
              <a:rPr spc="-13" dirty="0">
                <a:latin typeface="Calibri"/>
                <a:cs typeface="Calibri"/>
              </a:rPr>
              <a:t>is</a:t>
            </a:r>
            <a:r>
              <a:rPr spc="73" dirty="0">
                <a:latin typeface="Calibri"/>
                <a:cs typeface="Calibri"/>
              </a:rPr>
              <a:t> </a:t>
            </a:r>
            <a:r>
              <a:rPr spc="13" dirty="0">
                <a:latin typeface="Calibri"/>
                <a:cs typeface="Calibri"/>
              </a:rPr>
              <a:t>an</a:t>
            </a:r>
            <a:r>
              <a:rPr spc="-60" dirty="0">
                <a:latin typeface="Calibri"/>
                <a:cs typeface="Calibri"/>
              </a:rPr>
              <a:t> </a:t>
            </a:r>
            <a:r>
              <a:rPr spc="-7" dirty="0">
                <a:latin typeface="Calibri"/>
                <a:cs typeface="Calibri"/>
              </a:rPr>
              <a:t>alternative</a:t>
            </a:r>
            <a:r>
              <a:rPr spc="-13" dirty="0">
                <a:latin typeface="Calibri"/>
                <a:cs typeface="Calibri"/>
              </a:rPr>
              <a:t> </a:t>
            </a:r>
            <a:r>
              <a:rPr spc="-7" dirty="0">
                <a:latin typeface="Calibri"/>
                <a:cs typeface="Calibri"/>
              </a:rPr>
              <a:t>to</a:t>
            </a:r>
            <a:r>
              <a:rPr spc="-67" dirty="0">
                <a:latin typeface="Calibri"/>
                <a:cs typeface="Calibri"/>
              </a:rPr>
              <a:t> </a:t>
            </a:r>
            <a:r>
              <a:rPr spc="-27" dirty="0">
                <a:latin typeface="Calibri"/>
                <a:cs typeface="Calibri"/>
              </a:rPr>
              <a:t>git</a:t>
            </a:r>
            <a:r>
              <a:rPr spc="73" dirty="0">
                <a:latin typeface="Calibri"/>
                <a:cs typeface="Calibri"/>
              </a:rPr>
              <a:t> </a:t>
            </a:r>
            <a:r>
              <a:rPr spc="-27" dirty="0">
                <a:latin typeface="Calibri"/>
                <a:cs typeface="Calibri"/>
              </a:rPr>
              <a:t>merge</a:t>
            </a:r>
            <a:r>
              <a:rPr spc="93" dirty="0">
                <a:latin typeface="Calibri"/>
                <a:cs typeface="Calibri"/>
              </a:rPr>
              <a:t> </a:t>
            </a:r>
            <a:r>
              <a:rPr dirty="0">
                <a:latin typeface="Calibri"/>
                <a:cs typeface="Calibri"/>
              </a:rPr>
              <a:t>command</a:t>
            </a:r>
            <a:endParaRPr>
              <a:latin typeface="Calibri"/>
              <a:cs typeface="Calibri"/>
            </a:endParaRPr>
          </a:p>
        </p:txBody>
      </p:sp>
      <p:sp>
        <p:nvSpPr>
          <p:cNvPr id="8" name="object 8"/>
          <p:cNvSpPr txBox="1"/>
          <p:nvPr/>
        </p:nvSpPr>
        <p:spPr>
          <a:xfrm>
            <a:off x="5994066" y="2116234"/>
            <a:ext cx="4235873" cy="848950"/>
          </a:xfrm>
          <a:prstGeom prst="rect">
            <a:avLst/>
          </a:prstGeom>
        </p:spPr>
        <p:txBody>
          <a:bodyPr vert="horz" wrap="square" lIns="0" tIns="17780" rIns="0" bIns="0" rtlCol="0">
            <a:spAutoFit/>
          </a:bodyPr>
          <a:lstStyle/>
          <a:p>
            <a:pPr marL="16933" marR="6773">
              <a:lnSpc>
                <a:spcPct val="99700"/>
              </a:lnSpc>
              <a:spcBef>
                <a:spcPts val="140"/>
              </a:spcBef>
            </a:pPr>
            <a:r>
              <a:rPr spc="-33" dirty="0">
                <a:latin typeface="Calibri"/>
                <a:cs typeface="Calibri"/>
              </a:rPr>
              <a:t>S</a:t>
            </a:r>
            <a:r>
              <a:rPr spc="-47" dirty="0">
                <a:latin typeface="Calibri"/>
                <a:cs typeface="Calibri"/>
              </a:rPr>
              <a:t>h</a:t>
            </a:r>
            <a:r>
              <a:rPr spc="47" dirty="0">
                <a:latin typeface="Calibri"/>
                <a:cs typeface="Calibri"/>
              </a:rPr>
              <a:t>o</a:t>
            </a:r>
            <a:r>
              <a:rPr spc="-47" dirty="0">
                <a:latin typeface="Calibri"/>
                <a:cs typeface="Calibri"/>
              </a:rPr>
              <a:t>u</a:t>
            </a:r>
            <a:r>
              <a:rPr spc="-20" dirty="0">
                <a:latin typeface="Calibri"/>
                <a:cs typeface="Calibri"/>
              </a:rPr>
              <a:t>l</a:t>
            </a:r>
            <a:r>
              <a:rPr dirty="0">
                <a:latin typeface="Calibri"/>
                <a:cs typeface="Calibri"/>
              </a:rPr>
              <a:t>d</a:t>
            </a:r>
            <a:r>
              <a:rPr dirty="0">
                <a:latin typeface="Times New Roman"/>
                <a:cs typeface="Times New Roman"/>
              </a:rPr>
              <a:t> </a:t>
            </a:r>
            <a:r>
              <a:rPr spc="-47" dirty="0">
                <a:latin typeface="Calibri"/>
                <a:cs typeface="Calibri"/>
              </a:rPr>
              <a:t>b</a:t>
            </a:r>
            <a:r>
              <a:rPr dirty="0">
                <a:latin typeface="Calibri"/>
                <a:cs typeface="Calibri"/>
              </a:rPr>
              <a:t>e</a:t>
            </a:r>
            <a:r>
              <a:rPr spc="53" dirty="0">
                <a:latin typeface="Times New Roman"/>
                <a:cs typeface="Times New Roman"/>
              </a:rPr>
              <a:t> </a:t>
            </a:r>
            <a:r>
              <a:rPr spc="-47" dirty="0">
                <a:latin typeface="Calibri"/>
                <a:cs typeface="Calibri"/>
              </a:rPr>
              <a:t>u</a:t>
            </a:r>
            <a:r>
              <a:rPr spc="-7" dirty="0">
                <a:latin typeface="Calibri"/>
                <a:cs typeface="Calibri"/>
              </a:rPr>
              <a:t>se</a:t>
            </a:r>
            <a:r>
              <a:rPr dirty="0">
                <a:latin typeface="Calibri"/>
                <a:cs typeface="Calibri"/>
              </a:rPr>
              <a:t>d</a:t>
            </a:r>
            <a:r>
              <a:rPr dirty="0">
                <a:latin typeface="Times New Roman"/>
                <a:cs typeface="Times New Roman"/>
              </a:rPr>
              <a:t> </a:t>
            </a:r>
            <a:r>
              <a:rPr spc="47" dirty="0">
                <a:latin typeface="Calibri"/>
                <a:cs typeface="Calibri"/>
              </a:rPr>
              <a:t>o</a:t>
            </a:r>
            <a:r>
              <a:rPr dirty="0">
                <a:latin typeface="Calibri"/>
                <a:cs typeface="Calibri"/>
              </a:rPr>
              <a:t>n</a:t>
            </a:r>
            <a:r>
              <a:rPr spc="-100" dirty="0">
                <a:latin typeface="Times New Roman"/>
                <a:cs typeface="Times New Roman"/>
              </a:rPr>
              <a:t> </a:t>
            </a:r>
            <a:r>
              <a:rPr spc="-20"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a:t>
            </a:r>
            <a:r>
              <a:rPr spc="-167" dirty="0">
                <a:latin typeface="Times New Roman"/>
                <a:cs typeface="Times New Roman"/>
              </a:rPr>
              <a:t> </a:t>
            </a:r>
            <a:r>
              <a:rPr spc="-47" dirty="0">
                <a:latin typeface="Calibri"/>
                <a:cs typeface="Calibri"/>
              </a:rPr>
              <a:t>b</a:t>
            </a:r>
            <a:r>
              <a:rPr spc="-33" dirty="0">
                <a:latin typeface="Calibri"/>
                <a:cs typeface="Calibri"/>
              </a:rPr>
              <a:t>r</a:t>
            </a:r>
            <a:r>
              <a:rPr spc="33" dirty="0">
                <a:latin typeface="Calibri"/>
                <a:cs typeface="Calibri"/>
              </a:rPr>
              <a:t>a</a:t>
            </a:r>
            <a:r>
              <a:rPr spc="-47" dirty="0">
                <a:latin typeface="Calibri"/>
                <a:cs typeface="Calibri"/>
              </a:rPr>
              <a:t>n</a:t>
            </a:r>
            <a:r>
              <a:rPr spc="33" dirty="0">
                <a:latin typeface="Calibri"/>
                <a:cs typeface="Calibri"/>
              </a:rPr>
              <a:t>c</a:t>
            </a:r>
            <a:r>
              <a:rPr spc="-47" dirty="0">
                <a:latin typeface="Calibri"/>
                <a:cs typeface="Calibri"/>
              </a:rPr>
              <a:t>h</a:t>
            </a:r>
            <a:r>
              <a:rPr dirty="0">
                <a:latin typeface="Calibri"/>
                <a:cs typeface="Calibri"/>
              </a:rPr>
              <a:t>es,</a:t>
            </a:r>
            <a:r>
              <a:rPr spc="-7" dirty="0">
                <a:latin typeface="Times New Roman"/>
                <a:cs typeface="Times New Roman"/>
              </a:rPr>
              <a:t> </a:t>
            </a:r>
            <a:r>
              <a:rPr spc="-7" dirty="0">
                <a:latin typeface="Calibri"/>
                <a:cs typeface="Calibri"/>
              </a:rPr>
              <a:t>s</a:t>
            </a:r>
            <a:r>
              <a:rPr spc="-20" dirty="0">
                <a:latin typeface="Calibri"/>
                <a:cs typeface="Calibri"/>
              </a:rPr>
              <a:t>i</a:t>
            </a:r>
            <a:r>
              <a:rPr spc="-47" dirty="0">
                <a:latin typeface="Calibri"/>
                <a:cs typeface="Calibri"/>
              </a:rPr>
              <a:t>n</a:t>
            </a:r>
            <a:r>
              <a:rPr spc="33" dirty="0">
                <a:latin typeface="Calibri"/>
                <a:cs typeface="Calibri"/>
              </a:rPr>
              <a:t>c</a:t>
            </a:r>
            <a:r>
              <a:rPr dirty="0">
                <a:latin typeface="Calibri"/>
                <a:cs typeface="Calibri"/>
              </a:rPr>
              <a:t>e </a:t>
            </a:r>
            <a:r>
              <a:rPr dirty="0">
                <a:latin typeface="Times New Roman"/>
                <a:cs typeface="Times New Roman"/>
              </a:rPr>
              <a:t> </a:t>
            </a:r>
            <a:r>
              <a:rPr spc="-13" dirty="0">
                <a:latin typeface="Calibri"/>
                <a:cs typeface="Calibri"/>
              </a:rPr>
              <a:t>history</a:t>
            </a:r>
            <a:r>
              <a:rPr spc="-27" dirty="0">
                <a:latin typeface="Calibri"/>
                <a:cs typeface="Calibri"/>
              </a:rPr>
              <a:t> </a:t>
            </a:r>
            <a:r>
              <a:rPr dirty="0">
                <a:latin typeface="Calibri"/>
                <a:cs typeface="Calibri"/>
              </a:rPr>
              <a:t>does</a:t>
            </a:r>
            <a:r>
              <a:rPr spc="-7" dirty="0">
                <a:latin typeface="Calibri"/>
                <a:cs typeface="Calibri"/>
              </a:rPr>
              <a:t> </a:t>
            </a:r>
            <a:r>
              <a:rPr spc="-13" dirty="0">
                <a:latin typeface="Calibri"/>
                <a:cs typeface="Calibri"/>
              </a:rPr>
              <a:t>change</a:t>
            </a:r>
            <a:r>
              <a:rPr spc="93"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will</a:t>
            </a:r>
            <a:r>
              <a:rPr spc="-20" dirty="0">
                <a:latin typeface="Calibri"/>
                <a:cs typeface="Calibri"/>
              </a:rPr>
              <a:t> </a:t>
            </a:r>
            <a:r>
              <a:rPr spc="-27" dirty="0">
                <a:latin typeface="Calibri"/>
                <a:cs typeface="Calibri"/>
              </a:rPr>
              <a:t>be</a:t>
            </a:r>
            <a:r>
              <a:rPr spc="93" dirty="0">
                <a:latin typeface="Calibri"/>
                <a:cs typeface="Calibri"/>
              </a:rPr>
              <a:t> </a:t>
            </a:r>
            <a:r>
              <a:rPr spc="-7" dirty="0">
                <a:latin typeface="Calibri"/>
                <a:cs typeface="Calibri"/>
              </a:rPr>
              <a:t>confusing</a:t>
            </a:r>
            <a:r>
              <a:rPr spc="-53" dirty="0">
                <a:latin typeface="Calibri"/>
                <a:cs typeface="Calibri"/>
              </a:rPr>
              <a:t> </a:t>
            </a:r>
            <a:r>
              <a:rPr spc="27" dirty="0">
                <a:latin typeface="Calibri"/>
                <a:cs typeface="Calibri"/>
              </a:rPr>
              <a:t>for </a:t>
            </a:r>
            <a:r>
              <a:rPr spc="-387" dirty="0">
                <a:latin typeface="Calibri"/>
                <a:cs typeface="Calibri"/>
              </a:rPr>
              <a:t> </a:t>
            </a:r>
            <a:r>
              <a:rPr dirty="0">
                <a:latin typeface="Calibri"/>
                <a:cs typeface="Calibri"/>
              </a:rPr>
              <a:t>other</a:t>
            </a:r>
            <a:r>
              <a:rPr spc="-33" dirty="0">
                <a:latin typeface="Calibri"/>
                <a:cs typeface="Calibri"/>
              </a:rPr>
              <a:t> </a:t>
            </a:r>
            <a:r>
              <a:rPr spc="7" dirty="0">
                <a:latin typeface="Calibri"/>
                <a:cs typeface="Calibri"/>
              </a:rPr>
              <a:t>team</a:t>
            </a:r>
            <a:r>
              <a:rPr spc="-53" dirty="0">
                <a:latin typeface="Calibri"/>
                <a:cs typeface="Calibri"/>
              </a:rPr>
              <a:t> </a:t>
            </a:r>
            <a:r>
              <a:rPr spc="-20" dirty="0">
                <a:latin typeface="Calibri"/>
                <a:cs typeface="Calibri"/>
              </a:rPr>
              <a:t>members</a:t>
            </a:r>
            <a:endParaRPr>
              <a:latin typeface="Calibri"/>
              <a:cs typeface="Calibri"/>
            </a:endParaRPr>
          </a:p>
        </p:txBody>
      </p:sp>
      <p:sp>
        <p:nvSpPr>
          <p:cNvPr id="9" name="object 9"/>
          <p:cNvSpPr txBox="1"/>
          <p:nvPr/>
        </p:nvSpPr>
        <p:spPr>
          <a:xfrm>
            <a:off x="5994065" y="3210467"/>
            <a:ext cx="4221480" cy="567314"/>
          </a:xfrm>
          <a:prstGeom prst="rect">
            <a:avLst/>
          </a:prstGeom>
        </p:spPr>
        <p:txBody>
          <a:bodyPr vert="horz" wrap="square" lIns="0" tIns="11853" rIns="0" bIns="0" rtlCol="0">
            <a:spAutoFit/>
          </a:bodyPr>
          <a:lstStyle/>
          <a:p>
            <a:pPr marL="16933" marR="6773">
              <a:lnSpc>
                <a:spcPct val="102000"/>
              </a:lnSpc>
              <a:spcBef>
                <a:spcPts val="93"/>
              </a:spcBef>
            </a:pPr>
            <a:r>
              <a:rPr spc="-7" dirty="0">
                <a:latin typeface="Calibri"/>
                <a:cs typeface="Calibri"/>
              </a:rPr>
              <a:t>D</a:t>
            </a:r>
            <a:r>
              <a:rPr spc="47" dirty="0">
                <a:latin typeface="Calibri"/>
                <a:cs typeface="Calibri"/>
              </a:rPr>
              <a:t>o</a:t>
            </a:r>
            <a:r>
              <a:rPr dirty="0">
                <a:latin typeface="Calibri"/>
                <a:cs typeface="Calibri"/>
              </a:rPr>
              <a:t>es</a:t>
            </a:r>
            <a:r>
              <a:rPr spc="-152" dirty="0">
                <a:latin typeface="Times New Roman"/>
                <a:cs typeface="Times New Roman"/>
              </a:rPr>
              <a:t> </a:t>
            </a:r>
            <a:r>
              <a:rPr spc="-47" dirty="0">
                <a:latin typeface="Calibri"/>
                <a:cs typeface="Calibri"/>
              </a:rPr>
              <a:t>n</a:t>
            </a:r>
            <a:r>
              <a:rPr spc="47" dirty="0">
                <a:latin typeface="Calibri"/>
                <a:cs typeface="Calibri"/>
              </a:rPr>
              <a:t>o</a:t>
            </a:r>
            <a:r>
              <a:rPr dirty="0">
                <a:latin typeface="Calibri"/>
                <a:cs typeface="Calibri"/>
              </a:rPr>
              <a:t>t</a:t>
            </a:r>
            <a:r>
              <a:rPr spc="-53" dirty="0">
                <a:latin typeface="Times New Roman"/>
                <a:cs typeface="Times New Roman"/>
              </a:rPr>
              <a:t> </a:t>
            </a:r>
            <a:r>
              <a:rPr spc="33" dirty="0">
                <a:latin typeface="Calibri"/>
                <a:cs typeface="Calibri"/>
              </a:rPr>
              <a:t>c</a:t>
            </a:r>
            <a:r>
              <a:rPr spc="-33" dirty="0">
                <a:latin typeface="Calibri"/>
                <a:cs typeface="Calibri"/>
              </a:rPr>
              <a:t>r</a:t>
            </a:r>
            <a:r>
              <a:rPr dirty="0">
                <a:latin typeface="Calibri"/>
                <a:cs typeface="Calibri"/>
              </a:rPr>
              <a:t>e</a:t>
            </a:r>
            <a:r>
              <a:rPr spc="40" dirty="0">
                <a:latin typeface="Calibri"/>
                <a:cs typeface="Calibri"/>
              </a:rPr>
              <a:t>a</a:t>
            </a:r>
            <a:r>
              <a:rPr dirty="0">
                <a:latin typeface="Calibri"/>
                <a:cs typeface="Calibri"/>
              </a:rPr>
              <a:t>te</a:t>
            </a:r>
            <a:r>
              <a:rPr spc="-53" dirty="0">
                <a:latin typeface="Times New Roman"/>
                <a:cs typeface="Times New Roman"/>
              </a:rPr>
              <a:t> </a:t>
            </a:r>
            <a:r>
              <a:rPr spc="33" dirty="0">
                <a:latin typeface="Calibri"/>
                <a:cs typeface="Calibri"/>
              </a:rPr>
              <a:t>a</a:t>
            </a:r>
            <a:r>
              <a:rPr spc="-47" dirty="0">
                <a:latin typeface="Calibri"/>
                <a:cs typeface="Calibri"/>
              </a:rPr>
              <a:t>n</a:t>
            </a:r>
            <a:r>
              <a:rPr dirty="0">
                <a:latin typeface="Calibri"/>
                <a:cs typeface="Calibri"/>
              </a:rPr>
              <a:t>y</a:t>
            </a:r>
            <a:r>
              <a:rPr spc="-67" dirty="0">
                <a:latin typeface="Times New Roman"/>
                <a:cs typeface="Times New Roman"/>
              </a:rPr>
              <a:t> </a:t>
            </a:r>
            <a:r>
              <a:rPr spc="-47" dirty="0">
                <a:latin typeface="Calibri"/>
                <a:cs typeface="Calibri"/>
              </a:rPr>
              <a:t>n</a:t>
            </a:r>
            <a:r>
              <a:rPr dirty="0">
                <a:latin typeface="Calibri"/>
                <a:cs typeface="Calibri"/>
              </a:rPr>
              <a:t>ew</a:t>
            </a:r>
            <a:r>
              <a:rPr spc="-33"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20" dirty="0">
                <a:latin typeface="Calibri"/>
                <a:cs typeface="Calibri"/>
              </a:rPr>
              <a:t>i</a:t>
            </a:r>
            <a:r>
              <a:rPr dirty="0">
                <a:latin typeface="Calibri"/>
                <a:cs typeface="Calibri"/>
              </a:rPr>
              <a:t>t,</a:t>
            </a:r>
            <a:r>
              <a:rPr spc="-107" dirty="0">
                <a:latin typeface="Times New Roman"/>
                <a:cs typeface="Times New Roman"/>
              </a:rPr>
              <a:t> </a:t>
            </a:r>
            <a:r>
              <a:rPr spc="33" dirty="0">
                <a:latin typeface="Calibri"/>
                <a:cs typeface="Calibri"/>
              </a:rPr>
              <a:t>a</a:t>
            </a:r>
            <a:r>
              <a:rPr spc="-47" dirty="0">
                <a:latin typeface="Calibri"/>
                <a:cs typeface="Calibri"/>
              </a:rPr>
              <a:t>n</a:t>
            </a:r>
            <a:r>
              <a:rPr dirty="0">
                <a:latin typeface="Calibri"/>
                <a:cs typeface="Calibri"/>
              </a:rPr>
              <a:t>d</a:t>
            </a:r>
            <a:r>
              <a:rPr dirty="0">
                <a:latin typeface="Times New Roman"/>
                <a:cs typeface="Times New Roman"/>
              </a:rPr>
              <a:t> </a:t>
            </a:r>
            <a:r>
              <a:rPr spc="-33" dirty="0">
                <a:latin typeface="Calibri"/>
                <a:cs typeface="Calibri"/>
              </a:rPr>
              <a:t>r</a:t>
            </a:r>
            <a:r>
              <a:rPr dirty="0">
                <a:latin typeface="Calibri"/>
                <a:cs typeface="Calibri"/>
              </a:rPr>
              <a:t>es</a:t>
            </a:r>
            <a:r>
              <a:rPr spc="-47" dirty="0">
                <a:latin typeface="Calibri"/>
                <a:cs typeface="Calibri"/>
              </a:rPr>
              <a:t>u</a:t>
            </a:r>
            <a:r>
              <a:rPr spc="-20" dirty="0">
                <a:latin typeface="Calibri"/>
                <a:cs typeface="Calibri"/>
              </a:rPr>
              <a:t>l</a:t>
            </a:r>
            <a:r>
              <a:rPr dirty="0">
                <a:latin typeface="Calibri"/>
                <a:cs typeface="Calibri"/>
              </a:rPr>
              <a:t>ts </a:t>
            </a:r>
            <a:r>
              <a:rPr dirty="0">
                <a:latin typeface="Times New Roman"/>
                <a:cs typeface="Times New Roman"/>
              </a:rPr>
              <a:t> </a:t>
            </a:r>
            <a:r>
              <a:rPr spc="-13" dirty="0">
                <a:latin typeface="Calibri"/>
                <a:cs typeface="Calibri"/>
              </a:rPr>
              <a:t>in</a:t>
            </a:r>
            <a:r>
              <a:rPr spc="40" dirty="0">
                <a:latin typeface="Calibri"/>
                <a:cs typeface="Calibri"/>
              </a:rPr>
              <a:t> </a:t>
            </a:r>
            <a:r>
              <a:rPr dirty="0">
                <a:latin typeface="Calibri"/>
                <a:cs typeface="Calibri"/>
              </a:rPr>
              <a:t>a</a:t>
            </a:r>
            <a:r>
              <a:rPr spc="-73" dirty="0">
                <a:latin typeface="Calibri"/>
                <a:cs typeface="Calibri"/>
              </a:rPr>
              <a:t> </a:t>
            </a:r>
            <a:r>
              <a:rPr dirty="0">
                <a:latin typeface="Calibri"/>
                <a:cs typeface="Calibri"/>
              </a:rPr>
              <a:t>cleaner</a:t>
            </a:r>
            <a:r>
              <a:rPr spc="60" dirty="0">
                <a:latin typeface="Calibri"/>
                <a:cs typeface="Calibri"/>
              </a:rPr>
              <a:t> </a:t>
            </a:r>
            <a:r>
              <a:rPr spc="-13" dirty="0">
                <a:latin typeface="Calibri"/>
                <a:cs typeface="Calibri"/>
              </a:rPr>
              <a:t>history</a:t>
            </a:r>
            <a:endParaRPr>
              <a:latin typeface="Calibri"/>
              <a:cs typeface="Calibri"/>
            </a:endParaRPr>
          </a:p>
        </p:txBody>
      </p:sp>
      <p:sp>
        <p:nvSpPr>
          <p:cNvPr id="10" name="object 10"/>
          <p:cNvSpPr txBox="1"/>
          <p:nvPr/>
        </p:nvSpPr>
        <p:spPr>
          <a:xfrm>
            <a:off x="5994065" y="4037318"/>
            <a:ext cx="4047067" cy="571096"/>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spc="-7" dirty="0">
                <a:latin typeface="Calibri"/>
                <a:cs typeface="Calibri"/>
              </a:rPr>
              <a:t> </a:t>
            </a:r>
            <a:r>
              <a:rPr spc="-13" dirty="0">
                <a:latin typeface="Calibri"/>
                <a:cs typeface="Calibri"/>
              </a:rPr>
              <a:t>history</a:t>
            </a:r>
            <a:r>
              <a:rPr spc="73" dirty="0">
                <a:latin typeface="Calibri"/>
                <a:cs typeface="Calibri"/>
              </a:rPr>
              <a:t> </a:t>
            </a:r>
            <a:r>
              <a:rPr spc="-13" dirty="0">
                <a:latin typeface="Calibri"/>
                <a:cs typeface="Calibri"/>
              </a:rPr>
              <a:t>is</a:t>
            </a:r>
            <a:r>
              <a:rPr spc="-20" dirty="0">
                <a:latin typeface="Calibri"/>
                <a:cs typeface="Calibri"/>
              </a:rPr>
              <a:t> </a:t>
            </a:r>
            <a:r>
              <a:rPr spc="-7" dirty="0">
                <a:latin typeface="Calibri"/>
                <a:cs typeface="Calibri"/>
              </a:rPr>
              <a:t>based</a:t>
            </a:r>
            <a:r>
              <a:rPr spc="47" dirty="0">
                <a:latin typeface="Calibri"/>
                <a:cs typeface="Calibri"/>
              </a:rPr>
              <a:t> </a:t>
            </a:r>
            <a:r>
              <a:rPr spc="20" dirty="0">
                <a:latin typeface="Calibri"/>
                <a:cs typeface="Calibri"/>
              </a:rPr>
              <a:t>on</a:t>
            </a:r>
            <a:r>
              <a:rPr spc="-60" dirty="0">
                <a:latin typeface="Calibri"/>
                <a:cs typeface="Calibri"/>
              </a:rPr>
              <a:t> </a:t>
            </a:r>
            <a:r>
              <a:rPr spc="7" dirty="0">
                <a:latin typeface="Calibri"/>
                <a:cs typeface="Calibri"/>
              </a:rPr>
              <a:t>common</a:t>
            </a:r>
            <a:r>
              <a:rPr spc="-152" dirty="0">
                <a:latin typeface="Calibri"/>
                <a:cs typeface="Calibri"/>
              </a:rPr>
              <a:t> </a:t>
            </a:r>
            <a:r>
              <a:rPr spc="-7" dirty="0">
                <a:latin typeface="Calibri"/>
                <a:cs typeface="Calibri"/>
              </a:rPr>
              <a:t>commit </a:t>
            </a:r>
            <a:r>
              <a:rPr spc="20" dirty="0">
                <a:latin typeface="Calibri"/>
                <a:cs typeface="Calibri"/>
              </a:rPr>
              <a:t>of</a:t>
            </a:r>
            <a:endParaRPr>
              <a:latin typeface="Calibri"/>
              <a:cs typeface="Calibri"/>
            </a:endParaRPr>
          </a:p>
          <a:p>
            <a:pPr marL="16933">
              <a:spcBef>
                <a:spcPts val="47"/>
              </a:spcBef>
            </a:pPr>
            <a:r>
              <a:rPr spc="-20" dirty="0">
                <a:latin typeface="Calibri"/>
                <a:cs typeface="Calibri"/>
              </a:rPr>
              <a:t>the</a:t>
            </a:r>
            <a:r>
              <a:rPr spc="-33" dirty="0">
                <a:latin typeface="Calibri"/>
                <a:cs typeface="Calibri"/>
              </a:rPr>
              <a:t> </a:t>
            </a:r>
            <a:r>
              <a:rPr dirty="0">
                <a:latin typeface="Calibri"/>
                <a:cs typeface="Calibri"/>
              </a:rPr>
              <a:t>two</a:t>
            </a:r>
            <a:r>
              <a:rPr spc="20" dirty="0">
                <a:latin typeface="Calibri"/>
                <a:cs typeface="Calibri"/>
              </a:rPr>
              <a:t> </a:t>
            </a:r>
            <a:r>
              <a:rPr spc="-13" dirty="0">
                <a:latin typeface="Calibri"/>
                <a:cs typeface="Calibri"/>
              </a:rPr>
              <a:t>branches</a:t>
            </a:r>
            <a:r>
              <a:rPr spc="-47" dirty="0">
                <a:latin typeface="Calibri"/>
                <a:cs typeface="Calibri"/>
              </a:rPr>
              <a:t> </a:t>
            </a:r>
            <a:r>
              <a:rPr spc="-13" dirty="0">
                <a:latin typeface="Calibri"/>
                <a:cs typeface="Calibri"/>
              </a:rPr>
              <a:t>(base)</a:t>
            </a:r>
            <a:endParaRPr>
              <a:latin typeface="Calibri"/>
              <a:cs typeface="Calibri"/>
            </a:endParaRPr>
          </a:p>
        </p:txBody>
      </p:sp>
      <p:sp>
        <p:nvSpPr>
          <p:cNvPr id="11" name="object 11"/>
          <p:cNvSpPr txBox="1"/>
          <p:nvPr/>
        </p:nvSpPr>
        <p:spPr>
          <a:xfrm>
            <a:off x="5994065" y="4864517"/>
            <a:ext cx="4345939" cy="848950"/>
          </a:xfrm>
          <a:prstGeom prst="rect">
            <a:avLst/>
          </a:prstGeom>
        </p:spPr>
        <p:txBody>
          <a:bodyPr vert="horz" wrap="square" lIns="0" tIns="17780" rIns="0" bIns="0" rtlCol="0">
            <a:spAutoFit/>
          </a:bodyPr>
          <a:lstStyle/>
          <a:p>
            <a:pPr marL="16933" marR="6773">
              <a:lnSpc>
                <a:spcPct val="99700"/>
              </a:lnSpc>
              <a:spcBef>
                <a:spcPts val="140"/>
              </a:spcBef>
            </a:pPr>
            <a:r>
              <a:rPr spc="-13" dirty="0">
                <a:latin typeface="Calibri"/>
                <a:cs typeface="Calibri"/>
              </a:rPr>
              <a:t>The </a:t>
            </a:r>
            <a:r>
              <a:rPr spc="-20" dirty="0">
                <a:latin typeface="Calibri"/>
                <a:cs typeface="Calibri"/>
              </a:rPr>
              <a:t>destination’s</a:t>
            </a:r>
            <a:r>
              <a:rPr spc="367" dirty="0">
                <a:latin typeface="Calibri"/>
                <a:cs typeface="Calibri"/>
              </a:rPr>
              <a:t> </a:t>
            </a:r>
            <a:r>
              <a:rPr spc="-13" dirty="0">
                <a:latin typeface="Calibri"/>
                <a:cs typeface="Calibri"/>
              </a:rPr>
              <a:t>branch</a:t>
            </a:r>
            <a:r>
              <a:rPr spc="380" dirty="0">
                <a:latin typeface="Calibri"/>
                <a:cs typeface="Calibri"/>
              </a:rPr>
              <a:t> </a:t>
            </a:r>
            <a:r>
              <a:rPr spc="-7" dirty="0">
                <a:latin typeface="Calibri"/>
                <a:cs typeface="Calibri"/>
              </a:rPr>
              <a:t>commit </a:t>
            </a:r>
            <a:r>
              <a:rPr spc="-13" dirty="0">
                <a:latin typeface="Calibri"/>
                <a:cs typeface="Calibri"/>
              </a:rPr>
              <a:t>is </a:t>
            </a:r>
            <a:r>
              <a:rPr spc="-27" dirty="0">
                <a:latin typeface="Calibri"/>
                <a:cs typeface="Calibri"/>
              </a:rPr>
              <a:t>pulled </a:t>
            </a:r>
            <a:r>
              <a:rPr spc="-20" dirty="0">
                <a:latin typeface="Calibri"/>
                <a:cs typeface="Calibri"/>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47" dirty="0">
                <a:latin typeface="Calibri"/>
                <a:cs typeface="Calibri"/>
              </a:rPr>
              <a:t> </a:t>
            </a:r>
            <a:r>
              <a:rPr spc="-20" dirty="0">
                <a:latin typeface="Calibri"/>
                <a:cs typeface="Calibri"/>
              </a:rPr>
              <a:t>i</a:t>
            </a:r>
            <a:r>
              <a:rPr spc="93" dirty="0">
                <a:latin typeface="Calibri"/>
                <a:cs typeface="Calibri"/>
              </a:rPr>
              <a:t>t</a:t>
            </a:r>
            <a:r>
              <a:rPr spc="-152" dirty="0">
                <a:latin typeface="Calibri"/>
                <a:cs typeface="Calibri"/>
              </a:rPr>
              <a:t>’</a:t>
            </a:r>
            <a:r>
              <a:rPr dirty="0">
                <a:latin typeface="Calibri"/>
                <a:cs typeface="Calibri"/>
              </a:rPr>
              <a:t>s</a:t>
            </a:r>
            <a:r>
              <a:rPr spc="80" dirty="0">
                <a:latin typeface="Calibri"/>
                <a:cs typeface="Calibri"/>
              </a:rPr>
              <a:t> </a:t>
            </a:r>
            <a:r>
              <a:rPr spc="40" dirty="0">
                <a:latin typeface="Calibri"/>
                <a:cs typeface="Calibri"/>
              </a:rPr>
              <a:t>“</a:t>
            </a:r>
            <a:r>
              <a:rPr spc="-47" dirty="0">
                <a:latin typeface="Calibri"/>
                <a:cs typeface="Calibri"/>
              </a:rPr>
              <a:t>b</a:t>
            </a:r>
            <a:r>
              <a:rPr spc="33" dirty="0">
                <a:latin typeface="Calibri"/>
                <a:cs typeface="Calibri"/>
              </a:rPr>
              <a:t>a</a:t>
            </a:r>
            <a:r>
              <a:rPr spc="-7" dirty="0">
                <a:latin typeface="Calibri"/>
                <a:cs typeface="Calibri"/>
              </a:rPr>
              <a:t>se</a:t>
            </a:r>
            <a:r>
              <a:rPr dirty="0">
                <a:latin typeface="Calibri"/>
                <a:cs typeface="Calibri"/>
              </a:rPr>
              <a:t>”</a:t>
            </a:r>
            <a:r>
              <a:rPr spc="-67" dirty="0">
                <a:latin typeface="Calibri"/>
                <a:cs typeface="Calibri"/>
              </a:rPr>
              <a:t> </a:t>
            </a:r>
            <a:r>
              <a:rPr spc="33" dirty="0">
                <a:latin typeface="Calibri"/>
                <a:cs typeface="Calibri"/>
              </a:rPr>
              <a:t>a</a:t>
            </a:r>
            <a:r>
              <a:rPr spc="-47" dirty="0">
                <a:latin typeface="Calibri"/>
                <a:cs typeface="Calibri"/>
              </a:rPr>
              <a:t>n</a:t>
            </a:r>
            <a:r>
              <a:rPr dirty="0">
                <a:latin typeface="Calibri"/>
                <a:cs typeface="Calibri"/>
              </a:rPr>
              <a:t>d</a:t>
            </a:r>
            <a:r>
              <a:rPr spc="-53" dirty="0">
                <a:latin typeface="Calibri"/>
                <a:cs typeface="Calibri"/>
              </a:rPr>
              <a:t> </a:t>
            </a:r>
            <a:r>
              <a:rPr spc="40" dirty="0">
                <a:latin typeface="Calibri"/>
                <a:cs typeface="Calibri"/>
              </a:rPr>
              <a:t>“</a:t>
            </a:r>
            <a:r>
              <a:rPr spc="-33" dirty="0">
                <a:latin typeface="Calibri"/>
                <a:cs typeface="Calibri"/>
              </a:rPr>
              <a:t>r</a:t>
            </a:r>
            <a:r>
              <a:rPr dirty="0">
                <a:latin typeface="Calibri"/>
                <a:cs typeface="Calibri"/>
              </a:rPr>
              <a:t>e</a:t>
            </a:r>
            <a:r>
              <a:rPr spc="-40" dirty="0">
                <a:latin typeface="Calibri"/>
                <a:cs typeface="Calibri"/>
              </a:rPr>
              <a:t>b</a:t>
            </a:r>
            <a:r>
              <a:rPr spc="33" dirty="0">
                <a:latin typeface="Calibri"/>
                <a:cs typeface="Calibri"/>
              </a:rPr>
              <a:t>a</a:t>
            </a:r>
            <a:r>
              <a:rPr spc="-7" dirty="0">
                <a:latin typeface="Calibri"/>
                <a:cs typeface="Calibri"/>
              </a:rPr>
              <a:t>se</a:t>
            </a:r>
            <a:r>
              <a:rPr spc="-47" dirty="0">
                <a:latin typeface="Calibri"/>
                <a:cs typeface="Calibri"/>
              </a:rPr>
              <a:t>d</a:t>
            </a:r>
            <a:r>
              <a:rPr dirty="0">
                <a:latin typeface="Calibri"/>
                <a:cs typeface="Calibri"/>
              </a:rPr>
              <a:t>”</a:t>
            </a:r>
            <a:r>
              <a:rPr spc="33" dirty="0">
                <a:latin typeface="Calibri"/>
                <a:cs typeface="Calibri"/>
              </a:rPr>
              <a:t> </a:t>
            </a:r>
            <a:r>
              <a:rPr spc="47" dirty="0">
                <a:latin typeface="Calibri"/>
                <a:cs typeface="Calibri"/>
              </a:rPr>
              <a:t>o</a:t>
            </a:r>
            <a:r>
              <a:rPr dirty="0">
                <a:latin typeface="Calibri"/>
                <a:cs typeface="Calibri"/>
              </a:rPr>
              <a:t>n</a:t>
            </a:r>
            <a:r>
              <a:rPr spc="-53" dirty="0">
                <a:latin typeface="Calibri"/>
                <a:cs typeface="Calibri"/>
              </a:rPr>
              <a:t> </a:t>
            </a:r>
            <a:r>
              <a:rPr dirty="0">
                <a:latin typeface="Calibri"/>
                <a:cs typeface="Calibri"/>
              </a:rPr>
              <a:t>to</a:t>
            </a:r>
            <a:r>
              <a:rPr spc="-67"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93" dirty="0">
                <a:latin typeface="Calibri"/>
                <a:cs typeface="Calibri"/>
              </a:rPr>
              <a:t> </a:t>
            </a:r>
            <a:r>
              <a:rPr spc="-20" dirty="0">
                <a:latin typeface="Calibri"/>
                <a:cs typeface="Calibri"/>
              </a:rPr>
              <a:t>l</a:t>
            </a:r>
            <a:r>
              <a:rPr spc="33" dirty="0">
                <a:latin typeface="Calibri"/>
                <a:cs typeface="Calibri"/>
              </a:rPr>
              <a:t>a</a:t>
            </a:r>
            <a:r>
              <a:rPr dirty="0">
                <a:latin typeface="Calibri"/>
                <a:cs typeface="Calibri"/>
              </a:rPr>
              <a:t>test  </a:t>
            </a:r>
            <a:r>
              <a:rPr spc="-7" dirty="0">
                <a:latin typeface="Calibri"/>
                <a:cs typeface="Calibri"/>
              </a:rPr>
              <a:t>commit</a:t>
            </a:r>
            <a:r>
              <a:rPr spc="-13"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source </a:t>
            </a:r>
            <a:r>
              <a:rPr spc="-13" dirty="0">
                <a:latin typeface="Calibri"/>
                <a:cs typeface="Calibri"/>
              </a:rPr>
              <a:t>branch</a:t>
            </a:r>
            <a:endParaRPr>
              <a:latin typeface="Calibri"/>
              <a:cs typeface="Calibri"/>
            </a:endParaRPr>
          </a:p>
        </p:txBody>
      </p:sp>
      <p:grpSp>
        <p:nvGrpSpPr>
          <p:cNvPr id="12" name="object 12"/>
          <p:cNvGrpSpPr/>
          <p:nvPr/>
        </p:nvGrpSpPr>
        <p:grpSpPr>
          <a:xfrm>
            <a:off x="292101" y="939801"/>
            <a:ext cx="3517900" cy="5937673"/>
            <a:chOff x="219075" y="704850"/>
            <a:chExt cx="2638425" cy="4453255"/>
          </a:xfrm>
        </p:grpSpPr>
        <p:pic>
          <p:nvPicPr>
            <p:cNvPr id="13" name="object 13"/>
            <p:cNvPicPr/>
            <p:nvPr/>
          </p:nvPicPr>
          <p:blipFill>
            <a:blip r:embed="rId3" cstate="print"/>
            <a:stretch>
              <a:fillRect/>
            </a:stretch>
          </p:blipFill>
          <p:spPr>
            <a:xfrm>
              <a:off x="2695575" y="704850"/>
              <a:ext cx="161925" cy="4438650"/>
            </a:xfrm>
            <a:prstGeom prst="rect">
              <a:avLst/>
            </a:prstGeom>
          </p:spPr>
        </p:pic>
        <p:sp>
          <p:nvSpPr>
            <p:cNvPr id="14" name="object 1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19075" y="2019300"/>
              <a:ext cx="2324100" cy="733425"/>
            </a:xfrm>
            <a:prstGeom prst="rect">
              <a:avLst/>
            </a:prstGeom>
          </p:spPr>
        </p:pic>
        <p:sp>
          <p:nvSpPr>
            <p:cNvPr id="16" name="object 16"/>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8" name="object 18"/>
          <p:cNvGrpSpPr/>
          <p:nvPr/>
        </p:nvGrpSpPr>
        <p:grpSpPr>
          <a:xfrm>
            <a:off x="139700" y="1570851"/>
            <a:ext cx="5626947" cy="3668607"/>
            <a:chOff x="104775" y="1178138"/>
            <a:chExt cx="4220210" cy="2751455"/>
          </a:xfrm>
        </p:grpSpPr>
        <p:pic>
          <p:nvPicPr>
            <p:cNvPr id="19" name="object 19"/>
            <p:cNvPicPr/>
            <p:nvPr/>
          </p:nvPicPr>
          <p:blipFill>
            <a:blip r:embed="rId5" cstate="print"/>
            <a:stretch>
              <a:fillRect/>
            </a:stretch>
          </p:blipFill>
          <p:spPr>
            <a:xfrm>
              <a:off x="405941" y="2113583"/>
              <a:ext cx="495504" cy="495504"/>
            </a:xfrm>
            <a:prstGeom prst="rect">
              <a:avLst/>
            </a:prstGeom>
          </p:spPr>
        </p:pic>
        <p:pic>
          <p:nvPicPr>
            <p:cNvPr id="20" name="object 20"/>
            <p:cNvPicPr/>
            <p:nvPr/>
          </p:nvPicPr>
          <p:blipFill>
            <a:blip r:embed="rId6" cstate="print"/>
            <a:stretch>
              <a:fillRect/>
            </a:stretch>
          </p:blipFill>
          <p:spPr>
            <a:xfrm>
              <a:off x="4064629" y="1178138"/>
              <a:ext cx="260273" cy="260273"/>
            </a:xfrm>
            <a:prstGeom prst="rect">
              <a:avLst/>
            </a:prstGeom>
          </p:spPr>
        </p:pic>
        <p:pic>
          <p:nvPicPr>
            <p:cNvPr id="21" name="object 21"/>
            <p:cNvPicPr/>
            <p:nvPr/>
          </p:nvPicPr>
          <p:blipFill>
            <a:blip r:embed="rId6" cstate="print"/>
            <a:stretch>
              <a:fillRect/>
            </a:stretch>
          </p:blipFill>
          <p:spPr>
            <a:xfrm>
              <a:off x="4064629" y="1604980"/>
              <a:ext cx="260273" cy="260273"/>
            </a:xfrm>
            <a:prstGeom prst="rect">
              <a:avLst/>
            </a:prstGeom>
          </p:spPr>
        </p:pic>
        <p:pic>
          <p:nvPicPr>
            <p:cNvPr id="22" name="object 22"/>
            <p:cNvPicPr/>
            <p:nvPr/>
          </p:nvPicPr>
          <p:blipFill>
            <a:blip r:embed="rId6" cstate="print"/>
            <a:stretch>
              <a:fillRect/>
            </a:stretch>
          </p:blipFill>
          <p:spPr>
            <a:xfrm>
              <a:off x="4064629" y="2441650"/>
              <a:ext cx="260273" cy="260273"/>
            </a:xfrm>
            <a:prstGeom prst="rect">
              <a:avLst/>
            </a:prstGeom>
          </p:spPr>
        </p:pic>
        <p:pic>
          <p:nvPicPr>
            <p:cNvPr id="23" name="object 23"/>
            <p:cNvPicPr/>
            <p:nvPr/>
          </p:nvPicPr>
          <p:blipFill>
            <a:blip r:embed="rId6" cstate="print"/>
            <a:stretch>
              <a:fillRect/>
            </a:stretch>
          </p:blipFill>
          <p:spPr>
            <a:xfrm>
              <a:off x="4064629" y="3018103"/>
              <a:ext cx="260273" cy="260273"/>
            </a:xfrm>
            <a:prstGeom prst="rect">
              <a:avLst/>
            </a:prstGeom>
          </p:spPr>
        </p:pic>
        <p:pic>
          <p:nvPicPr>
            <p:cNvPr id="24" name="object 24"/>
            <p:cNvPicPr/>
            <p:nvPr/>
          </p:nvPicPr>
          <p:blipFill>
            <a:blip r:embed="rId6" cstate="print"/>
            <a:stretch>
              <a:fillRect/>
            </a:stretch>
          </p:blipFill>
          <p:spPr>
            <a:xfrm>
              <a:off x="4064629" y="3668902"/>
              <a:ext cx="260273" cy="260273"/>
            </a:xfrm>
            <a:prstGeom prst="rect">
              <a:avLst/>
            </a:prstGeom>
          </p:spPr>
        </p:pic>
        <p:pic>
          <p:nvPicPr>
            <p:cNvPr id="25" name="object 25"/>
            <p:cNvPicPr/>
            <p:nvPr/>
          </p:nvPicPr>
          <p:blipFill>
            <a:blip r:embed="rId7" cstate="print"/>
            <a:stretch>
              <a:fillRect/>
            </a:stretch>
          </p:blipFill>
          <p:spPr>
            <a:xfrm>
              <a:off x="161925" y="2962275"/>
              <a:ext cx="2438400" cy="838200"/>
            </a:xfrm>
            <a:prstGeom prst="rect">
              <a:avLst/>
            </a:prstGeom>
          </p:spPr>
        </p:pic>
        <p:pic>
          <p:nvPicPr>
            <p:cNvPr id="26" name="object 26"/>
            <p:cNvPicPr/>
            <p:nvPr/>
          </p:nvPicPr>
          <p:blipFill>
            <a:blip r:embed="rId8" cstate="print"/>
            <a:stretch>
              <a:fillRect/>
            </a:stretch>
          </p:blipFill>
          <p:spPr>
            <a:xfrm>
              <a:off x="104775" y="2905125"/>
              <a:ext cx="2495550" cy="904875"/>
            </a:xfrm>
            <a:prstGeom prst="rect">
              <a:avLst/>
            </a:prstGeom>
          </p:spPr>
        </p:pic>
        <p:sp>
          <p:nvSpPr>
            <p:cNvPr id="27" name="object 2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sp>
        <p:nvSpPr>
          <p:cNvPr id="28" name="object 2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29" name="object 29" hidden="1"/>
          <p:cNvGrpSpPr/>
          <p:nvPr/>
        </p:nvGrpSpPr>
        <p:grpSpPr>
          <a:xfrm>
            <a:off x="1" y="2032"/>
            <a:ext cx="12138660" cy="6856307"/>
            <a:chOff x="0" y="1524"/>
            <a:chExt cx="9103995" cy="5142230"/>
          </a:xfrm>
        </p:grpSpPr>
        <p:sp>
          <p:nvSpPr>
            <p:cNvPr id="30" name="object 30"/>
            <p:cNvSpPr/>
            <p:nvPr/>
          </p:nvSpPr>
          <p:spPr>
            <a:xfrm>
              <a:off x="335362" y="3214496"/>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31" name="object 31"/>
            <p:cNvSpPr/>
            <p:nvPr/>
          </p:nvSpPr>
          <p:spPr>
            <a:xfrm>
              <a:off x="591525" y="3214496"/>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32" name="object 32"/>
            <p:cNvSpPr/>
            <p:nvPr/>
          </p:nvSpPr>
          <p:spPr>
            <a:xfrm>
              <a:off x="451484" y="3238368"/>
              <a:ext cx="132080" cy="76200"/>
            </a:xfrm>
            <a:custGeom>
              <a:avLst/>
              <a:gdLst/>
              <a:ahLst/>
              <a:cxnLst/>
              <a:rect l="l" t="t" r="r" b="b"/>
              <a:pathLst>
                <a:path w="132079" h="76200">
                  <a:moveTo>
                    <a:pt x="55543" y="0"/>
                  </a:moveTo>
                  <a:lnTo>
                    <a:pt x="55543" y="76200"/>
                  </a:lnTo>
                  <a:lnTo>
                    <a:pt x="112693" y="47625"/>
                  </a:lnTo>
                  <a:lnTo>
                    <a:pt x="68234" y="47625"/>
                  </a:lnTo>
                  <a:lnTo>
                    <a:pt x="68234" y="28575"/>
                  </a:lnTo>
                  <a:lnTo>
                    <a:pt x="112693" y="28575"/>
                  </a:lnTo>
                  <a:lnTo>
                    <a:pt x="55543" y="0"/>
                  </a:lnTo>
                  <a:close/>
                </a:path>
                <a:path w="132079" h="76200">
                  <a:moveTo>
                    <a:pt x="55543" y="28575"/>
                  </a:moveTo>
                  <a:lnTo>
                    <a:pt x="0" y="28575"/>
                  </a:lnTo>
                  <a:lnTo>
                    <a:pt x="0" y="47625"/>
                  </a:lnTo>
                  <a:lnTo>
                    <a:pt x="55543" y="47625"/>
                  </a:lnTo>
                  <a:lnTo>
                    <a:pt x="55543" y="28575"/>
                  </a:lnTo>
                  <a:close/>
                </a:path>
                <a:path w="132079" h="76200">
                  <a:moveTo>
                    <a:pt x="112693" y="28575"/>
                  </a:moveTo>
                  <a:lnTo>
                    <a:pt x="68234" y="28575"/>
                  </a:lnTo>
                  <a:lnTo>
                    <a:pt x="68234" y="47625"/>
                  </a:lnTo>
                  <a:lnTo>
                    <a:pt x="112693" y="47625"/>
                  </a:lnTo>
                  <a:lnTo>
                    <a:pt x="131743" y="38100"/>
                  </a:lnTo>
                  <a:lnTo>
                    <a:pt x="112693" y="28575"/>
                  </a:lnTo>
                  <a:close/>
                </a:path>
              </a:pathLst>
            </a:custGeom>
            <a:solidFill>
              <a:srgbClr val="00AFF0"/>
            </a:solidFill>
          </p:spPr>
          <p:txBody>
            <a:bodyPr wrap="square" lIns="0" tIns="0" rIns="0" bIns="0" rtlCol="0"/>
            <a:lstStyle/>
            <a:p>
              <a:endParaRPr sz="2400"/>
            </a:p>
          </p:txBody>
        </p:sp>
        <p:sp>
          <p:nvSpPr>
            <p:cNvPr id="33" name="object 33"/>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34" name="object 34"/>
            <p:cNvSpPr/>
            <p:nvPr/>
          </p:nvSpPr>
          <p:spPr>
            <a:xfrm>
              <a:off x="407502" y="3332737"/>
              <a:ext cx="77470" cy="100965"/>
            </a:xfrm>
            <a:custGeom>
              <a:avLst/>
              <a:gdLst/>
              <a:ahLst/>
              <a:cxnLst/>
              <a:rect l="l" t="t" r="r" b="b"/>
              <a:pathLst>
                <a:path w="77470" h="100964">
                  <a:moveTo>
                    <a:pt x="24497" y="44737"/>
                  </a:moveTo>
                  <a:lnTo>
                    <a:pt x="1453" y="61590"/>
                  </a:lnTo>
                  <a:lnTo>
                    <a:pt x="77199" y="100584"/>
                  </a:lnTo>
                  <a:lnTo>
                    <a:pt x="69446" y="54982"/>
                  </a:lnTo>
                  <a:lnTo>
                    <a:pt x="32004" y="54982"/>
                  </a:lnTo>
                  <a:lnTo>
                    <a:pt x="24497" y="44737"/>
                  </a:lnTo>
                  <a:close/>
                </a:path>
                <a:path w="77470" h="100964">
                  <a:moveTo>
                    <a:pt x="39902" y="33471"/>
                  </a:moveTo>
                  <a:lnTo>
                    <a:pt x="24497" y="44737"/>
                  </a:lnTo>
                  <a:lnTo>
                    <a:pt x="32004" y="54982"/>
                  </a:lnTo>
                  <a:lnTo>
                    <a:pt x="47387" y="43683"/>
                  </a:lnTo>
                  <a:lnTo>
                    <a:pt x="39902" y="33471"/>
                  </a:lnTo>
                  <a:close/>
                </a:path>
                <a:path w="77470" h="100964">
                  <a:moveTo>
                    <a:pt x="62925" y="16632"/>
                  </a:moveTo>
                  <a:lnTo>
                    <a:pt x="39902" y="33471"/>
                  </a:lnTo>
                  <a:lnTo>
                    <a:pt x="47387" y="43683"/>
                  </a:lnTo>
                  <a:lnTo>
                    <a:pt x="32004" y="54982"/>
                  </a:lnTo>
                  <a:lnTo>
                    <a:pt x="69446" y="54982"/>
                  </a:lnTo>
                  <a:lnTo>
                    <a:pt x="62925" y="16632"/>
                  </a:lnTo>
                  <a:close/>
                </a:path>
                <a:path w="77470" h="100964">
                  <a:moveTo>
                    <a:pt x="15371" y="0"/>
                  </a:moveTo>
                  <a:lnTo>
                    <a:pt x="0" y="11298"/>
                  </a:lnTo>
                  <a:lnTo>
                    <a:pt x="24497" y="44737"/>
                  </a:lnTo>
                  <a:lnTo>
                    <a:pt x="39902" y="33471"/>
                  </a:lnTo>
                  <a:lnTo>
                    <a:pt x="15371" y="0"/>
                  </a:lnTo>
                  <a:close/>
                </a:path>
              </a:pathLst>
            </a:custGeom>
            <a:solidFill>
              <a:srgbClr val="00AFF0"/>
            </a:solidFill>
          </p:spPr>
          <p:txBody>
            <a:bodyPr wrap="square" lIns="0" tIns="0" rIns="0" bIns="0" rtlCol="0"/>
            <a:lstStyle/>
            <a:p>
              <a:endParaRPr sz="2400"/>
            </a:p>
          </p:txBody>
        </p:sp>
        <p:sp>
          <p:nvSpPr>
            <p:cNvPr id="35" name="object 35"/>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36" name="object 36"/>
            <p:cNvSpPr/>
            <p:nvPr/>
          </p:nvSpPr>
          <p:spPr>
            <a:xfrm>
              <a:off x="593331" y="3240544"/>
              <a:ext cx="494665" cy="272415"/>
            </a:xfrm>
            <a:custGeom>
              <a:avLst/>
              <a:gdLst/>
              <a:ahLst/>
              <a:cxnLst/>
              <a:rect l="l" t="t" r="r" b="b"/>
              <a:pathLst>
                <a:path w="494665" h="272414">
                  <a:moveTo>
                    <a:pt x="131724" y="234315"/>
                  </a:moveTo>
                  <a:lnTo>
                    <a:pt x="112674" y="224790"/>
                  </a:lnTo>
                  <a:lnTo>
                    <a:pt x="55524" y="196215"/>
                  </a:lnTo>
                  <a:lnTo>
                    <a:pt x="55524" y="224790"/>
                  </a:lnTo>
                  <a:lnTo>
                    <a:pt x="0" y="224790"/>
                  </a:lnTo>
                  <a:lnTo>
                    <a:pt x="0" y="243840"/>
                  </a:lnTo>
                  <a:lnTo>
                    <a:pt x="55524" y="243840"/>
                  </a:lnTo>
                  <a:lnTo>
                    <a:pt x="55524" y="272415"/>
                  </a:lnTo>
                  <a:lnTo>
                    <a:pt x="112674" y="243840"/>
                  </a:lnTo>
                  <a:lnTo>
                    <a:pt x="131724" y="234315"/>
                  </a:lnTo>
                  <a:close/>
                </a:path>
                <a:path w="494665" h="272414">
                  <a:moveTo>
                    <a:pt x="256222" y="38100"/>
                  </a:moveTo>
                  <a:lnTo>
                    <a:pt x="237172" y="28575"/>
                  </a:lnTo>
                  <a:lnTo>
                    <a:pt x="180022" y="0"/>
                  </a:lnTo>
                  <a:lnTo>
                    <a:pt x="180022" y="28575"/>
                  </a:lnTo>
                  <a:lnTo>
                    <a:pt x="124472" y="28575"/>
                  </a:lnTo>
                  <a:lnTo>
                    <a:pt x="124472" y="47625"/>
                  </a:lnTo>
                  <a:lnTo>
                    <a:pt x="180022" y="47625"/>
                  </a:lnTo>
                  <a:lnTo>
                    <a:pt x="180022" y="76200"/>
                  </a:lnTo>
                  <a:lnTo>
                    <a:pt x="237172" y="47625"/>
                  </a:lnTo>
                  <a:lnTo>
                    <a:pt x="256222" y="38100"/>
                  </a:lnTo>
                  <a:close/>
                </a:path>
                <a:path w="494665" h="272414">
                  <a:moveTo>
                    <a:pt x="494499" y="137160"/>
                  </a:moveTo>
                  <a:lnTo>
                    <a:pt x="494487" y="135636"/>
                  </a:lnTo>
                  <a:lnTo>
                    <a:pt x="493928" y="127749"/>
                  </a:lnTo>
                  <a:lnTo>
                    <a:pt x="493788" y="125730"/>
                  </a:lnTo>
                  <a:lnTo>
                    <a:pt x="492569" y="119494"/>
                  </a:lnTo>
                  <a:lnTo>
                    <a:pt x="491756" y="115303"/>
                  </a:lnTo>
                  <a:lnTo>
                    <a:pt x="490512" y="111493"/>
                  </a:lnTo>
                  <a:lnTo>
                    <a:pt x="472122" y="76695"/>
                  </a:lnTo>
                  <a:lnTo>
                    <a:pt x="471360" y="75819"/>
                  </a:lnTo>
                  <a:lnTo>
                    <a:pt x="469836" y="74028"/>
                  </a:lnTo>
                  <a:lnTo>
                    <a:pt x="464934" y="68313"/>
                  </a:lnTo>
                  <a:lnTo>
                    <a:pt x="456171" y="59550"/>
                  </a:lnTo>
                  <a:lnTo>
                    <a:pt x="448551" y="55638"/>
                  </a:lnTo>
                  <a:lnTo>
                    <a:pt x="450608" y="50292"/>
                  </a:lnTo>
                  <a:lnTo>
                    <a:pt x="459295" y="27673"/>
                  </a:lnTo>
                  <a:lnTo>
                    <a:pt x="374484" y="35928"/>
                  </a:lnTo>
                  <a:lnTo>
                    <a:pt x="431965" y="98793"/>
                  </a:lnTo>
                  <a:lnTo>
                    <a:pt x="441693" y="73494"/>
                  </a:lnTo>
                  <a:lnTo>
                    <a:pt x="444868" y="75145"/>
                  </a:lnTo>
                  <a:lnTo>
                    <a:pt x="451192" y="81534"/>
                  </a:lnTo>
                  <a:lnTo>
                    <a:pt x="450684" y="80886"/>
                  </a:lnTo>
                  <a:lnTo>
                    <a:pt x="457098" y="88468"/>
                  </a:lnTo>
                  <a:lnTo>
                    <a:pt x="457314" y="88773"/>
                  </a:lnTo>
                  <a:lnTo>
                    <a:pt x="462661" y="96266"/>
                  </a:lnTo>
                  <a:lnTo>
                    <a:pt x="462737" y="96393"/>
                  </a:lnTo>
                  <a:lnTo>
                    <a:pt x="467169" y="104241"/>
                  </a:lnTo>
                  <a:lnTo>
                    <a:pt x="470636" y="111988"/>
                  </a:lnTo>
                  <a:lnTo>
                    <a:pt x="475437" y="136423"/>
                  </a:lnTo>
                  <a:lnTo>
                    <a:pt x="475500" y="135636"/>
                  </a:lnTo>
                  <a:lnTo>
                    <a:pt x="475488" y="137160"/>
                  </a:lnTo>
                  <a:lnTo>
                    <a:pt x="475437" y="136423"/>
                  </a:lnTo>
                  <a:lnTo>
                    <a:pt x="475373" y="137160"/>
                  </a:lnTo>
                  <a:lnTo>
                    <a:pt x="472960" y="147447"/>
                  </a:lnTo>
                  <a:lnTo>
                    <a:pt x="471436" y="150495"/>
                  </a:lnTo>
                  <a:lnTo>
                    <a:pt x="465759" y="158496"/>
                  </a:lnTo>
                  <a:lnTo>
                    <a:pt x="458216" y="166433"/>
                  </a:lnTo>
                  <a:lnTo>
                    <a:pt x="457822" y="166738"/>
                  </a:lnTo>
                  <a:lnTo>
                    <a:pt x="448170" y="174612"/>
                  </a:lnTo>
                  <a:lnTo>
                    <a:pt x="448945" y="174117"/>
                  </a:lnTo>
                  <a:lnTo>
                    <a:pt x="436727" y="182206"/>
                  </a:lnTo>
                  <a:lnTo>
                    <a:pt x="436435" y="182359"/>
                  </a:lnTo>
                  <a:lnTo>
                    <a:pt x="422833" y="189852"/>
                  </a:lnTo>
                  <a:lnTo>
                    <a:pt x="423418" y="189598"/>
                  </a:lnTo>
                  <a:lnTo>
                    <a:pt x="408254" y="196596"/>
                  </a:lnTo>
                  <a:lnTo>
                    <a:pt x="407631" y="196837"/>
                  </a:lnTo>
                  <a:lnTo>
                    <a:pt x="391109" y="203454"/>
                  </a:lnTo>
                  <a:lnTo>
                    <a:pt x="391591" y="203187"/>
                  </a:lnTo>
                  <a:lnTo>
                    <a:pt x="373214" y="209283"/>
                  </a:lnTo>
                  <a:lnTo>
                    <a:pt x="373684" y="209169"/>
                  </a:lnTo>
                  <a:lnTo>
                    <a:pt x="354253" y="214503"/>
                  </a:lnTo>
                  <a:lnTo>
                    <a:pt x="354672" y="214363"/>
                  </a:lnTo>
                  <a:lnTo>
                    <a:pt x="334479" y="218935"/>
                  </a:lnTo>
                  <a:lnTo>
                    <a:pt x="334937" y="218935"/>
                  </a:lnTo>
                  <a:lnTo>
                    <a:pt x="313982" y="222618"/>
                  </a:lnTo>
                  <a:lnTo>
                    <a:pt x="314452" y="222504"/>
                  </a:lnTo>
                  <a:lnTo>
                    <a:pt x="293027" y="225171"/>
                  </a:lnTo>
                  <a:lnTo>
                    <a:pt x="293446" y="225171"/>
                  </a:lnTo>
                  <a:lnTo>
                    <a:pt x="271729" y="226809"/>
                  </a:lnTo>
                  <a:lnTo>
                    <a:pt x="272249" y="226809"/>
                  </a:lnTo>
                  <a:lnTo>
                    <a:pt x="250228" y="227457"/>
                  </a:lnTo>
                  <a:lnTo>
                    <a:pt x="250736" y="246507"/>
                  </a:lnTo>
                  <a:lnTo>
                    <a:pt x="295160" y="244081"/>
                  </a:lnTo>
                  <a:lnTo>
                    <a:pt x="338467" y="237604"/>
                  </a:lnTo>
                  <a:lnTo>
                    <a:pt x="378980" y="227457"/>
                  </a:lnTo>
                  <a:lnTo>
                    <a:pt x="414845" y="214503"/>
                  </a:lnTo>
                  <a:lnTo>
                    <a:pt x="459892" y="189598"/>
                  </a:lnTo>
                  <a:lnTo>
                    <a:pt x="469252" y="181978"/>
                  </a:lnTo>
                  <a:lnTo>
                    <a:pt x="471284" y="180327"/>
                  </a:lnTo>
                  <a:lnTo>
                    <a:pt x="489127" y="157734"/>
                  </a:lnTo>
                  <a:lnTo>
                    <a:pt x="490816" y="154228"/>
                  </a:lnTo>
                  <a:lnTo>
                    <a:pt x="490931" y="153924"/>
                  </a:lnTo>
                  <a:lnTo>
                    <a:pt x="492252" y="150114"/>
                  </a:lnTo>
                  <a:lnTo>
                    <a:pt x="492874" y="148323"/>
                  </a:lnTo>
                  <a:lnTo>
                    <a:pt x="493255" y="146418"/>
                  </a:lnTo>
                  <a:lnTo>
                    <a:pt x="493991" y="142735"/>
                  </a:lnTo>
                  <a:lnTo>
                    <a:pt x="494042" y="142494"/>
                  </a:lnTo>
                  <a:lnTo>
                    <a:pt x="494309" y="139306"/>
                  </a:lnTo>
                  <a:lnTo>
                    <a:pt x="494499" y="137160"/>
                  </a:lnTo>
                  <a:close/>
                </a:path>
              </a:pathLst>
            </a:custGeom>
            <a:solidFill>
              <a:srgbClr val="00AFF0"/>
            </a:solidFill>
          </p:spPr>
          <p:txBody>
            <a:bodyPr wrap="square" lIns="0" tIns="0" rIns="0" bIns="0" rtlCol="0"/>
            <a:lstStyle/>
            <a:p>
              <a:endParaRPr sz="2400"/>
            </a:p>
          </p:txBody>
        </p:sp>
        <p:pic>
          <p:nvPicPr>
            <p:cNvPr id="37" name="object 37"/>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276615" y="876300"/>
              <a:ext cx="5486400" cy="2628900"/>
            </a:xfrm>
            <a:prstGeom prst="rect">
              <a:avLst/>
            </a:prstGeom>
          </p:spPr>
        </p:pic>
        <p:sp>
          <p:nvSpPr>
            <p:cNvPr id="9" name="object 9"/>
            <p:cNvSpPr/>
            <p:nvPr/>
          </p:nvSpPr>
          <p:spPr>
            <a:xfrm>
              <a:off x="3296533" y="892302"/>
              <a:ext cx="5396230" cy="2539365"/>
            </a:xfrm>
            <a:custGeom>
              <a:avLst/>
              <a:gdLst/>
              <a:ahLst/>
              <a:cxnLst/>
              <a:rect l="l" t="t" r="r" b="b"/>
              <a:pathLst>
                <a:path w="5396230" h="2539365">
                  <a:moveTo>
                    <a:pt x="4972811" y="0"/>
                  </a:moveTo>
                  <a:lnTo>
                    <a:pt x="423184" y="0"/>
                  </a:lnTo>
                  <a:lnTo>
                    <a:pt x="373837" y="2847"/>
                  </a:lnTo>
                  <a:lnTo>
                    <a:pt x="326160" y="11177"/>
                  </a:lnTo>
                  <a:lnTo>
                    <a:pt x="280472" y="24673"/>
                  </a:lnTo>
                  <a:lnTo>
                    <a:pt x="237090" y="43017"/>
                  </a:lnTo>
                  <a:lnTo>
                    <a:pt x="196332" y="65890"/>
                  </a:lnTo>
                  <a:lnTo>
                    <a:pt x="158515" y="92975"/>
                  </a:lnTo>
                  <a:lnTo>
                    <a:pt x="123958" y="123954"/>
                  </a:lnTo>
                  <a:lnTo>
                    <a:pt x="92977" y="158510"/>
                  </a:lnTo>
                  <a:lnTo>
                    <a:pt x="65891" y="196324"/>
                  </a:lnTo>
                  <a:lnTo>
                    <a:pt x="43017" y="237079"/>
                  </a:lnTo>
                  <a:lnTo>
                    <a:pt x="24674" y="280458"/>
                  </a:lnTo>
                  <a:lnTo>
                    <a:pt x="11178" y="326141"/>
                  </a:lnTo>
                  <a:lnTo>
                    <a:pt x="2847" y="373812"/>
                  </a:lnTo>
                  <a:lnTo>
                    <a:pt x="0" y="423153"/>
                  </a:lnTo>
                  <a:lnTo>
                    <a:pt x="0" y="2115692"/>
                  </a:lnTo>
                  <a:lnTo>
                    <a:pt x="2847" y="2165038"/>
                  </a:lnTo>
                  <a:lnTo>
                    <a:pt x="11178" y="2212713"/>
                  </a:lnTo>
                  <a:lnTo>
                    <a:pt x="24674" y="2258399"/>
                  </a:lnTo>
                  <a:lnTo>
                    <a:pt x="43017" y="2301778"/>
                  </a:lnTo>
                  <a:lnTo>
                    <a:pt x="65891" y="2342534"/>
                  </a:lnTo>
                  <a:lnTo>
                    <a:pt x="92977" y="2380349"/>
                  </a:lnTo>
                  <a:lnTo>
                    <a:pt x="123958" y="2414904"/>
                  </a:lnTo>
                  <a:lnTo>
                    <a:pt x="158515" y="2445882"/>
                  </a:lnTo>
                  <a:lnTo>
                    <a:pt x="196332" y="2472966"/>
                  </a:lnTo>
                  <a:lnTo>
                    <a:pt x="237090" y="2495838"/>
                  </a:lnTo>
                  <a:lnTo>
                    <a:pt x="280472" y="2514180"/>
                  </a:lnTo>
                  <a:lnTo>
                    <a:pt x="326160" y="2527675"/>
                  </a:lnTo>
                  <a:lnTo>
                    <a:pt x="373837" y="2536005"/>
                  </a:lnTo>
                  <a:lnTo>
                    <a:pt x="423184" y="2538852"/>
                  </a:lnTo>
                  <a:lnTo>
                    <a:pt x="4972811" y="2538852"/>
                  </a:lnTo>
                  <a:lnTo>
                    <a:pt x="5022158" y="2536005"/>
                  </a:lnTo>
                  <a:lnTo>
                    <a:pt x="5069835" y="2527675"/>
                  </a:lnTo>
                  <a:lnTo>
                    <a:pt x="5115523" y="2514180"/>
                  </a:lnTo>
                  <a:lnTo>
                    <a:pt x="5158905" y="2495838"/>
                  </a:lnTo>
                  <a:lnTo>
                    <a:pt x="5199663" y="2472966"/>
                  </a:lnTo>
                  <a:lnTo>
                    <a:pt x="5237480" y="2445882"/>
                  </a:lnTo>
                  <a:lnTo>
                    <a:pt x="5272037" y="2414904"/>
                  </a:lnTo>
                  <a:lnTo>
                    <a:pt x="5303018" y="2380349"/>
                  </a:lnTo>
                  <a:lnTo>
                    <a:pt x="5330104" y="2342534"/>
                  </a:lnTo>
                  <a:lnTo>
                    <a:pt x="5352978" y="2301778"/>
                  </a:lnTo>
                  <a:lnTo>
                    <a:pt x="5371322" y="2258399"/>
                  </a:lnTo>
                  <a:lnTo>
                    <a:pt x="5384818" y="2212713"/>
                  </a:lnTo>
                  <a:lnTo>
                    <a:pt x="5393148" y="2165038"/>
                  </a:lnTo>
                  <a:lnTo>
                    <a:pt x="5395996" y="2115692"/>
                  </a:lnTo>
                  <a:lnTo>
                    <a:pt x="5395996" y="423153"/>
                  </a:lnTo>
                  <a:lnTo>
                    <a:pt x="5393148" y="373812"/>
                  </a:lnTo>
                  <a:lnTo>
                    <a:pt x="5384818" y="326141"/>
                  </a:lnTo>
                  <a:lnTo>
                    <a:pt x="5371322" y="280458"/>
                  </a:lnTo>
                  <a:lnTo>
                    <a:pt x="5352978" y="237079"/>
                  </a:lnTo>
                  <a:lnTo>
                    <a:pt x="5330104" y="196324"/>
                  </a:lnTo>
                  <a:lnTo>
                    <a:pt x="5303018" y="158510"/>
                  </a:lnTo>
                  <a:lnTo>
                    <a:pt x="5272037" y="123954"/>
                  </a:lnTo>
                  <a:lnTo>
                    <a:pt x="5237480" y="92975"/>
                  </a:lnTo>
                  <a:lnTo>
                    <a:pt x="5199663" y="65890"/>
                  </a:lnTo>
                  <a:lnTo>
                    <a:pt x="5158905" y="43017"/>
                  </a:lnTo>
                  <a:lnTo>
                    <a:pt x="5115523" y="24673"/>
                  </a:lnTo>
                  <a:lnTo>
                    <a:pt x="5069835" y="11177"/>
                  </a:lnTo>
                  <a:lnTo>
                    <a:pt x="5022158" y="2847"/>
                  </a:lnTo>
                  <a:lnTo>
                    <a:pt x="4972811" y="0"/>
                  </a:lnTo>
                  <a:close/>
                </a:path>
              </a:pathLst>
            </a:custGeom>
            <a:solidFill>
              <a:srgbClr val="FFFFFF"/>
            </a:solidFill>
          </p:spPr>
          <p:txBody>
            <a:bodyPr wrap="square" lIns="0" tIns="0" rIns="0" bIns="0" rtlCol="0"/>
            <a:lstStyle/>
            <a:p>
              <a:endParaRPr sz="2400"/>
            </a:p>
          </p:txBody>
        </p:sp>
        <p:sp>
          <p:nvSpPr>
            <p:cNvPr id="10" name="object 10"/>
            <p:cNvSpPr/>
            <p:nvPr/>
          </p:nvSpPr>
          <p:spPr>
            <a:xfrm>
              <a:off x="3296533" y="892302"/>
              <a:ext cx="5396230" cy="2539365"/>
            </a:xfrm>
            <a:custGeom>
              <a:avLst/>
              <a:gdLst/>
              <a:ahLst/>
              <a:cxnLst/>
              <a:rect l="l" t="t" r="r" b="b"/>
              <a:pathLst>
                <a:path w="5396230" h="2539365">
                  <a:moveTo>
                    <a:pt x="0" y="423153"/>
                  </a:moveTo>
                  <a:lnTo>
                    <a:pt x="2847" y="373812"/>
                  </a:lnTo>
                  <a:lnTo>
                    <a:pt x="11178" y="326141"/>
                  </a:lnTo>
                  <a:lnTo>
                    <a:pt x="24674" y="280458"/>
                  </a:lnTo>
                  <a:lnTo>
                    <a:pt x="43017" y="237079"/>
                  </a:lnTo>
                  <a:lnTo>
                    <a:pt x="65891" y="196324"/>
                  </a:lnTo>
                  <a:lnTo>
                    <a:pt x="92977" y="158510"/>
                  </a:lnTo>
                  <a:lnTo>
                    <a:pt x="123958" y="123954"/>
                  </a:lnTo>
                  <a:lnTo>
                    <a:pt x="158515" y="92975"/>
                  </a:lnTo>
                  <a:lnTo>
                    <a:pt x="196332" y="65890"/>
                  </a:lnTo>
                  <a:lnTo>
                    <a:pt x="237090" y="43017"/>
                  </a:lnTo>
                  <a:lnTo>
                    <a:pt x="280472" y="24673"/>
                  </a:lnTo>
                  <a:lnTo>
                    <a:pt x="326160" y="11177"/>
                  </a:lnTo>
                  <a:lnTo>
                    <a:pt x="373837" y="2847"/>
                  </a:lnTo>
                  <a:lnTo>
                    <a:pt x="423184" y="0"/>
                  </a:lnTo>
                  <a:lnTo>
                    <a:pt x="4972811" y="0"/>
                  </a:lnTo>
                  <a:lnTo>
                    <a:pt x="5022158" y="2847"/>
                  </a:lnTo>
                  <a:lnTo>
                    <a:pt x="5069835" y="11177"/>
                  </a:lnTo>
                  <a:lnTo>
                    <a:pt x="5115523" y="24673"/>
                  </a:lnTo>
                  <a:lnTo>
                    <a:pt x="5158905" y="43017"/>
                  </a:lnTo>
                  <a:lnTo>
                    <a:pt x="5199663" y="65890"/>
                  </a:lnTo>
                  <a:lnTo>
                    <a:pt x="5237480" y="92975"/>
                  </a:lnTo>
                  <a:lnTo>
                    <a:pt x="5272037" y="123954"/>
                  </a:lnTo>
                  <a:lnTo>
                    <a:pt x="5303018" y="158510"/>
                  </a:lnTo>
                  <a:lnTo>
                    <a:pt x="5330104" y="196324"/>
                  </a:lnTo>
                  <a:lnTo>
                    <a:pt x="5352978" y="237079"/>
                  </a:lnTo>
                  <a:lnTo>
                    <a:pt x="5371322" y="280458"/>
                  </a:lnTo>
                  <a:lnTo>
                    <a:pt x="5384818" y="326141"/>
                  </a:lnTo>
                  <a:lnTo>
                    <a:pt x="5393148" y="373812"/>
                  </a:lnTo>
                  <a:lnTo>
                    <a:pt x="5395996" y="423153"/>
                  </a:lnTo>
                  <a:lnTo>
                    <a:pt x="5395996" y="2115692"/>
                  </a:lnTo>
                  <a:lnTo>
                    <a:pt x="5393148" y="2165038"/>
                  </a:lnTo>
                  <a:lnTo>
                    <a:pt x="5384818" y="2212713"/>
                  </a:lnTo>
                  <a:lnTo>
                    <a:pt x="5371322" y="2258399"/>
                  </a:lnTo>
                  <a:lnTo>
                    <a:pt x="5352978" y="2301778"/>
                  </a:lnTo>
                  <a:lnTo>
                    <a:pt x="5330104" y="2342534"/>
                  </a:lnTo>
                  <a:lnTo>
                    <a:pt x="5303018" y="2380349"/>
                  </a:lnTo>
                  <a:lnTo>
                    <a:pt x="5272037" y="2414904"/>
                  </a:lnTo>
                  <a:lnTo>
                    <a:pt x="5237480" y="2445882"/>
                  </a:lnTo>
                  <a:lnTo>
                    <a:pt x="5199663" y="2472966"/>
                  </a:lnTo>
                  <a:lnTo>
                    <a:pt x="5158905" y="2495838"/>
                  </a:lnTo>
                  <a:lnTo>
                    <a:pt x="5115523" y="2514180"/>
                  </a:lnTo>
                  <a:lnTo>
                    <a:pt x="5069835" y="2527675"/>
                  </a:lnTo>
                  <a:lnTo>
                    <a:pt x="5022158" y="2536005"/>
                  </a:lnTo>
                  <a:lnTo>
                    <a:pt x="4972811" y="2538852"/>
                  </a:lnTo>
                  <a:lnTo>
                    <a:pt x="423184" y="2538852"/>
                  </a:lnTo>
                  <a:lnTo>
                    <a:pt x="373837" y="2536005"/>
                  </a:lnTo>
                  <a:lnTo>
                    <a:pt x="326160" y="2527675"/>
                  </a:lnTo>
                  <a:lnTo>
                    <a:pt x="280472" y="2514180"/>
                  </a:lnTo>
                  <a:lnTo>
                    <a:pt x="237090" y="2495838"/>
                  </a:lnTo>
                  <a:lnTo>
                    <a:pt x="196332" y="2472966"/>
                  </a:lnTo>
                  <a:lnTo>
                    <a:pt x="158515" y="2445882"/>
                  </a:lnTo>
                  <a:lnTo>
                    <a:pt x="123958" y="2414904"/>
                  </a:lnTo>
                  <a:lnTo>
                    <a:pt x="92977" y="2380349"/>
                  </a:lnTo>
                  <a:lnTo>
                    <a:pt x="65891" y="2342534"/>
                  </a:lnTo>
                  <a:lnTo>
                    <a:pt x="43017" y="2301778"/>
                  </a:lnTo>
                  <a:lnTo>
                    <a:pt x="24674" y="2258399"/>
                  </a:lnTo>
                  <a:lnTo>
                    <a:pt x="11178" y="2212713"/>
                  </a:lnTo>
                  <a:lnTo>
                    <a:pt x="2847" y="2165038"/>
                  </a:lnTo>
                  <a:lnTo>
                    <a:pt x="0" y="2115692"/>
                  </a:lnTo>
                  <a:lnTo>
                    <a:pt x="0" y="42315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2" name="object 12"/>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292100" y="2692401"/>
            <a:ext cx="3098800" cy="977900"/>
            <a:chOff x="219075" y="2019300"/>
            <a:chExt cx="2324100" cy="733425"/>
          </a:xfrm>
        </p:grpSpPr>
        <p:pic>
          <p:nvPicPr>
            <p:cNvPr id="14" name="object 14"/>
            <p:cNvPicPr/>
            <p:nvPr/>
          </p:nvPicPr>
          <p:blipFill>
            <a:blip r:embed="rId6" cstate="print"/>
            <a:stretch>
              <a:fillRect/>
            </a:stretch>
          </p:blipFill>
          <p:spPr>
            <a:xfrm>
              <a:off x="219075" y="2019300"/>
              <a:ext cx="2324100" cy="733425"/>
            </a:xfrm>
            <a:prstGeom prst="rect">
              <a:avLst/>
            </a:prstGeom>
          </p:spPr>
        </p:pic>
        <p:sp>
          <p:nvSpPr>
            <p:cNvPr id="15" name="object 15"/>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7" name="object 17"/>
          <p:cNvGrpSpPr/>
          <p:nvPr/>
        </p:nvGrpSpPr>
        <p:grpSpPr>
          <a:xfrm>
            <a:off x="447150" y="1547279"/>
            <a:ext cx="8640233" cy="4687147"/>
            <a:chOff x="335362" y="1160459"/>
            <a:chExt cx="6480175" cy="3515360"/>
          </a:xfrm>
        </p:grpSpPr>
        <p:pic>
          <p:nvPicPr>
            <p:cNvPr id="18" name="object 18"/>
            <p:cNvPicPr/>
            <p:nvPr/>
          </p:nvPicPr>
          <p:blipFill>
            <a:blip r:embed="rId7" cstate="print"/>
            <a:stretch>
              <a:fillRect/>
            </a:stretch>
          </p:blipFill>
          <p:spPr>
            <a:xfrm>
              <a:off x="405941" y="2113583"/>
              <a:ext cx="495504" cy="495504"/>
            </a:xfrm>
            <a:prstGeom prst="rect">
              <a:avLst/>
            </a:prstGeom>
          </p:spPr>
        </p:pic>
        <p:sp>
          <p:nvSpPr>
            <p:cNvPr id="19" name="object 19"/>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0" name="object 20"/>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1" name="object 21"/>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2" name="object 22"/>
            <p:cNvSpPr/>
            <p:nvPr/>
          </p:nvSpPr>
          <p:spPr>
            <a:xfrm>
              <a:off x="467118" y="3415153"/>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3" name="object 23"/>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24" name="object 24"/>
            <p:cNvPicPr/>
            <p:nvPr/>
          </p:nvPicPr>
          <p:blipFill>
            <a:blip r:embed="rId8" cstate="print"/>
            <a:stretch>
              <a:fillRect/>
            </a:stretch>
          </p:blipFill>
          <p:spPr>
            <a:xfrm>
              <a:off x="3650223" y="1160459"/>
              <a:ext cx="260273" cy="260273"/>
            </a:xfrm>
            <a:prstGeom prst="rect">
              <a:avLst/>
            </a:prstGeom>
          </p:spPr>
        </p:pic>
        <p:pic>
          <p:nvPicPr>
            <p:cNvPr id="25" name="object 25"/>
            <p:cNvPicPr/>
            <p:nvPr/>
          </p:nvPicPr>
          <p:blipFill>
            <a:blip r:embed="rId8" cstate="print"/>
            <a:stretch>
              <a:fillRect/>
            </a:stretch>
          </p:blipFill>
          <p:spPr>
            <a:xfrm>
              <a:off x="3641841" y="1708977"/>
              <a:ext cx="260273" cy="260273"/>
            </a:xfrm>
            <a:prstGeom prst="rect">
              <a:avLst/>
            </a:prstGeom>
          </p:spPr>
        </p:pic>
        <p:pic>
          <p:nvPicPr>
            <p:cNvPr id="26" name="object 26"/>
            <p:cNvPicPr/>
            <p:nvPr/>
          </p:nvPicPr>
          <p:blipFill>
            <a:blip r:embed="rId8" cstate="print"/>
            <a:stretch>
              <a:fillRect/>
            </a:stretch>
          </p:blipFill>
          <p:spPr>
            <a:xfrm>
              <a:off x="3641841" y="2233118"/>
              <a:ext cx="260273" cy="260273"/>
            </a:xfrm>
            <a:prstGeom prst="rect">
              <a:avLst/>
            </a:prstGeom>
          </p:spPr>
        </p:pic>
        <p:pic>
          <p:nvPicPr>
            <p:cNvPr id="27" name="object 27"/>
            <p:cNvPicPr/>
            <p:nvPr/>
          </p:nvPicPr>
          <p:blipFill>
            <a:blip r:embed="rId8" cstate="print"/>
            <a:stretch>
              <a:fillRect/>
            </a:stretch>
          </p:blipFill>
          <p:spPr>
            <a:xfrm>
              <a:off x="3656075" y="2803475"/>
              <a:ext cx="260273" cy="260273"/>
            </a:xfrm>
            <a:prstGeom prst="rect">
              <a:avLst/>
            </a:prstGeom>
          </p:spPr>
        </p:pic>
        <p:sp>
          <p:nvSpPr>
            <p:cNvPr id="28" name="object 28"/>
            <p:cNvSpPr/>
            <p:nvPr/>
          </p:nvSpPr>
          <p:spPr>
            <a:xfrm>
              <a:off x="5394837" y="3840099"/>
              <a:ext cx="1287780" cy="676275"/>
            </a:xfrm>
            <a:custGeom>
              <a:avLst/>
              <a:gdLst/>
              <a:ahLst/>
              <a:cxnLst/>
              <a:rect l="l" t="t" r="r" b="b"/>
              <a:pathLst>
                <a:path w="1287779" h="676275">
                  <a:moveTo>
                    <a:pt x="35417" y="78153"/>
                  </a:moveTo>
                  <a:lnTo>
                    <a:pt x="594359" y="675750"/>
                  </a:lnTo>
                </a:path>
                <a:path w="1287779" h="676275">
                  <a:moveTo>
                    <a:pt x="0" y="0"/>
                  </a:moveTo>
                  <a:lnTo>
                    <a:pt x="1287261" y="0"/>
                  </a:lnTo>
                </a:path>
              </a:pathLst>
            </a:custGeom>
            <a:ln w="28574">
              <a:solidFill>
                <a:srgbClr val="5F4778"/>
              </a:solidFill>
            </a:ln>
          </p:spPr>
          <p:txBody>
            <a:bodyPr wrap="square" lIns="0" tIns="0" rIns="0" bIns="0" rtlCol="0"/>
            <a:lstStyle/>
            <a:p>
              <a:endParaRPr sz="2400"/>
            </a:p>
          </p:txBody>
        </p:sp>
        <p:sp>
          <p:nvSpPr>
            <p:cNvPr id="29" name="object 29"/>
            <p:cNvSpPr/>
            <p:nvPr/>
          </p:nvSpPr>
          <p:spPr>
            <a:xfrm>
              <a:off x="5252862" y="3714881"/>
              <a:ext cx="275590" cy="267335"/>
            </a:xfrm>
            <a:custGeom>
              <a:avLst/>
              <a:gdLst/>
              <a:ahLst/>
              <a:cxnLst/>
              <a:rect l="l" t="t" r="r" b="b"/>
              <a:pathLst>
                <a:path w="275589" h="267335">
                  <a:moveTo>
                    <a:pt x="137525" y="0"/>
                  </a:moveTo>
                  <a:lnTo>
                    <a:pt x="94055" y="6811"/>
                  </a:lnTo>
                  <a:lnTo>
                    <a:pt x="56303" y="25777"/>
                  </a:lnTo>
                  <a:lnTo>
                    <a:pt x="26533" y="54698"/>
                  </a:lnTo>
                  <a:lnTo>
                    <a:pt x="7010" y="91372"/>
                  </a:lnTo>
                  <a:lnTo>
                    <a:pt x="0" y="133599"/>
                  </a:lnTo>
                  <a:lnTo>
                    <a:pt x="7010" y="175828"/>
                  </a:lnTo>
                  <a:lnTo>
                    <a:pt x="26533" y="212505"/>
                  </a:lnTo>
                  <a:lnTo>
                    <a:pt x="56303" y="241430"/>
                  </a:lnTo>
                  <a:lnTo>
                    <a:pt x="94055"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F07F09"/>
            </a:solidFill>
          </p:spPr>
          <p:txBody>
            <a:bodyPr wrap="square" lIns="0" tIns="0" rIns="0" bIns="0" rtlCol="0"/>
            <a:lstStyle/>
            <a:p>
              <a:endParaRPr sz="2400"/>
            </a:p>
          </p:txBody>
        </p:sp>
        <p:sp>
          <p:nvSpPr>
            <p:cNvPr id="30" name="object 30"/>
            <p:cNvSpPr/>
            <p:nvPr/>
          </p:nvSpPr>
          <p:spPr>
            <a:xfrm>
              <a:off x="6540123" y="3714881"/>
              <a:ext cx="275590" cy="267335"/>
            </a:xfrm>
            <a:custGeom>
              <a:avLst/>
              <a:gdLst/>
              <a:ahLst/>
              <a:cxnLst/>
              <a:rect l="l" t="t" r="r" b="b"/>
              <a:pathLst>
                <a:path w="275590" h="267335">
                  <a:moveTo>
                    <a:pt x="137525" y="0"/>
                  </a:moveTo>
                  <a:lnTo>
                    <a:pt x="94067" y="6811"/>
                  </a:lnTo>
                  <a:lnTo>
                    <a:pt x="56316" y="25777"/>
                  </a:lnTo>
                  <a:lnTo>
                    <a:pt x="26542" y="54698"/>
                  </a:lnTo>
                  <a:lnTo>
                    <a:pt x="7013" y="91372"/>
                  </a:lnTo>
                  <a:lnTo>
                    <a:pt x="0" y="133599"/>
                  </a:lnTo>
                  <a:lnTo>
                    <a:pt x="7013" y="175828"/>
                  </a:lnTo>
                  <a:lnTo>
                    <a:pt x="26542" y="212505"/>
                  </a:lnTo>
                  <a:lnTo>
                    <a:pt x="56316" y="241430"/>
                  </a:lnTo>
                  <a:lnTo>
                    <a:pt x="94067"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4EA4D8"/>
            </a:solidFill>
          </p:spPr>
          <p:txBody>
            <a:bodyPr wrap="square" lIns="0" tIns="0" rIns="0" bIns="0" rtlCol="0"/>
            <a:lstStyle/>
            <a:p>
              <a:endParaRPr sz="2400"/>
            </a:p>
          </p:txBody>
        </p:sp>
        <p:sp>
          <p:nvSpPr>
            <p:cNvPr id="31" name="object 31"/>
            <p:cNvSpPr/>
            <p:nvPr/>
          </p:nvSpPr>
          <p:spPr>
            <a:xfrm>
              <a:off x="5880354" y="4408481"/>
              <a:ext cx="275590" cy="267335"/>
            </a:xfrm>
            <a:custGeom>
              <a:avLst/>
              <a:gdLst/>
              <a:ahLst/>
              <a:cxnLst/>
              <a:rect l="l" t="t" r="r" b="b"/>
              <a:pathLst>
                <a:path w="275589" h="267335">
                  <a:moveTo>
                    <a:pt x="137678" y="0"/>
                  </a:moveTo>
                  <a:lnTo>
                    <a:pt x="94192" y="6812"/>
                  </a:lnTo>
                  <a:lnTo>
                    <a:pt x="56402" y="25781"/>
                  </a:lnTo>
                  <a:lnTo>
                    <a:pt x="26587" y="54707"/>
                  </a:lnTo>
                  <a:lnTo>
                    <a:pt x="7026" y="91387"/>
                  </a:lnTo>
                  <a:lnTo>
                    <a:pt x="0" y="133621"/>
                  </a:lnTo>
                  <a:lnTo>
                    <a:pt x="7026" y="175849"/>
                  </a:lnTo>
                  <a:lnTo>
                    <a:pt x="26587" y="212526"/>
                  </a:lnTo>
                  <a:lnTo>
                    <a:pt x="56402" y="241451"/>
                  </a:lnTo>
                  <a:lnTo>
                    <a:pt x="94192" y="260420"/>
                  </a:lnTo>
                  <a:lnTo>
                    <a:pt x="137678" y="267233"/>
                  </a:lnTo>
                  <a:lnTo>
                    <a:pt x="181148" y="260420"/>
                  </a:lnTo>
                  <a:lnTo>
                    <a:pt x="218930" y="241451"/>
                  </a:lnTo>
                  <a:lnTo>
                    <a:pt x="248740" y="212526"/>
                  </a:lnTo>
                  <a:lnTo>
                    <a:pt x="268299" y="175849"/>
                  </a:lnTo>
                  <a:lnTo>
                    <a:pt x="275325" y="133621"/>
                  </a:lnTo>
                  <a:lnTo>
                    <a:pt x="268299" y="91387"/>
                  </a:lnTo>
                  <a:lnTo>
                    <a:pt x="248740" y="54707"/>
                  </a:lnTo>
                  <a:lnTo>
                    <a:pt x="218930" y="25781"/>
                  </a:lnTo>
                  <a:lnTo>
                    <a:pt x="181148" y="6812"/>
                  </a:lnTo>
                  <a:lnTo>
                    <a:pt x="137678" y="0"/>
                  </a:lnTo>
                  <a:close/>
                </a:path>
              </a:pathLst>
            </a:custGeom>
            <a:solidFill>
              <a:srgbClr val="5F4778"/>
            </a:solidFill>
          </p:spPr>
          <p:txBody>
            <a:bodyPr wrap="square" lIns="0" tIns="0" rIns="0" bIns="0" rtlCol="0"/>
            <a:lstStyle/>
            <a:p>
              <a:endParaRPr sz="2400"/>
            </a:p>
          </p:txBody>
        </p:sp>
      </p:grpSp>
      <p:sp>
        <p:nvSpPr>
          <p:cNvPr id="32" name="object 32"/>
          <p:cNvSpPr txBox="1"/>
          <p:nvPr/>
        </p:nvSpPr>
        <p:spPr>
          <a:xfrm>
            <a:off x="5409358" y="1509518"/>
            <a:ext cx="5449993" cy="1126741"/>
          </a:xfrm>
          <a:prstGeom prst="rect">
            <a:avLst/>
          </a:prstGeom>
        </p:spPr>
        <p:txBody>
          <a:bodyPr vert="horz" wrap="square" lIns="0" tIns="31327" rIns="0" bIns="0" rtlCol="0">
            <a:spAutoFit/>
          </a:bodyPr>
          <a:lstStyle/>
          <a:p>
            <a:pPr marL="16933" marR="11853">
              <a:lnSpc>
                <a:spcPts val="2107"/>
              </a:lnSpc>
              <a:spcBef>
                <a:spcPts val="247"/>
              </a:spcBef>
            </a:pPr>
            <a:r>
              <a:rPr spc="40" dirty="0">
                <a:latin typeface="Calibri"/>
                <a:cs typeface="Calibri"/>
              </a:rPr>
              <a:t>I</a:t>
            </a:r>
            <a:r>
              <a:rPr spc="-40" dirty="0">
                <a:latin typeface="Calibri"/>
                <a:cs typeface="Calibri"/>
              </a:rPr>
              <a:t>m</a:t>
            </a:r>
            <a:r>
              <a:rPr spc="33" dirty="0">
                <a:latin typeface="Calibri"/>
                <a:cs typeface="Calibri"/>
              </a:rPr>
              <a:t>a</a:t>
            </a:r>
            <a:r>
              <a:rPr spc="-53" dirty="0">
                <a:latin typeface="Calibri"/>
                <a:cs typeface="Calibri"/>
              </a:rPr>
              <a:t>g</a:t>
            </a:r>
            <a:r>
              <a:rPr spc="-20" dirty="0">
                <a:latin typeface="Calibri"/>
                <a:cs typeface="Calibri"/>
              </a:rPr>
              <a:t>i</a:t>
            </a:r>
            <a:r>
              <a:rPr spc="-53" dirty="0">
                <a:latin typeface="Calibri"/>
                <a:cs typeface="Calibri"/>
              </a:rPr>
              <a:t>n</a:t>
            </a:r>
            <a:r>
              <a:rPr dirty="0">
                <a:latin typeface="Calibri"/>
                <a:cs typeface="Calibri"/>
              </a:rPr>
              <a:t>e,</a:t>
            </a:r>
            <a:r>
              <a:rPr spc="-7" dirty="0">
                <a:latin typeface="Times New Roman"/>
                <a:cs typeface="Times New Roman"/>
              </a:rPr>
              <a:t> </a:t>
            </a:r>
            <a:r>
              <a:rPr spc="-20" dirty="0">
                <a:latin typeface="Calibri"/>
                <a:cs typeface="Calibri"/>
              </a:rPr>
              <a:t>y</a:t>
            </a:r>
            <a:r>
              <a:rPr spc="47" dirty="0">
                <a:latin typeface="Calibri"/>
                <a:cs typeface="Calibri"/>
              </a:rPr>
              <a:t>o</a:t>
            </a:r>
            <a:r>
              <a:rPr dirty="0">
                <a:latin typeface="Calibri"/>
                <a:cs typeface="Calibri"/>
              </a:rPr>
              <a:t>u</a:t>
            </a:r>
            <a:r>
              <a:rPr spc="-100" dirty="0">
                <a:latin typeface="Times New Roman"/>
                <a:cs typeface="Times New Roman"/>
              </a:rPr>
              <a:t> </a:t>
            </a:r>
            <a:r>
              <a:rPr spc="-53" dirty="0">
                <a:latin typeface="Calibri"/>
                <a:cs typeface="Calibri"/>
              </a:rPr>
              <a:t>h</a:t>
            </a:r>
            <a:r>
              <a:rPr spc="33" dirty="0">
                <a:latin typeface="Calibri"/>
                <a:cs typeface="Calibri"/>
              </a:rPr>
              <a:t>a</a:t>
            </a:r>
            <a:r>
              <a:rPr spc="-20" dirty="0">
                <a:latin typeface="Calibri"/>
                <a:cs typeface="Calibri"/>
              </a:rPr>
              <a:t>v</a:t>
            </a:r>
            <a:r>
              <a:rPr dirty="0">
                <a:latin typeface="Calibri"/>
                <a:cs typeface="Calibri"/>
              </a:rPr>
              <a:t>e</a:t>
            </a:r>
            <a:r>
              <a:rPr spc="-47" dirty="0">
                <a:latin typeface="Times New Roman"/>
                <a:cs typeface="Times New Roman"/>
              </a:rPr>
              <a:t> </a:t>
            </a:r>
            <a:r>
              <a:rPr dirty="0">
                <a:latin typeface="Calibri"/>
                <a:cs typeface="Calibri"/>
              </a:rPr>
              <a:t>a</a:t>
            </a:r>
            <a:r>
              <a:rPr spc="-20" dirty="0">
                <a:latin typeface="Times New Roman"/>
                <a:cs typeface="Times New Roman"/>
              </a:rPr>
              <a:t> </a:t>
            </a:r>
            <a:r>
              <a:rPr spc="-40"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r>
              <a:rPr spc="-8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r>
              <a:rPr spc="-100" dirty="0">
                <a:latin typeface="Times New Roman"/>
                <a:cs typeface="Times New Roman"/>
              </a:rPr>
              <a:t> </a:t>
            </a:r>
            <a:r>
              <a:rPr spc="33" dirty="0">
                <a:latin typeface="Calibri"/>
                <a:cs typeface="Calibri"/>
              </a:rPr>
              <a:t>a</a:t>
            </a:r>
            <a:r>
              <a:rPr spc="-53" dirty="0">
                <a:latin typeface="Calibri"/>
                <a:cs typeface="Calibri"/>
              </a:rPr>
              <a:t>n</a:t>
            </a:r>
            <a:r>
              <a:rPr dirty="0">
                <a:latin typeface="Calibri"/>
                <a:cs typeface="Calibri"/>
              </a:rPr>
              <a:t>d</a:t>
            </a:r>
            <a:r>
              <a:rPr dirty="0">
                <a:latin typeface="Times New Roman"/>
                <a:cs typeface="Times New Roman"/>
              </a:rPr>
              <a:t> </a:t>
            </a:r>
            <a:r>
              <a:rPr dirty="0">
                <a:latin typeface="Calibri"/>
                <a:cs typeface="Calibri"/>
              </a:rPr>
              <a:t>a</a:t>
            </a:r>
            <a:r>
              <a:rPr spc="-20" dirty="0">
                <a:latin typeface="Times New Roman"/>
                <a:cs typeface="Times New Roman"/>
              </a:rPr>
              <a:t> </a:t>
            </a:r>
            <a:r>
              <a:rPr dirty="0">
                <a:latin typeface="Calibri"/>
                <a:cs typeface="Calibri"/>
              </a:rPr>
              <a:t>te</a:t>
            </a:r>
            <a:r>
              <a:rPr spc="-13" dirty="0">
                <a:latin typeface="Calibri"/>
                <a:cs typeface="Calibri"/>
              </a:rPr>
              <a:t>s</a:t>
            </a:r>
            <a:r>
              <a:rPr dirty="0">
                <a:latin typeface="Calibri"/>
                <a:cs typeface="Calibri"/>
              </a:rPr>
              <a:t>t</a:t>
            </a:r>
            <a:r>
              <a:rPr spc="-160"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spc="-20" dirty="0">
                <a:latin typeface="Calibri"/>
                <a:cs typeface="Calibri"/>
              </a:rPr>
              <a:t>l</a:t>
            </a:r>
            <a:r>
              <a:rPr spc="47" dirty="0">
                <a:latin typeface="Calibri"/>
                <a:cs typeface="Calibri"/>
              </a:rPr>
              <a:t>o</a:t>
            </a:r>
            <a:r>
              <a:rPr spc="33" dirty="0">
                <a:latin typeface="Calibri"/>
                <a:cs typeface="Calibri"/>
              </a:rPr>
              <a:t>ca</a:t>
            </a:r>
            <a:r>
              <a:rPr dirty="0">
                <a:latin typeface="Calibri"/>
                <a:cs typeface="Calibri"/>
              </a:rPr>
              <a:t>l </a:t>
            </a:r>
            <a:r>
              <a:rPr dirty="0">
                <a:latin typeface="Times New Roman"/>
                <a:cs typeface="Times New Roman"/>
              </a:rPr>
              <a:t> </a:t>
            </a:r>
            <a:r>
              <a:rPr spc="-20" dirty="0">
                <a:latin typeface="Calibri"/>
                <a:cs typeface="Calibri"/>
              </a:rPr>
              <a:t>branch)</a:t>
            </a:r>
            <a:endParaRPr>
              <a:latin typeface="Calibri"/>
              <a:cs typeface="Calibri"/>
            </a:endParaRPr>
          </a:p>
          <a:p>
            <a:pPr>
              <a:spcBef>
                <a:spcPts val="67"/>
              </a:spcBef>
            </a:pPr>
            <a:endParaRPr sz="1733">
              <a:latin typeface="Calibri"/>
              <a:cs typeface="Calibri"/>
            </a:endParaRPr>
          </a:p>
          <a:p>
            <a:pPr marL="16933"/>
            <a:r>
              <a:rPr spc="-13" dirty="0">
                <a:latin typeface="Calibri"/>
                <a:cs typeface="Calibri"/>
              </a:rPr>
              <a:t>The</a:t>
            </a:r>
            <a:r>
              <a:rPr spc="-7" dirty="0">
                <a:latin typeface="Calibri"/>
                <a:cs typeface="Calibri"/>
              </a:rPr>
              <a:t> </a:t>
            </a:r>
            <a:r>
              <a:rPr spc="-13" dirty="0">
                <a:latin typeface="Calibri"/>
                <a:cs typeface="Calibri"/>
              </a:rPr>
              <a:t>developer</a:t>
            </a:r>
            <a:r>
              <a:rPr spc="60" dirty="0">
                <a:latin typeface="Calibri"/>
                <a:cs typeface="Calibri"/>
              </a:rPr>
              <a:t> </a:t>
            </a:r>
            <a:r>
              <a:rPr spc="-7" dirty="0">
                <a:latin typeface="Calibri"/>
                <a:cs typeface="Calibri"/>
              </a:rPr>
              <a:t>has</a:t>
            </a:r>
            <a:r>
              <a:rPr spc="-13" dirty="0">
                <a:latin typeface="Calibri"/>
                <a:cs typeface="Calibri"/>
              </a:rPr>
              <a:t> finished</a:t>
            </a:r>
            <a:r>
              <a:rPr spc="140" dirty="0">
                <a:latin typeface="Calibri"/>
                <a:cs typeface="Calibri"/>
              </a:rPr>
              <a:t> </a:t>
            </a:r>
            <a:r>
              <a:rPr spc="-20" dirty="0">
                <a:latin typeface="Calibri"/>
                <a:cs typeface="Calibri"/>
              </a:rPr>
              <a:t>his/her</a:t>
            </a:r>
            <a:r>
              <a:rPr spc="67" dirty="0">
                <a:latin typeface="Calibri"/>
                <a:cs typeface="Calibri"/>
              </a:rPr>
              <a:t> </a:t>
            </a:r>
            <a:r>
              <a:rPr spc="7" dirty="0">
                <a:latin typeface="Calibri"/>
                <a:cs typeface="Calibri"/>
              </a:rPr>
              <a:t>work</a:t>
            </a:r>
            <a:r>
              <a:rPr spc="-33" dirty="0">
                <a:latin typeface="Calibri"/>
                <a:cs typeface="Calibri"/>
              </a:rPr>
              <a:t> </a:t>
            </a:r>
            <a:r>
              <a:rPr spc="-13" dirty="0">
                <a:latin typeface="Calibri"/>
                <a:cs typeface="Calibri"/>
              </a:rPr>
              <a:t>in</a:t>
            </a:r>
            <a:r>
              <a:rPr spc="47" dirty="0">
                <a:latin typeface="Calibri"/>
                <a:cs typeface="Calibri"/>
              </a:rPr>
              <a:t> </a:t>
            </a:r>
            <a:r>
              <a:rPr spc="-20" dirty="0">
                <a:latin typeface="Calibri"/>
                <a:cs typeface="Calibri"/>
              </a:rPr>
              <a:t>the</a:t>
            </a:r>
            <a:r>
              <a:rPr spc="-7" dirty="0">
                <a:latin typeface="Calibri"/>
                <a:cs typeface="Calibri"/>
              </a:rPr>
              <a:t> test</a:t>
            </a:r>
            <a:r>
              <a:rPr spc="-13" dirty="0">
                <a:latin typeface="Calibri"/>
                <a:cs typeface="Calibri"/>
              </a:rPr>
              <a:t> branch</a:t>
            </a:r>
            <a:endParaRPr>
              <a:latin typeface="Calibri"/>
              <a:cs typeface="Calibri"/>
            </a:endParaRPr>
          </a:p>
        </p:txBody>
      </p:sp>
      <p:sp>
        <p:nvSpPr>
          <p:cNvPr id="33" name="object 33"/>
          <p:cNvSpPr txBox="1"/>
          <p:nvPr/>
        </p:nvSpPr>
        <p:spPr>
          <a:xfrm>
            <a:off x="5409358" y="2883660"/>
            <a:ext cx="5324687" cy="570242"/>
          </a:xfrm>
          <a:prstGeom prst="rect">
            <a:avLst/>
          </a:prstGeom>
        </p:spPr>
        <p:txBody>
          <a:bodyPr vert="horz" wrap="square" lIns="0" tIns="31327" rIns="0" bIns="0" rtlCol="0">
            <a:spAutoFit/>
          </a:bodyPr>
          <a:lstStyle/>
          <a:p>
            <a:pPr marL="16933" marR="6773">
              <a:lnSpc>
                <a:spcPts val="2107"/>
              </a:lnSpc>
              <a:spcBef>
                <a:spcPts val="247"/>
              </a:spcBef>
            </a:pPr>
            <a:r>
              <a:rPr spc="-13" dirty="0">
                <a:latin typeface="Calibri"/>
                <a:cs typeface="Calibri"/>
              </a:rPr>
              <a:t>But </a:t>
            </a:r>
            <a:r>
              <a:rPr spc="-20" dirty="0">
                <a:latin typeface="Calibri"/>
                <a:cs typeface="Calibri"/>
              </a:rPr>
              <a:t>the </a:t>
            </a:r>
            <a:r>
              <a:rPr spc="-7" dirty="0">
                <a:latin typeface="Calibri"/>
                <a:cs typeface="Calibri"/>
              </a:rPr>
              <a:t>master moved </a:t>
            </a:r>
            <a:r>
              <a:rPr dirty="0">
                <a:latin typeface="Calibri"/>
                <a:cs typeface="Calibri"/>
              </a:rPr>
              <a:t>forward, </a:t>
            </a:r>
            <a:r>
              <a:rPr spc="-20" dirty="0">
                <a:latin typeface="Calibri"/>
                <a:cs typeface="Calibri"/>
              </a:rPr>
              <a:t>while the </a:t>
            </a:r>
            <a:r>
              <a:rPr spc="7" dirty="0">
                <a:latin typeface="Calibri"/>
                <a:cs typeface="Calibri"/>
              </a:rPr>
              <a:t>code </a:t>
            </a:r>
            <a:r>
              <a:rPr spc="13" dirty="0">
                <a:latin typeface="Calibri"/>
                <a:cs typeface="Calibri"/>
              </a:rPr>
              <a:t>was </a:t>
            </a:r>
            <a:r>
              <a:rPr spc="-27" dirty="0">
                <a:latin typeface="Calibri"/>
                <a:cs typeface="Calibri"/>
              </a:rPr>
              <a:t>being </a:t>
            </a:r>
            <a:r>
              <a:rPr spc="-393" dirty="0">
                <a:latin typeface="Calibri"/>
                <a:cs typeface="Calibri"/>
              </a:rPr>
              <a:t> </a:t>
            </a:r>
            <a:r>
              <a:rPr spc="-13" dirty="0">
                <a:latin typeface="Calibri"/>
                <a:cs typeface="Calibri"/>
              </a:rPr>
              <a:t>developed</a:t>
            </a:r>
            <a:endParaRPr>
              <a:latin typeface="Calibri"/>
              <a:cs typeface="Calibri"/>
            </a:endParaRPr>
          </a:p>
        </p:txBody>
      </p:sp>
      <p:sp>
        <p:nvSpPr>
          <p:cNvPr id="34" name="object 34"/>
          <p:cNvSpPr txBox="1"/>
          <p:nvPr/>
        </p:nvSpPr>
        <p:spPr>
          <a:xfrm>
            <a:off x="5409358" y="3710524"/>
            <a:ext cx="5692140" cy="555707"/>
          </a:xfrm>
          <a:prstGeom prst="rect">
            <a:avLst/>
          </a:prstGeom>
        </p:spPr>
        <p:txBody>
          <a:bodyPr vert="horz" wrap="square" lIns="0" tIns="16933" rIns="0" bIns="0" rtlCol="0">
            <a:spAutoFit/>
          </a:bodyPr>
          <a:lstStyle/>
          <a:p>
            <a:pPr marL="16933">
              <a:lnSpc>
                <a:spcPts val="2133"/>
              </a:lnSpc>
              <a:spcBef>
                <a:spcPts val="133"/>
              </a:spcBef>
            </a:pPr>
            <a:r>
              <a:rPr spc="7" dirty="0">
                <a:latin typeface="Calibri"/>
                <a:cs typeface="Calibri"/>
              </a:rPr>
              <a:t>Code</a:t>
            </a:r>
            <a:r>
              <a:rPr dirty="0">
                <a:latin typeface="Calibri"/>
                <a:cs typeface="Calibri"/>
              </a:rPr>
              <a:t> </a:t>
            </a:r>
            <a:r>
              <a:rPr spc="-27" dirty="0">
                <a:latin typeface="Calibri"/>
                <a:cs typeface="Calibri"/>
              </a:rPr>
              <a:t>being</a:t>
            </a:r>
            <a:r>
              <a:rPr spc="40" dirty="0">
                <a:latin typeface="Calibri"/>
                <a:cs typeface="Calibri"/>
              </a:rPr>
              <a:t> </a:t>
            </a:r>
            <a:r>
              <a:rPr spc="-13" dirty="0">
                <a:latin typeface="Calibri"/>
                <a:cs typeface="Calibri"/>
              </a:rPr>
              <a:t>developed</a:t>
            </a:r>
            <a:r>
              <a:rPr spc="53" dirty="0">
                <a:latin typeface="Calibri"/>
                <a:cs typeface="Calibri"/>
              </a:rPr>
              <a:t> </a:t>
            </a:r>
            <a:r>
              <a:rPr spc="-13" dirty="0">
                <a:latin typeface="Calibri"/>
                <a:cs typeface="Calibri"/>
              </a:rPr>
              <a:t>is</a:t>
            </a:r>
            <a:r>
              <a:rPr spc="87" dirty="0">
                <a:latin typeface="Calibri"/>
                <a:cs typeface="Calibri"/>
              </a:rPr>
              <a:t> </a:t>
            </a:r>
            <a:r>
              <a:rPr spc="-7" dirty="0">
                <a:latin typeface="Calibri"/>
                <a:cs typeface="Calibri"/>
              </a:rPr>
              <a:t>related</a:t>
            </a:r>
            <a:r>
              <a:rPr spc="-53" dirty="0">
                <a:latin typeface="Calibri"/>
                <a:cs typeface="Calibri"/>
              </a:rPr>
              <a:t> </a:t>
            </a:r>
            <a:r>
              <a:rPr dirty="0">
                <a:latin typeface="Calibri"/>
                <a:cs typeface="Calibri"/>
              </a:rPr>
              <a:t>to</a:t>
            </a:r>
            <a:r>
              <a:rPr spc="-67" dirty="0">
                <a:latin typeface="Calibri"/>
                <a:cs typeface="Calibri"/>
              </a:rPr>
              <a:t> </a:t>
            </a:r>
            <a:r>
              <a:rPr spc="-20" dirty="0">
                <a:latin typeface="Calibri"/>
                <a:cs typeface="Calibri"/>
              </a:rPr>
              <a:t>the</a:t>
            </a:r>
            <a:r>
              <a:rPr spc="7" dirty="0">
                <a:latin typeface="Calibri"/>
                <a:cs typeface="Calibri"/>
              </a:rPr>
              <a:t> </a:t>
            </a:r>
            <a:r>
              <a:rPr spc="-20" dirty="0">
                <a:latin typeface="Calibri"/>
                <a:cs typeface="Calibri"/>
              </a:rPr>
              <a:t>new</a:t>
            </a:r>
            <a:r>
              <a:rPr spc="107" dirty="0">
                <a:latin typeface="Calibri"/>
                <a:cs typeface="Calibri"/>
              </a:rPr>
              <a:t> </a:t>
            </a:r>
            <a:r>
              <a:rPr spc="-7" dirty="0">
                <a:latin typeface="Calibri"/>
                <a:cs typeface="Calibri"/>
              </a:rPr>
              <a:t>commit </a:t>
            </a:r>
            <a:r>
              <a:rPr spc="-13" dirty="0">
                <a:latin typeface="Calibri"/>
                <a:cs typeface="Calibri"/>
              </a:rPr>
              <a:t>added</a:t>
            </a:r>
            <a:r>
              <a:rPr spc="53" dirty="0">
                <a:latin typeface="Calibri"/>
                <a:cs typeface="Calibri"/>
              </a:rPr>
              <a:t> </a:t>
            </a:r>
            <a:r>
              <a:rPr spc="-13" dirty="0">
                <a:latin typeface="Calibri"/>
                <a:cs typeface="Calibri"/>
              </a:rPr>
              <a:t>in</a:t>
            </a:r>
            <a:endParaRPr>
              <a:latin typeface="Calibri"/>
              <a:cs typeface="Calibri"/>
            </a:endParaRPr>
          </a:p>
          <a:p>
            <a:pPr marL="16933">
              <a:lnSpc>
                <a:spcPts val="2133"/>
              </a:lnSpc>
            </a:pPr>
            <a:r>
              <a:rPr spc="-7" dirty="0">
                <a:latin typeface="Calibri"/>
                <a:cs typeface="Calibri"/>
              </a:rPr>
              <a:t>master</a:t>
            </a:r>
            <a:endParaRPr>
              <a:latin typeface="Calibri"/>
              <a:cs typeface="Calibri"/>
            </a:endParaRPr>
          </a:p>
        </p:txBody>
      </p:sp>
      <p:sp>
        <p:nvSpPr>
          <p:cNvPr id="35" name="object 35"/>
          <p:cNvSpPr txBox="1"/>
          <p:nvPr/>
        </p:nvSpPr>
        <p:spPr>
          <a:xfrm>
            <a:off x="9260858" y="497162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pic>
        <p:nvPicPr>
          <p:cNvPr id="36" name="object 36"/>
          <p:cNvPicPr/>
          <p:nvPr/>
        </p:nvPicPr>
        <p:blipFill>
          <a:blip r:embed="rId9" cstate="print"/>
          <a:stretch>
            <a:fillRect/>
          </a:stretch>
        </p:blipFill>
        <p:spPr>
          <a:xfrm>
            <a:off x="1" y="2033"/>
            <a:ext cx="12138151" cy="6855967"/>
          </a:xfrm>
          <a:prstGeom prst="rect">
            <a:avLst/>
          </a:prstGeom>
        </p:spPr>
      </p:pic>
      <p:sp>
        <p:nvSpPr>
          <p:cNvPr id="37" name="object 37"/>
          <p:cNvSpPr txBox="1"/>
          <p:nvPr/>
        </p:nvSpPr>
        <p:spPr>
          <a:xfrm>
            <a:off x="8520353" y="5980117"/>
            <a:ext cx="403860" cy="234038"/>
          </a:xfrm>
          <a:prstGeom prst="rect">
            <a:avLst/>
          </a:prstGeom>
        </p:spPr>
        <p:txBody>
          <a:bodyPr vert="horz" wrap="square" lIns="0" tIns="0" rIns="0" bIns="0" rtlCol="0">
            <a:spAutoFit/>
          </a:bodyPr>
          <a:lstStyle/>
          <a:p>
            <a:pPr marL="16933">
              <a:lnSpc>
                <a:spcPts val="1847"/>
              </a:lnSpc>
            </a:pPr>
            <a:r>
              <a:rPr spc="-180" dirty="0">
                <a:latin typeface="Calibri"/>
                <a:cs typeface="Calibri"/>
              </a:rPr>
              <a:t>T</a:t>
            </a:r>
            <a:r>
              <a:rPr dirty="0">
                <a:latin typeface="Calibri"/>
                <a:cs typeface="Calibri"/>
              </a:rPr>
              <a:t>est</a:t>
            </a:r>
            <a:endParaRPr>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162315" y="933450"/>
              <a:ext cx="5486400" cy="2057400"/>
            </a:xfrm>
            <a:prstGeom prst="rect">
              <a:avLst/>
            </a:prstGeom>
          </p:spPr>
        </p:pic>
        <p:sp>
          <p:nvSpPr>
            <p:cNvPr id="9" name="object 9"/>
            <p:cNvSpPr/>
            <p:nvPr/>
          </p:nvSpPr>
          <p:spPr>
            <a:xfrm>
              <a:off x="3182355" y="951616"/>
              <a:ext cx="5396230" cy="1962150"/>
            </a:xfrm>
            <a:custGeom>
              <a:avLst/>
              <a:gdLst/>
              <a:ahLst/>
              <a:cxnLst/>
              <a:rect l="l" t="t" r="r" b="b"/>
              <a:pathLst>
                <a:path w="5396230" h="1962150">
                  <a:moveTo>
                    <a:pt x="5069098" y="0"/>
                  </a:moveTo>
                  <a:lnTo>
                    <a:pt x="327050" y="0"/>
                  </a:lnTo>
                  <a:lnTo>
                    <a:pt x="278728" y="3546"/>
                  </a:lnTo>
                  <a:lnTo>
                    <a:pt x="232605" y="13846"/>
                  </a:lnTo>
                  <a:lnTo>
                    <a:pt x="189187" y="30396"/>
                  </a:lnTo>
                  <a:lnTo>
                    <a:pt x="148981" y="52688"/>
                  </a:lnTo>
                  <a:lnTo>
                    <a:pt x="112493" y="80217"/>
                  </a:lnTo>
                  <a:lnTo>
                    <a:pt x="80230" y="112476"/>
                  </a:lnTo>
                  <a:lnTo>
                    <a:pt x="52697" y="148960"/>
                  </a:lnTo>
                  <a:lnTo>
                    <a:pt x="30401" y="189162"/>
                  </a:lnTo>
                  <a:lnTo>
                    <a:pt x="13849" y="232577"/>
                  </a:lnTo>
                  <a:lnTo>
                    <a:pt x="3546" y="278698"/>
                  </a:lnTo>
                  <a:lnTo>
                    <a:pt x="0" y="327019"/>
                  </a:lnTo>
                  <a:lnTo>
                    <a:pt x="0" y="1635123"/>
                  </a:lnTo>
                  <a:lnTo>
                    <a:pt x="3546" y="1683445"/>
                  </a:lnTo>
                  <a:lnTo>
                    <a:pt x="13849" y="1729566"/>
                  </a:lnTo>
                  <a:lnTo>
                    <a:pt x="30401" y="1772980"/>
                  </a:lnTo>
                  <a:lnTo>
                    <a:pt x="52697" y="1813182"/>
                  </a:lnTo>
                  <a:lnTo>
                    <a:pt x="80230" y="1849665"/>
                  </a:lnTo>
                  <a:lnTo>
                    <a:pt x="112493" y="1881924"/>
                  </a:lnTo>
                  <a:lnTo>
                    <a:pt x="148981" y="1909453"/>
                  </a:lnTo>
                  <a:lnTo>
                    <a:pt x="189187" y="1931745"/>
                  </a:lnTo>
                  <a:lnTo>
                    <a:pt x="232605" y="1948294"/>
                  </a:lnTo>
                  <a:lnTo>
                    <a:pt x="278728" y="1958594"/>
                  </a:lnTo>
                  <a:lnTo>
                    <a:pt x="327050" y="1962140"/>
                  </a:lnTo>
                  <a:lnTo>
                    <a:pt x="5069098" y="1962140"/>
                  </a:lnTo>
                  <a:lnTo>
                    <a:pt x="5117419" y="1958594"/>
                  </a:lnTo>
                  <a:lnTo>
                    <a:pt x="5163540" y="1948294"/>
                  </a:lnTo>
                  <a:lnTo>
                    <a:pt x="5206955" y="1931745"/>
                  </a:lnTo>
                  <a:lnTo>
                    <a:pt x="5247157" y="1909453"/>
                  </a:lnTo>
                  <a:lnTo>
                    <a:pt x="5283641" y="1881924"/>
                  </a:lnTo>
                  <a:lnTo>
                    <a:pt x="5315900" y="1849665"/>
                  </a:lnTo>
                  <a:lnTo>
                    <a:pt x="5343429" y="1813182"/>
                  </a:lnTo>
                  <a:lnTo>
                    <a:pt x="5365721" y="1772980"/>
                  </a:lnTo>
                  <a:lnTo>
                    <a:pt x="5382271" y="1729566"/>
                  </a:lnTo>
                  <a:lnTo>
                    <a:pt x="5392572" y="1683445"/>
                  </a:lnTo>
                  <a:lnTo>
                    <a:pt x="5396118" y="1635123"/>
                  </a:lnTo>
                  <a:lnTo>
                    <a:pt x="5396118" y="327019"/>
                  </a:lnTo>
                  <a:lnTo>
                    <a:pt x="5392572" y="278698"/>
                  </a:lnTo>
                  <a:lnTo>
                    <a:pt x="5382271" y="232577"/>
                  </a:lnTo>
                  <a:lnTo>
                    <a:pt x="5365721" y="189162"/>
                  </a:lnTo>
                  <a:lnTo>
                    <a:pt x="5343429" y="148960"/>
                  </a:lnTo>
                  <a:lnTo>
                    <a:pt x="5315900" y="112476"/>
                  </a:lnTo>
                  <a:lnTo>
                    <a:pt x="5283641" y="80217"/>
                  </a:lnTo>
                  <a:lnTo>
                    <a:pt x="5247157" y="52688"/>
                  </a:lnTo>
                  <a:lnTo>
                    <a:pt x="5206955" y="30396"/>
                  </a:lnTo>
                  <a:lnTo>
                    <a:pt x="5163540" y="13846"/>
                  </a:lnTo>
                  <a:lnTo>
                    <a:pt x="5117419" y="3546"/>
                  </a:lnTo>
                  <a:lnTo>
                    <a:pt x="5069098" y="0"/>
                  </a:lnTo>
                  <a:close/>
                </a:path>
              </a:pathLst>
            </a:custGeom>
            <a:solidFill>
              <a:srgbClr val="FFFFFF"/>
            </a:solidFill>
          </p:spPr>
          <p:txBody>
            <a:bodyPr wrap="square" lIns="0" tIns="0" rIns="0" bIns="0" rtlCol="0"/>
            <a:lstStyle/>
            <a:p>
              <a:endParaRPr sz="2400"/>
            </a:p>
          </p:txBody>
        </p:sp>
        <p:sp>
          <p:nvSpPr>
            <p:cNvPr id="10" name="object 10"/>
            <p:cNvSpPr/>
            <p:nvPr/>
          </p:nvSpPr>
          <p:spPr>
            <a:xfrm>
              <a:off x="3182355" y="951616"/>
              <a:ext cx="5396230" cy="1962150"/>
            </a:xfrm>
            <a:custGeom>
              <a:avLst/>
              <a:gdLst/>
              <a:ahLst/>
              <a:cxnLst/>
              <a:rect l="l" t="t" r="r" b="b"/>
              <a:pathLst>
                <a:path w="5396230" h="1962150">
                  <a:moveTo>
                    <a:pt x="0" y="327019"/>
                  </a:moveTo>
                  <a:lnTo>
                    <a:pt x="3546" y="278698"/>
                  </a:lnTo>
                  <a:lnTo>
                    <a:pt x="13849" y="232577"/>
                  </a:lnTo>
                  <a:lnTo>
                    <a:pt x="30401" y="189162"/>
                  </a:lnTo>
                  <a:lnTo>
                    <a:pt x="52697" y="148960"/>
                  </a:lnTo>
                  <a:lnTo>
                    <a:pt x="80230" y="112476"/>
                  </a:lnTo>
                  <a:lnTo>
                    <a:pt x="112493" y="80217"/>
                  </a:lnTo>
                  <a:lnTo>
                    <a:pt x="148981" y="52688"/>
                  </a:lnTo>
                  <a:lnTo>
                    <a:pt x="189187" y="30396"/>
                  </a:lnTo>
                  <a:lnTo>
                    <a:pt x="232605" y="13846"/>
                  </a:lnTo>
                  <a:lnTo>
                    <a:pt x="278728" y="3546"/>
                  </a:lnTo>
                  <a:lnTo>
                    <a:pt x="327050" y="0"/>
                  </a:lnTo>
                  <a:lnTo>
                    <a:pt x="5069098" y="0"/>
                  </a:lnTo>
                  <a:lnTo>
                    <a:pt x="5117419" y="3546"/>
                  </a:lnTo>
                  <a:lnTo>
                    <a:pt x="5163540" y="13846"/>
                  </a:lnTo>
                  <a:lnTo>
                    <a:pt x="5206955" y="30396"/>
                  </a:lnTo>
                  <a:lnTo>
                    <a:pt x="5247157" y="52688"/>
                  </a:lnTo>
                  <a:lnTo>
                    <a:pt x="5283641" y="80217"/>
                  </a:lnTo>
                  <a:lnTo>
                    <a:pt x="5315900" y="112476"/>
                  </a:lnTo>
                  <a:lnTo>
                    <a:pt x="5343429" y="148960"/>
                  </a:lnTo>
                  <a:lnTo>
                    <a:pt x="5365721" y="189162"/>
                  </a:lnTo>
                  <a:lnTo>
                    <a:pt x="5382271" y="232577"/>
                  </a:lnTo>
                  <a:lnTo>
                    <a:pt x="5392572" y="278698"/>
                  </a:lnTo>
                  <a:lnTo>
                    <a:pt x="5396118" y="327019"/>
                  </a:lnTo>
                  <a:lnTo>
                    <a:pt x="5396118" y="1635123"/>
                  </a:lnTo>
                  <a:lnTo>
                    <a:pt x="5392572" y="1683445"/>
                  </a:lnTo>
                  <a:lnTo>
                    <a:pt x="5382271" y="1729566"/>
                  </a:lnTo>
                  <a:lnTo>
                    <a:pt x="5365721" y="1772980"/>
                  </a:lnTo>
                  <a:lnTo>
                    <a:pt x="5343429" y="1813182"/>
                  </a:lnTo>
                  <a:lnTo>
                    <a:pt x="5315900" y="1849665"/>
                  </a:lnTo>
                  <a:lnTo>
                    <a:pt x="5283641" y="1881924"/>
                  </a:lnTo>
                  <a:lnTo>
                    <a:pt x="5247157" y="1909453"/>
                  </a:lnTo>
                  <a:lnTo>
                    <a:pt x="5206955" y="1931745"/>
                  </a:lnTo>
                  <a:lnTo>
                    <a:pt x="5163540" y="1948294"/>
                  </a:lnTo>
                  <a:lnTo>
                    <a:pt x="5117419" y="1958594"/>
                  </a:lnTo>
                  <a:lnTo>
                    <a:pt x="5069098" y="1962140"/>
                  </a:lnTo>
                  <a:lnTo>
                    <a:pt x="327050" y="1962140"/>
                  </a:lnTo>
                  <a:lnTo>
                    <a:pt x="278728" y="1958594"/>
                  </a:lnTo>
                  <a:lnTo>
                    <a:pt x="232605" y="1948294"/>
                  </a:lnTo>
                  <a:lnTo>
                    <a:pt x="189187" y="1931745"/>
                  </a:lnTo>
                  <a:lnTo>
                    <a:pt x="148981" y="1909453"/>
                  </a:lnTo>
                  <a:lnTo>
                    <a:pt x="112493" y="1881924"/>
                  </a:lnTo>
                  <a:lnTo>
                    <a:pt x="80230" y="1849665"/>
                  </a:lnTo>
                  <a:lnTo>
                    <a:pt x="52697" y="1813182"/>
                  </a:lnTo>
                  <a:lnTo>
                    <a:pt x="30401" y="1772980"/>
                  </a:lnTo>
                  <a:lnTo>
                    <a:pt x="13849" y="1729566"/>
                  </a:lnTo>
                  <a:lnTo>
                    <a:pt x="3546" y="1683445"/>
                  </a:lnTo>
                  <a:lnTo>
                    <a:pt x="0" y="1635123"/>
                  </a:lnTo>
                  <a:lnTo>
                    <a:pt x="0" y="327019"/>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2" name="object 12"/>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3" name="object 13"/>
          <p:cNvGrpSpPr/>
          <p:nvPr/>
        </p:nvGrpSpPr>
        <p:grpSpPr>
          <a:xfrm>
            <a:off x="292100" y="2692401"/>
            <a:ext cx="3098800" cy="977900"/>
            <a:chOff x="219075" y="2019300"/>
            <a:chExt cx="2324100" cy="733425"/>
          </a:xfrm>
        </p:grpSpPr>
        <p:pic>
          <p:nvPicPr>
            <p:cNvPr id="14" name="object 14"/>
            <p:cNvPicPr/>
            <p:nvPr/>
          </p:nvPicPr>
          <p:blipFill>
            <a:blip r:embed="rId6" cstate="print"/>
            <a:stretch>
              <a:fillRect/>
            </a:stretch>
          </p:blipFill>
          <p:spPr>
            <a:xfrm>
              <a:off x="219075" y="2019300"/>
              <a:ext cx="2324100" cy="733425"/>
            </a:xfrm>
            <a:prstGeom prst="rect">
              <a:avLst/>
            </a:prstGeom>
          </p:spPr>
        </p:pic>
        <p:sp>
          <p:nvSpPr>
            <p:cNvPr id="15" name="object 15"/>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7" name="object 17"/>
          <p:cNvGrpSpPr/>
          <p:nvPr/>
        </p:nvGrpSpPr>
        <p:grpSpPr>
          <a:xfrm>
            <a:off x="447150" y="1755745"/>
            <a:ext cx="8640233" cy="4478867"/>
            <a:chOff x="335362" y="1316809"/>
            <a:chExt cx="6480175" cy="3359150"/>
          </a:xfrm>
        </p:grpSpPr>
        <p:pic>
          <p:nvPicPr>
            <p:cNvPr id="18" name="object 18"/>
            <p:cNvPicPr/>
            <p:nvPr/>
          </p:nvPicPr>
          <p:blipFill>
            <a:blip r:embed="rId7" cstate="print"/>
            <a:stretch>
              <a:fillRect/>
            </a:stretch>
          </p:blipFill>
          <p:spPr>
            <a:xfrm>
              <a:off x="405941" y="2113583"/>
              <a:ext cx="495504" cy="495504"/>
            </a:xfrm>
            <a:prstGeom prst="rect">
              <a:avLst/>
            </a:prstGeom>
          </p:spPr>
        </p:pic>
        <p:sp>
          <p:nvSpPr>
            <p:cNvPr id="19" name="object 19"/>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0" name="object 20"/>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1" name="object 21"/>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2" name="object 22"/>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3" name="object 23"/>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24" name="object 24"/>
            <p:cNvPicPr/>
            <p:nvPr/>
          </p:nvPicPr>
          <p:blipFill>
            <a:blip r:embed="rId8" cstate="print"/>
            <a:stretch>
              <a:fillRect/>
            </a:stretch>
          </p:blipFill>
          <p:spPr>
            <a:xfrm>
              <a:off x="3420983" y="1316809"/>
              <a:ext cx="260273" cy="260286"/>
            </a:xfrm>
            <a:prstGeom prst="rect">
              <a:avLst/>
            </a:prstGeom>
          </p:spPr>
        </p:pic>
        <p:pic>
          <p:nvPicPr>
            <p:cNvPr id="25" name="object 25"/>
            <p:cNvPicPr/>
            <p:nvPr/>
          </p:nvPicPr>
          <p:blipFill>
            <a:blip r:embed="rId8" cstate="print"/>
            <a:stretch>
              <a:fillRect/>
            </a:stretch>
          </p:blipFill>
          <p:spPr>
            <a:xfrm>
              <a:off x="3420983" y="1802581"/>
              <a:ext cx="260273" cy="260273"/>
            </a:xfrm>
            <a:prstGeom prst="rect">
              <a:avLst/>
            </a:prstGeom>
          </p:spPr>
        </p:pic>
        <p:sp>
          <p:nvSpPr>
            <p:cNvPr id="26" name="object 26"/>
            <p:cNvSpPr/>
            <p:nvPr/>
          </p:nvSpPr>
          <p:spPr>
            <a:xfrm>
              <a:off x="5394837" y="3840098"/>
              <a:ext cx="1287780" cy="676275"/>
            </a:xfrm>
            <a:custGeom>
              <a:avLst/>
              <a:gdLst/>
              <a:ahLst/>
              <a:cxnLst/>
              <a:rect l="l" t="t" r="r" b="b"/>
              <a:pathLst>
                <a:path w="1287779" h="676275">
                  <a:moveTo>
                    <a:pt x="35417" y="78153"/>
                  </a:moveTo>
                  <a:lnTo>
                    <a:pt x="594359" y="675750"/>
                  </a:lnTo>
                </a:path>
                <a:path w="1287779" h="676275">
                  <a:moveTo>
                    <a:pt x="0" y="0"/>
                  </a:moveTo>
                  <a:lnTo>
                    <a:pt x="1287261" y="0"/>
                  </a:lnTo>
                </a:path>
              </a:pathLst>
            </a:custGeom>
            <a:ln w="28574">
              <a:solidFill>
                <a:srgbClr val="5F4778"/>
              </a:solidFill>
            </a:ln>
          </p:spPr>
          <p:txBody>
            <a:bodyPr wrap="square" lIns="0" tIns="0" rIns="0" bIns="0" rtlCol="0"/>
            <a:lstStyle/>
            <a:p>
              <a:endParaRPr sz="2400"/>
            </a:p>
          </p:txBody>
        </p:sp>
        <p:sp>
          <p:nvSpPr>
            <p:cNvPr id="27" name="object 27"/>
            <p:cNvSpPr/>
            <p:nvPr/>
          </p:nvSpPr>
          <p:spPr>
            <a:xfrm>
              <a:off x="5252862" y="3714880"/>
              <a:ext cx="275590" cy="267335"/>
            </a:xfrm>
            <a:custGeom>
              <a:avLst/>
              <a:gdLst/>
              <a:ahLst/>
              <a:cxnLst/>
              <a:rect l="l" t="t" r="r" b="b"/>
              <a:pathLst>
                <a:path w="275589" h="267335">
                  <a:moveTo>
                    <a:pt x="137525" y="0"/>
                  </a:moveTo>
                  <a:lnTo>
                    <a:pt x="94055" y="6811"/>
                  </a:lnTo>
                  <a:lnTo>
                    <a:pt x="56303" y="25777"/>
                  </a:lnTo>
                  <a:lnTo>
                    <a:pt x="26533" y="54698"/>
                  </a:lnTo>
                  <a:lnTo>
                    <a:pt x="7010" y="91372"/>
                  </a:lnTo>
                  <a:lnTo>
                    <a:pt x="0" y="133599"/>
                  </a:lnTo>
                  <a:lnTo>
                    <a:pt x="7010" y="175828"/>
                  </a:lnTo>
                  <a:lnTo>
                    <a:pt x="26533" y="212505"/>
                  </a:lnTo>
                  <a:lnTo>
                    <a:pt x="56303" y="241430"/>
                  </a:lnTo>
                  <a:lnTo>
                    <a:pt x="94055"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F07F09"/>
            </a:solidFill>
          </p:spPr>
          <p:txBody>
            <a:bodyPr wrap="square" lIns="0" tIns="0" rIns="0" bIns="0" rtlCol="0"/>
            <a:lstStyle/>
            <a:p>
              <a:endParaRPr sz="2400"/>
            </a:p>
          </p:txBody>
        </p:sp>
        <p:sp>
          <p:nvSpPr>
            <p:cNvPr id="28" name="object 28"/>
            <p:cNvSpPr/>
            <p:nvPr/>
          </p:nvSpPr>
          <p:spPr>
            <a:xfrm>
              <a:off x="6540123" y="3714880"/>
              <a:ext cx="275590" cy="267335"/>
            </a:xfrm>
            <a:custGeom>
              <a:avLst/>
              <a:gdLst/>
              <a:ahLst/>
              <a:cxnLst/>
              <a:rect l="l" t="t" r="r" b="b"/>
              <a:pathLst>
                <a:path w="275590" h="267335">
                  <a:moveTo>
                    <a:pt x="137525" y="0"/>
                  </a:moveTo>
                  <a:lnTo>
                    <a:pt x="94067" y="6811"/>
                  </a:lnTo>
                  <a:lnTo>
                    <a:pt x="56316" y="25777"/>
                  </a:lnTo>
                  <a:lnTo>
                    <a:pt x="26542" y="54698"/>
                  </a:lnTo>
                  <a:lnTo>
                    <a:pt x="7013" y="91372"/>
                  </a:lnTo>
                  <a:lnTo>
                    <a:pt x="0" y="133599"/>
                  </a:lnTo>
                  <a:lnTo>
                    <a:pt x="7013" y="175828"/>
                  </a:lnTo>
                  <a:lnTo>
                    <a:pt x="26542" y="212505"/>
                  </a:lnTo>
                  <a:lnTo>
                    <a:pt x="56316" y="241430"/>
                  </a:lnTo>
                  <a:lnTo>
                    <a:pt x="94067" y="260399"/>
                  </a:lnTo>
                  <a:lnTo>
                    <a:pt x="137525" y="267212"/>
                  </a:lnTo>
                  <a:lnTo>
                    <a:pt x="181058" y="260399"/>
                  </a:lnTo>
                  <a:lnTo>
                    <a:pt x="218854" y="241430"/>
                  </a:lnTo>
                  <a:lnTo>
                    <a:pt x="248651" y="212505"/>
                  </a:lnTo>
                  <a:lnTo>
                    <a:pt x="268188" y="175828"/>
                  </a:lnTo>
                  <a:lnTo>
                    <a:pt x="275203" y="133599"/>
                  </a:lnTo>
                  <a:lnTo>
                    <a:pt x="268188" y="91372"/>
                  </a:lnTo>
                  <a:lnTo>
                    <a:pt x="248651" y="54698"/>
                  </a:lnTo>
                  <a:lnTo>
                    <a:pt x="218854" y="25777"/>
                  </a:lnTo>
                  <a:lnTo>
                    <a:pt x="181058" y="6811"/>
                  </a:lnTo>
                  <a:lnTo>
                    <a:pt x="137525" y="0"/>
                  </a:lnTo>
                  <a:close/>
                </a:path>
              </a:pathLst>
            </a:custGeom>
            <a:solidFill>
              <a:srgbClr val="4EA4D8"/>
            </a:solidFill>
          </p:spPr>
          <p:txBody>
            <a:bodyPr wrap="square" lIns="0" tIns="0" rIns="0" bIns="0" rtlCol="0"/>
            <a:lstStyle/>
            <a:p>
              <a:endParaRPr sz="2400"/>
            </a:p>
          </p:txBody>
        </p:sp>
        <p:sp>
          <p:nvSpPr>
            <p:cNvPr id="29" name="object 29"/>
            <p:cNvSpPr/>
            <p:nvPr/>
          </p:nvSpPr>
          <p:spPr>
            <a:xfrm>
              <a:off x="5880354" y="4408480"/>
              <a:ext cx="275590" cy="267335"/>
            </a:xfrm>
            <a:custGeom>
              <a:avLst/>
              <a:gdLst/>
              <a:ahLst/>
              <a:cxnLst/>
              <a:rect l="l" t="t" r="r" b="b"/>
              <a:pathLst>
                <a:path w="275589" h="267335">
                  <a:moveTo>
                    <a:pt x="137678" y="0"/>
                  </a:moveTo>
                  <a:lnTo>
                    <a:pt x="94192" y="6812"/>
                  </a:lnTo>
                  <a:lnTo>
                    <a:pt x="56402" y="25781"/>
                  </a:lnTo>
                  <a:lnTo>
                    <a:pt x="26587" y="54707"/>
                  </a:lnTo>
                  <a:lnTo>
                    <a:pt x="7026" y="91387"/>
                  </a:lnTo>
                  <a:lnTo>
                    <a:pt x="0" y="133621"/>
                  </a:lnTo>
                  <a:lnTo>
                    <a:pt x="7026" y="175849"/>
                  </a:lnTo>
                  <a:lnTo>
                    <a:pt x="26587" y="212526"/>
                  </a:lnTo>
                  <a:lnTo>
                    <a:pt x="56402" y="241451"/>
                  </a:lnTo>
                  <a:lnTo>
                    <a:pt x="94192" y="260420"/>
                  </a:lnTo>
                  <a:lnTo>
                    <a:pt x="137678" y="267233"/>
                  </a:lnTo>
                  <a:lnTo>
                    <a:pt x="181148" y="260420"/>
                  </a:lnTo>
                  <a:lnTo>
                    <a:pt x="218930" y="241451"/>
                  </a:lnTo>
                  <a:lnTo>
                    <a:pt x="248740" y="212526"/>
                  </a:lnTo>
                  <a:lnTo>
                    <a:pt x="268299" y="175849"/>
                  </a:lnTo>
                  <a:lnTo>
                    <a:pt x="275325" y="133621"/>
                  </a:lnTo>
                  <a:lnTo>
                    <a:pt x="268299" y="91387"/>
                  </a:lnTo>
                  <a:lnTo>
                    <a:pt x="248740" y="54707"/>
                  </a:lnTo>
                  <a:lnTo>
                    <a:pt x="218930" y="25781"/>
                  </a:lnTo>
                  <a:lnTo>
                    <a:pt x="181148" y="6812"/>
                  </a:lnTo>
                  <a:lnTo>
                    <a:pt x="137678" y="0"/>
                  </a:lnTo>
                  <a:close/>
                </a:path>
              </a:pathLst>
            </a:custGeom>
            <a:solidFill>
              <a:srgbClr val="5F4778"/>
            </a:solidFill>
          </p:spPr>
          <p:txBody>
            <a:bodyPr wrap="square" lIns="0" tIns="0" rIns="0" bIns="0" rtlCol="0"/>
            <a:lstStyle/>
            <a:p>
              <a:endParaRPr sz="2400"/>
            </a:p>
          </p:txBody>
        </p:sp>
      </p:grpSp>
      <p:sp>
        <p:nvSpPr>
          <p:cNvPr id="30" name="object 30"/>
          <p:cNvSpPr txBox="1"/>
          <p:nvPr/>
        </p:nvSpPr>
        <p:spPr>
          <a:xfrm>
            <a:off x="5301832" y="1764872"/>
            <a:ext cx="5526193" cy="294097"/>
          </a:xfrm>
          <a:prstGeom prst="rect">
            <a:avLst/>
          </a:prstGeom>
        </p:spPr>
        <p:txBody>
          <a:bodyPr vert="horz" wrap="square" lIns="0" tIns="16933" rIns="0" bIns="0" rtlCol="0">
            <a:spAutoFit/>
          </a:bodyPr>
          <a:lstStyle/>
          <a:p>
            <a:pPr marL="16933">
              <a:spcBef>
                <a:spcPts val="133"/>
              </a:spcBef>
            </a:pPr>
            <a:r>
              <a:rPr dirty="0">
                <a:latin typeface="Calibri"/>
                <a:cs typeface="Calibri"/>
              </a:rPr>
              <a:t>Therefore</a:t>
            </a:r>
            <a:r>
              <a:rPr spc="-107" dirty="0">
                <a:latin typeface="Calibri"/>
                <a:cs typeface="Calibri"/>
              </a:rPr>
              <a:t> </a:t>
            </a:r>
            <a:r>
              <a:rPr spc="7" dirty="0">
                <a:latin typeface="Calibri"/>
                <a:cs typeface="Calibri"/>
              </a:rPr>
              <a:t>you</a:t>
            </a:r>
            <a:r>
              <a:rPr spc="-53" dirty="0">
                <a:latin typeface="Calibri"/>
                <a:cs typeface="Calibri"/>
              </a:rPr>
              <a:t> </a:t>
            </a:r>
            <a:r>
              <a:rPr dirty="0">
                <a:latin typeface="Calibri"/>
                <a:cs typeface="Calibri"/>
              </a:rPr>
              <a:t>want</a:t>
            </a:r>
            <a:r>
              <a:rPr spc="-7" dirty="0">
                <a:latin typeface="Calibri"/>
                <a:cs typeface="Calibri"/>
              </a:rPr>
              <a:t> </a:t>
            </a:r>
            <a:r>
              <a:rPr dirty="0">
                <a:latin typeface="Calibri"/>
                <a:cs typeface="Calibri"/>
              </a:rPr>
              <a:t>all</a:t>
            </a:r>
            <a:r>
              <a:rPr spc="-20" dirty="0">
                <a:latin typeface="Calibri"/>
                <a:cs typeface="Calibri"/>
              </a:rPr>
              <a:t> the</a:t>
            </a:r>
            <a:r>
              <a:rPr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from</a:t>
            </a:r>
            <a:r>
              <a:rPr spc="-147" dirty="0">
                <a:latin typeface="Calibri"/>
                <a:cs typeface="Calibri"/>
              </a:rPr>
              <a:t> </a:t>
            </a:r>
            <a:r>
              <a:rPr spc="-7" dirty="0">
                <a:latin typeface="Calibri"/>
                <a:cs typeface="Calibri"/>
              </a:rPr>
              <a:t>master</a:t>
            </a:r>
            <a:r>
              <a:rPr spc="-33"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feature.</a:t>
            </a:r>
            <a:endParaRPr>
              <a:latin typeface="Calibri"/>
              <a:cs typeface="Calibri"/>
            </a:endParaRPr>
          </a:p>
        </p:txBody>
      </p:sp>
      <p:sp>
        <p:nvSpPr>
          <p:cNvPr id="31" name="object 31"/>
          <p:cNvSpPr txBox="1"/>
          <p:nvPr/>
        </p:nvSpPr>
        <p:spPr>
          <a:xfrm>
            <a:off x="5301831" y="2311816"/>
            <a:ext cx="5623560" cy="567314"/>
          </a:xfrm>
          <a:prstGeom prst="rect">
            <a:avLst/>
          </a:prstGeom>
        </p:spPr>
        <p:txBody>
          <a:bodyPr vert="horz" wrap="square" lIns="0" tIns="11853" rIns="0" bIns="0" rtlCol="0">
            <a:spAutoFit/>
          </a:bodyPr>
          <a:lstStyle/>
          <a:p>
            <a:pPr marL="16933" marR="6773">
              <a:lnSpc>
                <a:spcPct val="102000"/>
              </a:lnSpc>
              <a:spcBef>
                <a:spcPts val="93"/>
              </a:spcBef>
            </a:pPr>
            <a:r>
              <a:rPr spc="-13" dirty="0">
                <a:latin typeface="Calibri"/>
                <a:cs typeface="Calibri"/>
              </a:rPr>
              <a:t>Since, it is </a:t>
            </a:r>
            <a:r>
              <a:rPr dirty="0">
                <a:latin typeface="Calibri"/>
                <a:cs typeface="Calibri"/>
              </a:rPr>
              <a:t>a </a:t>
            </a:r>
            <a:r>
              <a:rPr spc="13" dirty="0">
                <a:latin typeface="Calibri"/>
                <a:cs typeface="Calibri"/>
              </a:rPr>
              <a:t>local </a:t>
            </a:r>
            <a:r>
              <a:rPr spc="-20" dirty="0">
                <a:latin typeface="Calibri"/>
                <a:cs typeface="Calibri"/>
              </a:rPr>
              <a:t>branch, </a:t>
            </a:r>
            <a:r>
              <a:rPr spc="7" dirty="0">
                <a:latin typeface="Calibri"/>
                <a:cs typeface="Calibri"/>
              </a:rPr>
              <a:t>you </a:t>
            </a:r>
            <a:r>
              <a:rPr spc="-7" dirty="0">
                <a:latin typeface="Calibri"/>
                <a:cs typeface="Calibri"/>
              </a:rPr>
              <a:t>would </a:t>
            </a:r>
            <a:r>
              <a:rPr dirty="0">
                <a:latin typeface="Calibri"/>
                <a:cs typeface="Calibri"/>
              </a:rPr>
              <a:t>want a cleaner </a:t>
            </a:r>
            <a:r>
              <a:rPr spc="20" dirty="0">
                <a:latin typeface="Calibri"/>
                <a:cs typeface="Calibri"/>
              </a:rPr>
              <a:t>or </a:t>
            </a:r>
            <a:r>
              <a:rPr spc="-7" dirty="0">
                <a:latin typeface="Calibri"/>
                <a:cs typeface="Calibri"/>
              </a:rPr>
              <a:t>linear </a:t>
            </a:r>
            <a:r>
              <a:rPr spc="-393" dirty="0">
                <a:latin typeface="Calibri"/>
                <a:cs typeface="Calibri"/>
              </a:rPr>
              <a:t> </a:t>
            </a:r>
            <a:r>
              <a:rPr spc="-27" dirty="0">
                <a:latin typeface="Calibri"/>
                <a:cs typeface="Calibri"/>
              </a:rPr>
              <a:t>history,</a:t>
            </a:r>
            <a:r>
              <a:rPr spc="33" dirty="0">
                <a:latin typeface="Calibri"/>
                <a:cs typeface="Calibri"/>
              </a:rPr>
              <a:t> </a:t>
            </a:r>
            <a:r>
              <a:rPr spc="7" dirty="0">
                <a:latin typeface="Calibri"/>
                <a:cs typeface="Calibri"/>
              </a:rPr>
              <a:t>you</a:t>
            </a:r>
            <a:r>
              <a:rPr spc="-60" dirty="0">
                <a:latin typeface="Calibri"/>
                <a:cs typeface="Calibri"/>
              </a:rPr>
              <a:t> </a:t>
            </a:r>
            <a:r>
              <a:rPr spc="-13" dirty="0">
                <a:latin typeface="Calibri"/>
                <a:cs typeface="Calibri"/>
              </a:rPr>
              <a:t>decide</a:t>
            </a:r>
            <a:r>
              <a:rPr dirty="0">
                <a:latin typeface="Calibri"/>
                <a:cs typeface="Calibri"/>
              </a:rPr>
              <a:t> </a:t>
            </a:r>
            <a:r>
              <a:rPr spc="-7" dirty="0">
                <a:latin typeface="Calibri"/>
                <a:cs typeface="Calibri"/>
              </a:rPr>
              <a:t>to</a:t>
            </a:r>
            <a:r>
              <a:rPr spc="40" dirty="0">
                <a:latin typeface="Calibri"/>
                <a:cs typeface="Calibri"/>
              </a:rPr>
              <a:t> </a:t>
            </a:r>
            <a:r>
              <a:rPr spc="-20" dirty="0">
                <a:latin typeface="Calibri"/>
                <a:cs typeface="Calibri"/>
              </a:rPr>
              <a:t>use</a:t>
            </a:r>
            <a:r>
              <a:rPr dirty="0">
                <a:latin typeface="Calibri"/>
                <a:cs typeface="Calibri"/>
              </a:rPr>
              <a:t> </a:t>
            </a:r>
            <a:r>
              <a:rPr spc="-27" dirty="0">
                <a:latin typeface="Calibri"/>
                <a:cs typeface="Calibri"/>
              </a:rPr>
              <a:t>git</a:t>
            </a:r>
            <a:r>
              <a:rPr spc="80" dirty="0">
                <a:latin typeface="Calibri"/>
                <a:cs typeface="Calibri"/>
              </a:rPr>
              <a:t> </a:t>
            </a:r>
            <a:r>
              <a:rPr spc="-13" dirty="0">
                <a:latin typeface="Calibri"/>
                <a:cs typeface="Calibri"/>
              </a:rPr>
              <a:t>rebase</a:t>
            </a:r>
            <a:endParaRPr>
              <a:latin typeface="Calibri"/>
              <a:cs typeface="Calibri"/>
            </a:endParaRPr>
          </a:p>
        </p:txBody>
      </p:sp>
      <p:sp>
        <p:nvSpPr>
          <p:cNvPr id="32" name="object 32"/>
          <p:cNvSpPr txBox="1"/>
          <p:nvPr/>
        </p:nvSpPr>
        <p:spPr>
          <a:xfrm>
            <a:off x="6509521" y="3139013"/>
            <a:ext cx="3315547" cy="294097"/>
          </a:xfrm>
          <a:prstGeom prst="rect">
            <a:avLst/>
          </a:prstGeom>
        </p:spPr>
        <p:txBody>
          <a:bodyPr vert="horz" wrap="square" lIns="0" tIns="16933" rIns="0" bIns="0" rtlCol="0">
            <a:spAutoFit/>
          </a:bodyPr>
          <a:lstStyle/>
          <a:p>
            <a:pPr marL="16933">
              <a:spcBef>
                <a:spcPts val="133"/>
              </a:spcBef>
            </a:pPr>
            <a:r>
              <a:rPr spc="-27" dirty="0">
                <a:latin typeface="Calibri"/>
                <a:cs typeface="Calibri"/>
              </a:rPr>
              <a:t>S</a:t>
            </a:r>
            <a:r>
              <a:rPr spc="-20" dirty="0">
                <a:latin typeface="Calibri"/>
                <a:cs typeface="Calibri"/>
              </a:rPr>
              <a:t>y</a:t>
            </a:r>
            <a:r>
              <a:rPr spc="-47" dirty="0">
                <a:latin typeface="Calibri"/>
                <a:cs typeface="Calibri"/>
              </a:rPr>
              <a:t>n</a:t>
            </a:r>
            <a:r>
              <a:rPr dirty="0">
                <a:latin typeface="Calibri"/>
                <a:cs typeface="Calibri"/>
              </a:rPr>
              <a:t>t</a:t>
            </a:r>
            <a:r>
              <a:rPr spc="33" dirty="0">
                <a:latin typeface="Calibri"/>
                <a:cs typeface="Calibri"/>
              </a:rPr>
              <a:t>a</a:t>
            </a:r>
            <a:r>
              <a:rPr spc="13" dirty="0">
                <a:latin typeface="Calibri"/>
                <a:cs typeface="Calibri"/>
              </a:rPr>
              <a:t>x</a:t>
            </a:r>
            <a:r>
              <a:rPr dirty="0">
                <a:latin typeface="Calibri"/>
                <a:cs typeface="Calibri"/>
              </a:rPr>
              <a:t>:</a:t>
            </a:r>
            <a:r>
              <a:rPr spc="-40" dirty="0">
                <a:latin typeface="Times New Roman"/>
                <a:cs typeface="Times New Roman"/>
              </a:rPr>
              <a:t> </a:t>
            </a:r>
            <a:r>
              <a:rPr b="1" spc="47" dirty="0">
                <a:latin typeface="Calibri"/>
                <a:cs typeface="Calibri"/>
              </a:rPr>
              <a:t>g</a:t>
            </a:r>
            <a:r>
              <a:rPr b="1" spc="-47" dirty="0">
                <a:latin typeface="Calibri"/>
                <a:cs typeface="Calibri"/>
              </a:rPr>
              <a:t>i</a:t>
            </a:r>
            <a:r>
              <a:rPr b="1" dirty="0">
                <a:latin typeface="Calibri"/>
                <a:cs typeface="Calibri"/>
              </a:rPr>
              <a:t>t</a:t>
            </a:r>
            <a:r>
              <a:rPr spc="-80" dirty="0">
                <a:latin typeface="Times New Roman"/>
                <a:cs typeface="Times New Roman"/>
              </a:rPr>
              <a:t> </a:t>
            </a:r>
            <a:r>
              <a:rPr b="1" spc="-47" dirty="0">
                <a:latin typeface="Calibri"/>
                <a:cs typeface="Calibri"/>
              </a:rPr>
              <a:t>r</a:t>
            </a:r>
            <a:r>
              <a:rPr b="1" spc="-7" dirty="0">
                <a:latin typeface="Calibri"/>
                <a:cs typeface="Calibri"/>
              </a:rPr>
              <a:t>e</a:t>
            </a:r>
            <a:r>
              <a:rPr b="1" spc="27" dirty="0">
                <a:latin typeface="Calibri"/>
                <a:cs typeface="Calibri"/>
              </a:rPr>
              <a:t>b</a:t>
            </a:r>
            <a:r>
              <a:rPr b="1" spc="7" dirty="0">
                <a:latin typeface="Calibri"/>
                <a:cs typeface="Calibri"/>
              </a:rPr>
              <a:t>a</a:t>
            </a:r>
            <a:r>
              <a:rPr b="1" spc="-20" dirty="0">
                <a:latin typeface="Calibri"/>
                <a:cs typeface="Calibri"/>
              </a:rPr>
              <a:t>s</a:t>
            </a:r>
            <a:r>
              <a:rPr b="1" dirty="0">
                <a:latin typeface="Calibri"/>
                <a:cs typeface="Calibri"/>
              </a:rPr>
              <a:t>e</a:t>
            </a:r>
            <a:r>
              <a:rPr spc="-60" dirty="0">
                <a:latin typeface="Times New Roman"/>
                <a:cs typeface="Times New Roman"/>
              </a:rPr>
              <a:t> </a:t>
            </a:r>
            <a:r>
              <a:rPr b="1" spc="-7" dirty="0">
                <a:latin typeface="Calibri"/>
                <a:cs typeface="Calibri"/>
              </a:rPr>
              <a:t>&lt;</a:t>
            </a:r>
            <a:r>
              <a:rPr b="1" spc="-13" dirty="0">
                <a:latin typeface="Calibri"/>
                <a:cs typeface="Calibri"/>
              </a:rPr>
              <a:t>s</a:t>
            </a:r>
            <a:r>
              <a:rPr b="1" spc="27" dirty="0">
                <a:latin typeface="Calibri"/>
                <a:cs typeface="Calibri"/>
              </a:rPr>
              <a:t>ou</a:t>
            </a:r>
            <a:r>
              <a:rPr b="1" spc="-47" dirty="0">
                <a:latin typeface="Calibri"/>
                <a:cs typeface="Calibri"/>
              </a:rPr>
              <a:t>r</a:t>
            </a:r>
            <a:r>
              <a:rPr b="1" spc="40" dirty="0">
                <a:latin typeface="Calibri"/>
                <a:cs typeface="Calibri"/>
              </a:rPr>
              <a:t>c</a:t>
            </a:r>
            <a:r>
              <a:rPr b="1" dirty="0">
                <a:latin typeface="Calibri"/>
                <a:cs typeface="Calibri"/>
              </a:rPr>
              <a:t>e</a:t>
            </a:r>
            <a:r>
              <a:rPr spc="-160" dirty="0">
                <a:latin typeface="Times New Roman"/>
                <a:cs typeface="Times New Roman"/>
              </a:rPr>
              <a:t> </a:t>
            </a:r>
            <a:r>
              <a:rPr b="1" spc="27"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spc="27" dirty="0">
                <a:latin typeface="Calibri"/>
                <a:cs typeface="Calibri"/>
              </a:rPr>
              <a:t>h</a:t>
            </a:r>
            <a:r>
              <a:rPr b="1" dirty="0">
                <a:latin typeface="Calibri"/>
                <a:cs typeface="Calibri"/>
              </a:rPr>
              <a:t>&gt;</a:t>
            </a:r>
            <a:endParaRPr>
              <a:latin typeface="Calibri"/>
              <a:cs typeface="Calibri"/>
            </a:endParaRPr>
          </a:p>
        </p:txBody>
      </p:sp>
      <p:sp>
        <p:nvSpPr>
          <p:cNvPr id="33" name="object 33"/>
          <p:cNvSpPr txBox="1"/>
          <p:nvPr/>
        </p:nvSpPr>
        <p:spPr>
          <a:xfrm>
            <a:off x="9260858" y="4971629"/>
            <a:ext cx="697653"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M</a:t>
            </a:r>
            <a:r>
              <a:rPr spc="33" dirty="0">
                <a:latin typeface="Calibri"/>
                <a:cs typeface="Calibri"/>
              </a:rPr>
              <a:t>a</a:t>
            </a:r>
            <a:r>
              <a:rPr spc="-7" dirty="0">
                <a:latin typeface="Calibri"/>
                <a:cs typeface="Calibri"/>
              </a:rPr>
              <a:t>s</a:t>
            </a:r>
            <a:r>
              <a:rPr spc="-13" dirty="0">
                <a:latin typeface="Calibri"/>
                <a:cs typeface="Calibri"/>
              </a:rPr>
              <a:t>t</a:t>
            </a:r>
            <a:r>
              <a:rPr dirty="0">
                <a:latin typeface="Calibri"/>
                <a:cs typeface="Calibri"/>
              </a:rPr>
              <a:t>er</a:t>
            </a:r>
            <a:endParaRPr>
              <a:latin typeface="Calibri"/>
              <a:cs typeface="Calibri"/>
            </a:endParaRPr>
          </a:p>
        </p:txBody>
      </p:sp>
      <p:pic>
        <p:nvPicPr>
          <p:cNvPr id="34" name="object 34" hidden="1"/>
          <p:cNvPicPr/>
          <p:nvPr/>
        </p:nvPicPr>
        <p:blipFill>
          <a:blip r:embed="rId9" cstate="print"/>
          <a:stretch>
            <a:fillRect/>
          </a:stretch>
        </p:blipFill>
        <p:spPr>
          <a:xfrm>
            <a:off x="1" y="2033"/>
            <a:ext cx="12138151" cy="6855967"/>
          </a:xfrm>
          <a:prstGeom prst="rect">
            <a:avLst/>
          </a:prstGeom>
        </p:spPr>
      </p:pic>
      <p:sp>
        <p:nvSpPr>
          <p:cNvPr id="35" name="object 35"/>
          <p:cNvSpPr txBox="1"/>
          <p:nvPr/>
        </p:nvSpPr>
        <p:spPr>
          <a:xfrm>
            <a:off x="8520353" y="5980117"/>
            <a:ext cx="403860" cy="234038"/>
          </a:xfrm>
          <a:prstGeom prst="rect">
            <a:avLst/>
          </a:prstGeom>
        </p:spPr>
        <p:txBody>
          <a:bodyPr vert="horz" wrap="square" lIns="0" tIns="0" rIns="0" bIns="0" rtlCol="0">
            <a:spAutoFit/>
          </a:bodyPr>
          <a:lstStyle/>
          <a:p>
            <a:pPr marL="16933">
              <a:lnSpc>
                <a:spcPts val="1847"/>
              </a:lnSpc>
            </a:pPr>
            <a:r>
              <a:rPr spc="-180" dirty="0">
                <a:latin typeface="Calibri"/>
                <a:cs typeface="Calibri"/>
              </a:rPr>
              <a:t>T</a:t>
            </a:r>
            <a:r>
              <a:rPr dirty="0">
                <a:latin typeface="Calibri"/>
                <a:cs typeface="Calibri"/>
              </a:rPr>
              <a:t>est</a:t>
            </a:r>
            <a:endParaRPr>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grpSp>
      <p:grpSp>
        <p:nvGrpSpPr>
          <p:cNvPr id="8" name="object 8"/>
          <p:cNvGrpSpPr/>
          <p:nvPr/>
        </p:nvGrpSpPr>
        <p:grpSpPr>
          <a:xfrm>
            <a:off x="5181620" y="1460479"/>
            <a:ext cx="4915747" cy="876300"/>
            <a:chOff x="3886215" y="1095359"/>
            <a:chExt cx="3686810" cy="657225"/>
          </a:xfrm>
        </p:grpSpPr>
        <p:pic>
          <p:nvPicPr>
            <p:cNvPr id="9" name="object 9"/>
            <p:cNvPicPr/>
            <p:nvPr/>
          </p:nvPicPr>
          <p:blipFill>
            <a:blip r:embed="rId5" cstate="print"/>
            <a:stretch>
              <a:fillRect/>
            </a:stretch>
          </p:blipFill>
          <p:spPr>
            <a:xfrm>
              <a:off x="3886215" y="1095359"/>
              <a:ext cx="3686190" cy="657225"/>
            </a:xfrm>
            <a:prstGeom prst="rect">
              <a:avLst/>
            </a:prstGeom>
          </p:spPr>
        </p:pic>
        <p:sp>
          <p:nvSpPr>
            <p:cNvPr id="10" name="object 10"/>
            <p:cNvSpPr/>
            <p:nvPr/>
          </p:nvSpPr>
          <p:spPr>
            <a:xfrm>
              <a:off x="3905493" y="1110599"/>
              <a:ext cx="3592829" cy="572135"/>
            </a:xfrm>
            <a:custGeom>
              <a:avLst/>
              <a:gdLst/>
              <a:ahLst/>
              <a:cxnLst/>
              <a:rect l="l" t="t" r="r" b="b"/>
              <a:pathLst>
                <a:path w="3592829" h="572135">
                  <a:moveTo>
                    <a:pt x="3497336" y="0"/>
                  </a:moveTo>
                  <a:lnTo>
                    <a:pt x="95249" y="0"/>
                  </a:lnTo>
                  <a:lnTo>
                    <a:pt x="58185" y="7491"/>
                  </a:lnTo>
                  <a:lnTo>
                    <a:pt x="27908" y="27927"/>
                  </a:lnTo>
                  <a:lnTo>
                    <a:pt x="7489" y="58250"/>
                  </a:lnTo>
                  <a:lnTo>
                    <a:pt x="0" y="95402"/>
                  </a:lnTo>
                  <a:lnTo>
                    <a:pt x="0" y="476524"/>
                  </a:lnTo>
                  <a:lnTo>
                    <a:pt x="7489" y="513658"/>
                  </a:lnTo>
                  <a:lnTo>
                    <a:pt x="27908" y="543972"/>
                  </a:lnTo>
                  <a:lnTo>
                    <a:pt x="58185" y="564405"/>
                  </a:lnTo>
                  <a:lnTo>
                    <a:pt x="95249" y="571896"/>
                  </a:lnTo>
                  <a:lnTo>
                    <a:pt x="3497336" y="571896"/>
                  </a:lnTo>
                  <a:lnTo>
                    <a:pt x="3534400" y="564405"/>
                  </a:lnTo>
                  <a:lnTo>
                    <a:pt x="3564677" y="543972"/>
                  </a:lnTo>
                  <a:lnTo>
                    <a:pt x="3585097" y="513658"/>
                  </a:lnTo>
                  <a:lnTo>
                    <a:pt x="3592586" y="476524"/>
                  </a:lnTo>
                  <a:lnTo>
                    <a:pt x="3592586" y="95402"/>
                  </a:lnTo>
                  <a:lnTo>
                    <a:pt x="3585097" y="58250"/>
                  </a:lnTo>
                  <a:lnTo>
                    <a:pt x="3564677" y="27927"/>
                  </a:lnTo>
                  <a:lnTo>
                    <a:pt x="3534400" y="7491"/>
                  </a:lnTo>
                  <a:lnTo>
                    <a:pt x="3497336" y="0"/>
                  </a:lnTo>
                  <a:close/>
                </a:path>
              </a:pathLst>
            </a:custGeom>
            <a:solidFill>
              <a:srgbClr val="FFFFFF"/>
            </a:solidFill>
          </p:spPr>
          <p:txBody>
            <a:bodyPr wrap="square" lIns="0" tIns="0" rIns="0" bIns="0" rtlCol="0"/>
            <a:lstStyle/>
            <a:p>
              <a:endParaRPr sz="2400"/>
            </a:p>
          </p:txBody>
        </p:sp>
        <p:sp>
          <p:nvSpPr>
            <p:cNvPr id="11" name="object 11"/>
            <p:cNvSpPr/>
            <p:nvPr/>
          </p:nvSpPr>
          <p:spPr>
            <a:xfrm>
              <a:off x="3905493" y="1110599"/>
              <a:ext cx="3592829" cy="572135"/>
            </a:xfrm>
            <a:custGeom>
              <a:avLst/>
              <a:gdLst/>
              <a:ahLst/>
              <a:cxnLst/>
              <a:rect l="l" t="t" r="r" b="b"/>
              <a:pathLst>
                <a:path w="3592829" h="572135">
                  <a:moveTo>
                    <a:pt x="0" y="95402"/>
                  </a:moveTo>
                  <a:lnTo>
                    <a:pt x="7489" y="58250"/>
                  </a:lnTo>
                  <a:lnTo>
                    <a:pt x="27908" y="27927"/>
                  </a:lnTo>
                  <a:lnTo>
                    <a:pt x="58185" y="7491"/>
                  </a:lnTo>
                  <a:lnTo>
                    <a:pt x="95249" y="0"/>
                  </a:lnTo>
                  <a:lnTo>
                    <a:pt x="3497336" y="0"/>
                  </a:lnTo>
                  <a:lnTo>
                    <a:pt x="3534400" y="7491"/>
                  </a:lnTo>
                  <a:lnTo>
                    <a:pt x="3564677" y="27927"/>
                  </a:lnTo>
                  <a:lnTo>
                    <a:pt x="3585097" y="58250"/>
                  </a:lnTo>
                  <a:lnTo>
                    <a:pt x="3592586" y="95402"/>
                  </a:lnTo>
                  <a:lnTo>
                    <a:pt x="3592586" y="476524"/>
                  </a:lnTo>
                  <a:lnTo>
                    <a:pt x="3585097" y="513658"/>
                  </a:lnTo>
                  <a:lnTo>
                    <a:pt x="3564677" y="543972"/>
                  </a:lnTo>
                  <a:lnTo>
                    <a:pt x="3534400" y="564405"/>
                  </a:lnTo>
                  <a:lnTo>
                    <a:pt x="3497336" y="571896"/>
                  </a:lnTo>
                  <a:lnTo>
                    <a:pt x="95249" y="571896"/>
                  </a:lnTo>
                  <a:lnTo>
                    <a:pt x="58185" y="564405"/>
                  </a:lnTo>
                  <a:lnTo>
                    <a:pt x="27908" y="543972"/>
                  </a:lnTo>
                  <a:lnTo>
                    <a:pt x="7489" y="513658"/>
                  </a:lnTo>
                  <a:lnTo>
                    <a:pt x="0" y="476524"/>
                  </a:lnTo>
                  <a:lnTo>
                    <a:pt x="0" y="95402"/>
                  </a:lnTo>
                  <a:close/>
                </a:path>
              </a:pathLst>
            </a:custGeom>
            <a:ln w="12700">
              <a:solidFill>
                <a:srgbClr val="AF5C04"/>
              </a:solidFill>
            </a:ln>
          </p:spPr>
          <p:txBody>
            <a:bodyPr wrap="square" lIns="0" tIns="0" rIns="0" bIns="0" rtlCol="0"/>
            <a:lstStyle/>
            <a:p>
              <a:endParaRPr sz="2400"/>
            </a:p>
          </p:txBody>
        </p:sp>
      </p:grpSp>
      <p:sp>
        <p:nvSpPr>
          <p:cNvPr id="12" name="object 12"/>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3" name="object 13"/>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4" name="object 14"/>
          <p:cNvGrpSpPr/>
          <p:nvPr/>
        </p:nvGrpSpPr>
        <p:grpSpPr>
          <a:xfrm>
            <a:off x="292100" y="2692401"/>
            <a:ext cx="3098800" cy="977900"/>
            <a:chOff x="219075" y="2019300"/>
            <a:chExt cx="2324100" cy="733425"/>
          </a:xfrm>
        </p:grpSpPr>
        <p:pic>
          <p:nvPicPr>
            <p:cNvPr id="15" name="object 15"/>
            <p:cNvPicPr/>
            <p:nvPr/>
          </p:nvPicPr>
          <p:blipFill>
            <a:blip r:embed="rId6" cstate="print"/>
            <a:stretch>
              <a:fillRect/>
            </a:stretch>
          </p:blipFill>
          <p:spPr>
            <a:xfrm>
              <a:off x="219075" y="2019300"/>
              <a:ext cx="2324100" cy="733425"/>
            </a:xfrm>
            <a:prstGeom prst="rect">
              <a:avLst/>
            </a:prstGeom>
          </p:spPr>
        </p:pic>
        <p:sp>
          <p:nvSpPr>
            <p:cNvPr id="16" name="object 16"/>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18" name="object 18"/>
          <p:cNvGrpSpPr/>
          <p:nvPr/>
        </p:nvGrpSpPr>
        <p:grpSpPr>
          <a:xfrm>
            <a:off x="447150" y="2818111"/>
            <a:ext cx="1003300" cy="1901613"/>
            <a:chOff x="335362" y="2113583"/>
            <a:chExt cx="752475" cy="1426210"/>
          </a:xfrm>
        </p:grpSpPr>
        <p:pic>
          <p:nvPicPr>
            <p:cNvPr id="19" name="object 19"/>
            <p:cNvPicPr/>
            <p:nvPr/>
          </p:nvPicPr>
          <p:blipFill>
            <a:blip r:embed="rId7" cstate="print"/>
            <a:stretch>
              <a:fillRect/>
            </a:stretch>
          </p:blipFill>
          <p:spPr>
            <a:xfrm>
              <a:off x="405941" y="2113583"/>
              <a:ext cx="495504" cy="495504"/>
            </a:xfrm>
            <a:prstGeom prst="rect">
              <a:avLst/>
            </a:prstGeom>
          </p:spPr>
        </p:pic>
        <p:sp>
          <p:nvSpPr>
            <p:cNvPr id="20" name="object 20"/>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1" name="object 21"/>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2" name="object 22"/>
            <p:cNvSpPr/>
            <p:nvPr/>
          </p:nvSpPr>
          <p:spPr>
            <a:xfrm>
              <a:off x="723620" y="3214496"/>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3" name="object 23"/>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4" name="object 24"/>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grpSp>
      <p:sp>
        <p:nvSpPr>
          <p:cNvPr id="25" name="object 25"/>
          <p:cNvSpPr txBox="1"/>
          <p:nvPr/>
        </p:nvSpPr>
        <p:spPr>
          <a:xfrm>
            <a:off x="6035045" y="1719152"/>
            <a:ext cx="306578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a:t>
            </a:r>
            <a:r>
              <a:rPr spc="-47" dirty="0">
                <a:latin typeface="Calibri"/>
                <a:cs typeface="Calibri"/>
              </a:rPr>
              <a:t>h</a:t>
            </a:r>
            <a:r>
              <a:rPr spc="-13" dirty="0">
                <a:latin typeface="Calibri"/>
                <a:cs typeface="Calibri"/>
              </a:rPr>
              <a:t>i</a:t>
            </a:r>
            <a:r>
              <a:rPr dirty="0">
                <a:latin typeface="Calibri"/>
                <a:cs typeface="Calibri"/>
              </a:rPr>
              <a:t>s</a:t>
            </a:r>
            <a:r>
              <a:rPr spc="-53" dirty="0">
                <a:latin typeface="Times New Roman"/>
                <a:cs typeface="Times New Roman"/>
              </a:rPr>
              <a:t> </a:t>
            </a:r>
            <a:r>
              <a:rPr spc="-13" dirty="0">
                <a:latin typeface="Calibri"/>
                <a:cs typeface="Calibri"/>
              </a:rPr>
              <a:t>i</a:t>
            </a:r>
            <a:r>
              <a:rPr dirty="0">
                <a:latin typeface="Calibri"/>
                <a:cs typeface="Calibri"/>
              </a:rPr>
              <a:t>s</a:t>
            </a:r>
            <a:r>
              <a:rPr spc="47" dirty="0">
                <a:latin typeface="Times New Roman"/>
                <a:cs typeface="Times New Roman"/>
              </a:rPr>
              <a:t> </a:t>
            </a:r>
            <a:r>
              <a:rPr spc="-47" dirty="0">
                <a:latin typeface="Calibri"/>
                <a:cs typeface="Calibri"/>
              </a:rPr>
              <a:t>h</a:t>
            </a:r>
            <a:r>
              <a:rPr spc="47" dirty="0">
                <a:latin typeface="Calibri"/>
                <a:cs typeface="Calibri"/>
              </a:rPr>
              <a:t>o</a:t>
            </a:r>
            <a:r>
              <a:rPr dirty="0">
                <a:latin typeface="Calibri"/>
                <a:cs typeface="Calibri"/>
              </a:rPr>
              <a:t>w</a:t>
            </a:r>
            <a:r>
              <a:rPr spc="-140" dirty="0">
                <a:latin typeface="Times New Roman"/>
                <a:cs typeface="Times New Roman"/>
              </a:rPr>
              <a:t> </a:t>
            </a:r>
            <a:r>
              <a:rPr dirty="0">
                <a:latin typeface="Calibri"/>
                <a:cs typeface="Calibri"/>
              </a:rPr>
              <a:t>t</a:t>
            </a:r>
            <a:r>
              <a:rPr spc="-47" dirty="0">
                <a:latin typeface="Calibri"/>
                <a:cs typeface="Calibri"/>
              </a:rPr>
              <a:t>h</a:t>
            </a:r>
            <a:r>
              <a:rPr dirty="0">
                <a:latin typeface="Calibri"/>
                <a:cs typeface="Calibri"/>
              </a:rPr>
              <a:t>e</a:t>
            </a:r>
            <a:r>
              <a:rPr spc="53" dirty="0">
                <a:latin typeface="Times New Roman"/>
                <a:cs typeface="Times New Roman"/>
              </a:rPr>
              <a:t> </a:t>
            </a:r>
            <a:r>
              <a:rPr spc="47" dirty="0">
                <a:latin typeface="Calibri"/>
                <a:cs typeface="Calibri"/>
              </a:rPr>
              <a:t>o</a:t>
            </a:r>
            <a:r>
              <a:rPr spc="-47" dirty="0">
                <a:latin typeface="Calibri"/>
                <a:cs typeface="Calibri"/>
              </a:rPr>
              <a:t>u</a:t>
            </a:r>
            <a:r>
              <a:rPr dirty="0">
                <a:latin typeface="Calibri"/>
                <a:cs typeface="Calibri"/>
              </a:rPr>
              <a:t>t</a:t>
            </a:r>
            <a:r>
              <a:rPr spc="-47" dirty="0">
                <a:latin typeface="Calibri"/>
                <a:cs typeface="Calibri"/>
              </a:rPr>
              <a:t>pu</a:t>
            </a:r>
            <a:r>
              <a:rPr dirty="0">
                <a:latin typeface="Calibri"/>
                <a:cs typeface="Calibri"/>
              </a:rPr>
              <a:t>t</a:t>
            </a:r>
            <a:r>
              <a:rPr spc="47" dirty="0">
                <a:latin typeface="Times New Roman"/>
                <a:cs typeface="Times New Roman"/>
              </a:rPr>
              <a:t> </a:t>
            </a:r>
            <a:r>
              <a:rPr spc="-13"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52" dirty="0">
                <a:latin typeface="Times New Roman"/>
                <a:cs typeface="Times New Roman"/>
              </a:rPr>
              <a:t> </a:t>
            </a:r>
            <a:r>
              <a:rPr spc="-13" dirty="0">
                <a:latin typeface="Calibri"/>
                <a:cs typeface="Calibri"/>
              </a:rPr>
              <a:t>li</a:t>
            </a:r>
            <a:r>
              <a:rPr spc="-120" dirty="0">
                <a:latin typeface="Calibri"/>
                <a:cs typeface="Calibri"/>
              </a:rPr>
              <a:t>k</a:t>
            </a:r>
            <a:r>
              <a:rPr dirty="0">
                <a:latin typeface="Calibri"/>
                <a:cs typeface="Calibri"/>
              </a:rPr>
              <a:t>e:</a:t>
            </a:r>
            <a:endParaRPr>
              <a:latin typeface="Calibri"/>
              <a:cs typeface="Calibri"/>
            </a:endParaRPr>
          </a:p>
        </p:txBody>
      </p:sp>
      <p:grpSp>
        <p:nvGrpSpPr>
          <p:cNvPr id="26" name="object 26"/>
          <p:cNvGrpSpPr/>
          <p:nvPr/>
        </p:nvGrpSpPr>
        <p:grpSpPr>
          <a:xfrm>
            <a:off x="1" y="2032"/>
            <a:ext cx="12138660" cy="6856307"/>
            <a:chOff x="0" y="1524"/>
            <a:chExt cx="9103995" cy="5142230"/>
          </a:xfrm>
        </p:grpSpPr>
        <p:pic>
          <p:nvPicPr>
            <p:cNvPr id="27" name="object 27"/>
            <p:cNvPicPr/>
            <p:nvPr/>
          </p:nvPicPr>
          <p:blipFill>
            <a:blip r:embed="rId8" cstate="print"/>
            <a:stretch>
              <a:fillRect/>
            </a:stretch>
          </p:blipFill>
          <p:spPr>
            <a:xfrm>
              <a:off x="2933700" y="2095499"/>
              <a:ext cx="6029325" cy="1162050"/>
            </a:xfrm>
            <a:prstGeom prst="rect">
              <a:avLst/>
            </a:prstGeom>
          </p:spPr>
        </p:pic>
        <p:pic>
          <p:nvPicPr>
            <p:cNvPr id="28" name="object 28"/>
            <p:cNvPicPr/>
            <p:nvPr/>
          </p:nvPicPr>
          <p:blipFill>
            <a:blip r:embed="rId9" cstate="print"/>
            <a:stretch>
              <a:fillRect/>
            </a:stretch>
          </p:blipFill>
          <p:spPr>
            <a:xfrm>
              <a:off x="2945638" y="2113534"/>
              <a:ext cx="5943600" cy="1076325"/>
            </a:xfrm>
            <a:prstGeom prst="rect">
              <a:avLst/>
            </a:prstGeom>
          </p:spPr>
        </p:pic>
        <p:pic>
          <p:nvPicPr>
            <p:cNvPr id="29" name="object 29"/>
            <p:cNvPicPr/>
            <p:nvPr/>
          </p:nvPicPr>
          <p:blipFill>
            <a:blip r:embed="rId10" cstate="print"/>
            <a:stretch>
              <a:fillRect/>
            </a:stretch>
          </p:blipFill>
          <p:spPr>
            <a:xfrm>
              <a:off x="4182740" y="1281879"/>
              <a:ext cx="260273" cy="260286"/>
            </a:xfrm>
            <a:prstGeom prst="rect">
              <a:avLst/>
            </a:prstGeom>
          </p:spPr>
        </p:pic>
        <p:pic>
          <p:nvPicPr>
            <p:cNvPr id="30" name="object 30"/>
            <p:cNvPicPr/>
            <p:nvPr/>
          </p:nvPicPr>
          <p:blipFill>
            <a:blip r:embed="rId11" cstate="print"/>
            <a:stretch>
              <a:fillRect/>
            </a:stretch>
          </p:blipFill>
          <p:spPr>
            <a:xfrm>
              <a:off x="0" y="1524"/>
              <a:ext cx="9103613" cy="514197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grpSp>
        <p:nvGrpSpPr>
          <p:cNvPr id="7" name="object 7"/>
          <p:cNvGrpSpPr/>
          <p:nvPr/>
        </p:nvGrpSpPr>
        <p:grpSpPr>
          <a:xfrm>
            <a:off x="4659052" y="3286825"/>
            <a:ext cx="2930313" cy="1677247"/>
            <a:chOff x="3494288" y="2465118"/>
            <a:chExt cx="2197735" cy="1257935"/>
          </a:xfrm>
        </p:grpSpPr>
        <p:pic>
          <p:nvPicPr>
            <p:cNvPr id="8" name="object 8"/>
            <p:cNvPicPr/>
            <p:nvPr/>
          </p:nvPicPr>
          <p:blipFill>
            <a:blip r:embed="rId3" cstate="print"/>
            <a:stretch>
              <a:fillRect/>
            </a:stretch>
          </p:blipFill>
          <p:spPr>
            <a:xfrm>
              <a:off x="4733660" y="2865579"/>
              <a:ext cx="957764" cy="856947"/>
            </a:xfrm>
            <a:prstGeom prst="rect">
              <a:avLst/>
            </a:prstGeom>
          </p:spPr>
        </p:pic>
        <p:sp>
          <p:nvSpPr>
            <p:cNvPr id="9" name="object 9"/>
            <p:cNvSpPr/>
            <p:nvPr/>
          </p:nvSpPr>
          <p:spPr>
            <a:xfrm>
              <a:off x="3494288" y="2496442"/>
              <a:ext cx="1287145" cy="539115"/>
            </a:xfrm>
            <a:custGeom>
              <a:avLst/>
              <a:gdLst/>
              <a:ahLst/>
              <a:cxnLst/>
              <a:rect l="l" t="t" r="r" b="b"/>
              <a:pathLst>
                <a:path w="1287145" h="539114">
                  <a:moveTo>
                    <a:pt x="1212870" y="512458"/>
                  </a:moveTo>
                  <a:lnTo>
                    <a:pt x="1202039" y="538983"/>
                  </a:lnTo>
                  <a:lnTo>
                    <a:pt x="1287018" y="532375"/>
                  </a:lnTo>
                  <a:lnTo>
                    <a:pt x="1273765" y="517266"/>
                  </a:lnTo>
                  <a:lnTo>
                    <a:pt x="1224655" y="517266"/>
                  </a:lnTo>
                  <a:lnTo>
                    <a:pt x="1212870" y="512458"/>
                  </a:lnTo>
                  <a:close/>
                </a:path>
                <a:path w="1287145" h="539114">
                  <a:moveTo>
                    <a:pt x="1220065" y="494839"/>
                  </a:moveTo>
                  <a:lnTo>
                    <a:pt x="1212870" y="512458"/>
                  </a:lnTo>
                  <a:lnTo>
                    <a:pt x="1224655" y="517266"/>
                  </a:lnTo>
                  <a:lnTo>
                    <a:pt x="1231757" y="499609"/>
                  </a:lnTo>
                  <a:lnTo>
                    <a:pt x="1220065" y="494839"/>
                  </a:lnTo>
                  <a:close/>
                </a:path>
                <a:path w="1287145" h="539114">
                  <a:moveTo>
                    <a:pt x="1230873" y="468367"/>
                  </a:moveTo>
                  <a:lnTo>
                    <a:pt x="1220065" y="494839"/>
                  </a:lnTo>
                  <a:lnTo>
                    <a:pt x="1231757" y="499609"/>
                  </a:lnTo>
                  <a:lnTo>
                    <a:pt x="1224655" y="517266"/>
                  </a:lnTo>
                  <a:lnTo>
                    <a:pt x="1273765" y="517266"/>
                  </a:lnTo>
                  <a:lnTo>
                    <a:pt x="1230873" y="468367"/>
                  </a:lnTo>
                  <a:close/>
                </a:path>
                <a:path w="1287145" h="539114">
                  <a:moveTo>
                    <a:pt x="7223" y="0"/>
                  </a:moveTo>
                  <a:lnTo>
                    <a:pt x="0" y="17644"/>
                  </a:lnTo>
                  <a:lnTo>
                    <a:pt x="1212870" y="512458"/>
                  </a:lnTo>
                  <a:lnTo>
                    <a:pt x="1220065" y="494839"/>
                  </a:lnTo>
                  <a:lnTo>
                    <a:pt x="7223" y="0"/>
                  </a:lnTo>
                  <a:close/>
                </a:path>
              </a:pathLst>
            </a:custGeom>
            <a:solidFill>
              <a:srgbClr val="F07F09"/>
            </a:solidFill>
          </p:spPr>
          <p:txBody>
            <a:bodyPr wrap="square" lIns="0" tIns="0" rIns="0" bIns="0" rtlCol="0"/>
            <a:lstStyle/>
            <a:p>
              <a:endParaRPr sz="2400"/>
            </a:p>
          </p:txBody>
        </p:sp>
        <p:pic>
          <p:nvPicPr>
            <p:cNvPr id="10" name="object 10"/>
            <p:cNvPicPr/>
            <p:nvPr/>
          </p:nvPicPr>
          <p:blipFill>
            <a:blip r:embed="rId4" cstate="print"/>
            <a:stretch>
              <a:fillRect/>
            </a:stretch>
          </p:blipFill>
          <p:spPr>
            <a:xfrm>
              <a:off x="3827647" y="2465118"/>
              <a:ext cx="474549" cy="474549"/>
            </a:xfrm>
            <a:prstGeom prst="rect">
              <a:avLst/>
            </a:prstGeom>
          </p:spPr>
        </p:pic>
      </p:grpSp>
      <p:sp>
        <p:nvSpPr>
          <p:cNvPr id="11" name="object 11"/>
          <p:cNvSpPr txBox="1"/>
          <p:nvPr/>
        </p:nvSpPr>
        <p:spPr>
          <a:xfrm>
            <a:off x="2559475" y="1703404"/>
            <a:ext cx="756158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Developer</a:t>
            </a:r>
            <a:r>
              <a:rPr spc="-27" dirty="0">
                <a:latin typeface="Calibri"/>
                <a:cs typeface="Calibri"/>
              </a:rPr>
              <a:t> </a:t>
            </a:r>
            <a:r>
              <a:rPr spc="7" dirty="0">
                <a:latin typeface="Calibri"/>
                <a:cs typeface="Calibri"/>
              </a:rPr>
              <a:t>B,</a:t>
            </a:r>
            <a:r>
              <a:rPr spc="-47" dirty="0">
                <a:latin typeface="Calibri"/>
                <a:cs typeface="Calibri"/>
              </a:rPr>
              <a:t> </a:t>
            </a:r>
            <a:r>
              <a:rPr spc="-7" dirty="0">
                <a:latin typeface="Calibri"/>
                <a:cs typeface="Calibri"/>
              </a:rPr>
              <a:t>enhances</a:t>
            </a:r>
            <a:r>
              <a:rPr spc="100"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software</a:t>
            </a:r>
            <a:r>
              <a:rPr spc="-100" dirty="0">
                <a:latin typeface="Calibri"/>
                <a:cs typeface="Calibri"/>
              </a:rPr>
              <a:t> </a:t>
            </a:r>
            <a:r>
              <a:rPr spc="-7" dirty="0">
                <a:latin typeface="Calibri"/>
                <a:cs typeface="Calibri"/>
              </a:rPr>
              <a:t>with</a:t>
            </a:r>
            <a:r>
              <a:rPr spc="-47" dirty="0">
                <a:latin typeface="Calibri"/>
                <a:cs typeface="Calibri"/>
              </a:rPr>
              <a:t> </a:t>
            </a:r>
            <a:r>
              <a:rPr dirty="0">
                <a:latin typeface="Calibri"/>
                <a:cs typeface="Calibri"/>
              </a:rPr>
              <a:t>a</a:t>
            </a:r>
            <a:r>
              <a:rPr spc="-67" dirty="0">
                <a:latin typeface="Calibri"/>
                <a:cs typeface="Calibri"/>
              </a:rPr>
              <a:t> </a:t>
            </a:r>
            <a:r>
              <a:rPr dirty="0">
                <a:latin typeface="Calibri"/>
                <a:cs typeface="Calibri"/>
              </a:rPr>
              <a:t>feature</a:t>
            </a:r>
            <a:r>
              <a:rPr spc="7" dirty="0">
                <a:latin typeface="Calibri"/>
                <a:cs typeface="Calibri"/>
              </a:rPr>
              <a:t> </a:t>
            </a:r>
            <a:r>
              <a:rPr spc="-7" dirty="0">
                <a:latin typeface="Calibri"/>
                <a:cs typeface="Calibri"/>
              </a:rPr>
              <a:t>and</a:t>
            </a:r>
            <a:r>
              <a:rPr spc="-47" dirty="0">
                <a:latin typeface="Calibri"/>
                <a:cs typeface="Calibri"/>
              </a:rPr>
              <a:t> </a:t>
            </a:r>
            <a:r>
              <a:rPr spc="-27" dirty="0">
                <a:latin typeface="Calibri"/>
                <a:cs typeface="Calibri"/>
              </a:rPr>
              <a:t>submits</a:t>
            </a:r>
            <a:r>
              <a:rPr spc="193" dirty="0">
                <a:latin typeface="Calibri"/>
                <a:cs typeface="Calibri"/>
              </a:rPr>
              <a:t> </a:t>
            </a:r>
            <a:r>
              <a:rPr spc="-13" dirty="0">
                <a:latin typeface="Calibri"/>
                <a:cs typeface="Calibri"/>
              </a:rPr>
              <a:t>it</a:t>
            </a:r>
            <a:r>
              <a:rPr dirty="0">
                <a:latin typeface="Calibri"/>
                <a:cs typeface="Calibri"/>
              </a:rPr>
              <a:t> to</a:t>
            </a:r>
            <a:r>
              <a:rPr spc="-60" dirty="0">
                <a:latin typeface="Calibri"/>
                <a:cs typeface="Calibri"/>
              </a:rPr>
              <a:t> </a:t>
            </a:r>
            <a:r>
              <a:rPr spc="-7" dirty="0">
                <a:latin typeface="Calibri"/>
                <a:cs typeface="Calibri"/>
              </a:rPr>
              <a:t>Developer</a:t>
            </a:r>
            <a:r>
              <a:rPr spc="73" dirty="0">
                <a:latin typeface="Calibri"/>
                <a:cs typeface="Calibri"/>
              </a:rPr>
              <a:t> </a:t>
            </a:r>
            <a:r>
              <a:rPr dirty="0">
                <a:latin typeface="Calibri"/>
                <a:cs typeface="Calibri"/>
              </a:rPr>
              <a:t>A</a:t>
            </a:r>
            <a:endParaRPr>
              <a:latin typeface="Calibri"/>
              <a:cs typeface="Calibri"/>
            </a:endParaRPr>
          </a:p>
        </p:txBody>
      </p:sp>
      <p:pic>
        <p:nvPicPr>
          <p:cNvPr id="12" name="object 12"/>
          <p:cNvPicPr/>
          <p:nvPr/>
        </p:nvPicPr>
        <p:blipFill>
          <a:blip r:embed="rId5" cstate="print"/>
          <a:stretch>
            <a:fillRect/>
          </a:stretch>
        </p:blipFill>
        <p:spPr>
          <a:xfrm>
            <a:off x="9350410" y="3921508"/>
            <a:ext cx="954953" cy="954953"/>
          </a:xfrm>
          <a:prstGeom prst="rect">
            <a:avLst/>
          </a:prstGeom>
        </p:spPr>
      </p:pic>
      <p:sp>
        <p:nvSpPr>
          <p:cNvPr id="13" name="object 1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pic>
        <p:nvPicPr>
          <p:cNvPr id="14" name="object 14"/>
          <p:cNvPicPr/>
          <p:nvPr/>
        </p:nvPicPr>
        <p:blipFill>
          <a:blip r:embed="rId6" cstate="print"/>
          <a:stretch>
            <a:fillRect/>
          </a:stretch>
        </p:blipFill>
        <p:spPr>
          <a:xfrm>
            <a:off x="3478370" y="2611544"/>
            <a:ext cx="1072361" cy="957465"/>
          </a:xfrm>
          <a:prstGeom prst="rect">
            <a:avLst/>
          </a:prstGeom>
        </p:spPr>
      </p:pic>
      <p:pic>
        <p:nvPicPr>
          <p:cNvPr id="15" name="object 15"/>
          <p:cNvPicPr/>
          <p:nvPr/>
        </p:nvPicPr>
        <p:blipFill>
          <a:blip r:embed="rId7" cstate="print"/>
          <a:stretch>
            <a:fillRect/>
          </a:stretch>
        </p:blipFill>
        <p:spPr>
          <a:xfrm>
            <a:off x="3409790" y="5339418"/>
            <a:ext cx="1072361" cy="957465"/>
          </a:xfrm>
          <a:prstGeom prst="rect">
            <a:avLst/>
          </a:prstGeom>
        </p:spPr>
      </p:pic>
      <p:sp>
        <p:nvSpPr>
          <p:cNvPr id="16" name="object 16"/>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7" name="object 17"/>
          <p:cNvPicPr/>
          <p:nvPr/>
        </p:nvPicPr>
        <p:blipFill>
          <a:blip r:embed="rId8" cstate="print"/>
          <a:stretch>
            <a:fillRect/>
          </a:stretch>
        </p:blipFill>
        <p:spPr>
          <a:xfrm>
            <a:off x="3377012" y="3811048"/>
            <a:ext cx="1136192" cy="1136192"/>
          </a:xfrm>
          <a:prstGeom prst="rect">
            <a:avLst/>
          </a:prstGeom>
        </p:spPr>
      </p:pic>
      <p:sp>
        <p:nvSpPr>
          <p:cNvPr id="18" name="object 18"/>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9" name="object 19"/>
          <p:cNvPicPr/>
          <p:nvPr/>
        </p:nvPicPr>
        <p:blipFill>
          <a:blip r:embed="rId9" cstate="print"/>
          <a:stretch>
            <a:fillRect/>
          </a:stretch>
        </p:blipFill>
        <p:spPr>
          <a:xfrm>
            <a:off x="2598591" y="2895157"/>
            <a:ext cx="632732" cy="632732"/>
          </a:xfrm>
          <a:prstGeom prst="rect">
            <a:avLst/>
          </a:prstGeom>
        </p:spPr>
      </p:pic>
      <p:pic>
        <p:nvPicPr>
          <p:cNvPr id="20" name="object 20"/>
          <p:cNvPicPr/>
          <p:nvPr/>
        </p:nvPicPr>
        <p:blipFill>
          <a:blip r:embed="rId9" cstate="print"/>
          <a:stretch>
            <a:fillRect/>
          </a:stretch>
        </p:blipFill>
        <p:spPr>
          <a:xfrm>
            <a:off x="2593511" y="4325010"/>
            <a:ext cx="632732" cy="632732"/>
          </a:xfrm>
          <a:prstGeom prst="rect">
            <a:avLst/>
          </a:prstGeom>
        </p:spPr>
      </p:pic>
      <p:sp>
        <p:nvSpPr>
          <p:cNvPr id="21" name="object 21"/>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22" name="object 22"/>
          <p:cNvSpPr txBox="1"/>
          <p:nvPr/>
        </p:nvSpPr>
        <p:spPr>
          <a:xfrm>
            <a:off x="5681476" y="3143242"/>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sp>
        <p:nvSpPr>
          <p:cNvPr id="23" name="object 23"/>
          <p:cNvSpPr txBox="1"/>
          <p:nvPr/>
        </p:nvSpPr>
        <p:spPr>
          <a:xfrm>
            <a:off x="2642956" y="5031327"/>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4" name="object 24"/>
          <p:cNvPicPr/>
          <p:nvPr/>
        </p:nvPicPr>
        <p:blipFill>
          <a:blip r:embed="rId9" cstate="print"/>
          <a:stretch>
            <a:fillRect/>
          </a:stretch>
        </p:blipFill>
        <p:spPr>
          <a:xfrm>
            <a:off x="2583009" y="5641913"/>
            <a:ext cx="632732" cy="632732"/>
          </a:xfrm>
          <a:prstGeom prst="rect">
            <a:avLst/>
          </a:prstGeom>
        </p:spPr>
      </p:pic>
      <p:sp>
        <p:nvSpPr>
          <p:cNvPr id="25" name="object 25"/>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6" name="object 26"/>
          <p:cNvPicPr/>
          <p:nvPr/>
        </p:nvPicPr>
        <p:blipFill>
          <a:blip r:embed="rId9" cstate="print"/>
          <a:stretch>
            <a:fillRect/>
          </a:stretch>
        </p:blipFill>
        <p:spPr>
          <a:xfrm>
            <a:off x="10473457" y="4098101"/>
            <a:ext cx="632732" cy="632732"/>
          </a:xfrm>
          <a:prstGeom prst="rect">
            <a:avLst/>
          </a:prstGeom>
        </p:spPr>
      </p:pic>
      <p:sp>
        <p:nvSpPr>
          <p:cNvPr id="27" name="object 27"/>
          <p:cNvSpPr txBox="1"/>
          <p:nvPr/>
        </p:nvSpPr>
        <p:spPr>
          <a:xfrm>
            <a:off x="10505448" y="4746411"/>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8" name="object 28" hidden="1"/>
          <p:cNvPicPr/>
          <p:nvPr/>
        </p:nvPicPr>
        <p:blipFill>
          <a:blip r:embed="rId10" cstate="print"/>
          <a:stretch>
            <a:fillRect/>
          </a:stretch>
        </p:blipFill>
        <p:spPr>
          <a:xfrm>
            <a:off x="1" y="2033"/>
            <a:ext cx="12138151" cy="6855967"/>
          </a:xfrm>
          <a:prstGeom prst="rect">
            <a:avLst/>
          </a:prstGeom>
        </p:spPr>
      </p:pic>
      <p:sp>
        <p:nvSpPr>
          <p:cNvPr id="29" name="object 29"/>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0" name="object 30"/>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700" y="939801"/>
            <a:ext cx="11673840" cy="5937673"/>
            <a:chOff x="104775" y="704850"/>
            <a:chExt cx="875538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161925" y="2962275"/>
              <a:ext cx="2438400" cy="838200"/>
            </a:xfrm>
            <a:prstGeom prst="rect">
              <a:avLst/>
            </a:prstGeom>
          </p:spPr>
        </p:pic>
        <p:pic>
          <p:nvPicPr>
            <p:cNvPr id="6" name="object 6"/>
            <p:cNvPicPr/>
            <p:nvPr/>
          </p:nvPicPr>
          <p:blipFill>
            <a:blip r:embed="rId4" cstate="print"/>
            <a:stretch>
              <a:fillRect/>
            </a:stretch>
          </p:blipFill>
          <p:spPr>
            <a:xfrm>
              <a:off x="104775" y="2905125"/>
              <a:ext cx="2495550" cy="904875"/>
            </a:xfrm>
            <a:prstGeom prst="rect">
              <a:avLst/>
            </a:prstGeom>
          </p:spPr>
        </p:pic>
        <p:sp>
          <p:nvSpPr>
            <p:cNvPr id="7" name="object 7"/>
            <p:cNvSpPr/>
            <p:nvPr/>
          </p:nvSpPr>
          <p:spPr>
            <a:xfrm>
              <a:off x="237327" y="3034677"/>
              <a:ext cx="2235200" cy="642620"/>
            </a:xfrm>
            <a:custGeom>
              <a:avLst/>
              <a:gdLst/>
              <a:ahLst/>
              <a:cxnLst/>
              <a:rect l="l" t="t" r="r" b="b"/>
              <a:pathLst>
                <a:path w="2235200" h="642620">
                  <a:moveTo>
                    <a:pt x="2235195" y="0"/>
                  </a:moveTo>
                  <a:lnTo>
                    <a:pt x="0" y="0"/>
                  </a:lnTo>
                  <a:lnTo>
                    <a:pt x="0" y="642103"/>
                  </a:lnTo>
                  <a:lnTo>
                    <a:pt x="2235195" y="642103"/>
                  </a:lnTo>
                  <a:lnTo>
                    <a:pt x="2235195" y="0"/>
                  </a:lnTo>
                  <a:close/>
                </a:path>
              </a:pathLst>
            </a:custGeom>
            <a:solidFill>
              <a:srgbClr val="FFFFFF"/>
            </a:solidFill>
          </p:spPr>
          <p:txBody>
            <a:bodyPr wrap="square" lIns="0" tIns="0" rIns="0" bIns="0" rtlCol="0"/>
            <a:lstStyle/>
            <a:p>
              <a:endParaRPr sz="2400"/>
            </a:p>
          </p:txBody>
        </p:sp>
        <p:sp>
          <p:nvSpPr>
            <p:cNvPr id="8" name="object 8"/>
            <p:cNvSpPr/>
            <p:nvPr/>
          </p:nvSpPr>
          <p:spPr>
            <a:xfrm>
              <a:off x="5934852" y="1816364"/>
              <a:ext cx="1287780" cy="0"/>
            </a:xfrm>
            <a:custGeom>
              <a:avLst/>
              <a:gdLst/>
              <a:ahLst/>
              <a:cxnLst/>
              <a:rect l="l" t="t" r="r" b="b"/>
              <a:pathLst>
                <a:path w="1287779">
                  <a:moveTo>
                    <a:pt x="0" y="0"/>
                  </a:moveTo>
                  <a:lnTo>
                    <a:pt x="1287261" y="0"/>
                  </a:lnTo>
                </a:path>
              </a:pathLst>
            </a:custGeom>
            <a:ln w="28574">
              <a:solidFill>
                <a:srgbClr val="5F4778"/>
              </a:solidFill>
            </a:ln>
          </p:spPr>
          <p:txBody>
            <a:bodyPr wrap="square" lIns="0" tIns="0" rIns="0" bIns="0" rtlCol="0"/>
            <a:lstStyle/>
            <a:p>
              <a:endParaRPr sz="2400"/>
            </a:p>
          </p:txBody>
        </p:sp>
      </p:grpSp>
      <p:grpSp>
        <p:nvGrpSpPr>
          <p:cNvPr id="9" name="object 9"/>
          <p:cNvGrpSpPr/>
          <p:nvPr/>
        </p:nvGrpSpPr>
        <p:grpSpPr>
          <a:xfrm>
            <a:off x="4089401" y="3746501"/>
            <a:ext cx="6946900" cy="1054100"/>
            <a:chOff x="3067050" y="2809875"/>
            <a:chExt cx="5210175" cy="790575"/>
          </a:xfrm>
        </p:grpSpPr>
        <p:pic>
          <p:nvPicPr>
            <p:cNvPr id="10" name="object 10"/>
            <p:cNvPicPr/>
            <p:nvPr/>
          </p:nvPicPr>
          <p:blipFill>
            <a:blip r:embed="rId5" cstate="print"/>
            <a:stretch>
              <a:fillRect/>
            </a:stretch>
          </p:blipFill>
          <p:spPr>
            <a:xfrm>
              <a:off x="3067050" y="2809875"/>
              <a:ext cx="5210175" cy="790575"/>
            </a:xfrm>
            <a:prstGeom prst="rect">
              <a:avLst/>
            </a:prstGeom>
          </p:spPr>
        </p:pic>
        <p:sp>
          <p:nvSpPr>
            <p:cNvPr id="11" name="object 11"/>
            <p:cNvSpPr/>
            <p:nvPr/>
          </p:nvSpPr>
          <p:spPr>
            <a:xfrm>
              <a:off x="3089544" y="2829687"/>
              <a:ext cx="5114290" cy="695325"/>
            </a:xfrm>
            <a:custGeom>
              <a:avLst/>
              <a:gdLst/>
              <a:ahLst/>
              <a:cxnLst/>
              <a:rect l="l" t="t" r="r" b="b"/>
              <a:pathLst>
                <a:path w="5114290" h="695325">
                  <a:moveTo>
                    <a:pt x="4998079" y="0"/>
                  </a:moveTo>
                  <a:lnTo>
                    <a:pt x="115823" y="0"/>
                  </a:lnTo>
                  <a:lnTo>
                    <a:pt x="70723" y="9096"/>
                  </a:lnTo>
                  <a:lnTo>
                    <a:pt x="33908" y="33908"/>
                  </a:lnTo>
                  <a:lnTo>
                    <a:pt x="9096" y="70723"/>
                  </a:lnTo>
                  <a:lnTo>
                    <a:pt x="0" y="115823"/>
                  </a:lnTo>
                  <a:lnTo>
                    <a:pt x="0" y="578988"/>
                  </a:lnTo>
                  <a:lnTo>
                    <a:pt x="9096" y="624039"/>
                  </a:lnTo>
                  <a:lnTo>
                    <a:pt x="33908" y="660859"/>
                  </a:lnTo>
                  <a:lnTo>
                    <a:pt x="70723" y="685699"/>
                  </a:lnTo>
                  <a:lnTo>
                    <a:pt x="115823" y="694812"/>
                  </a:lnTo>
                  <a:lnTo>
                    <a:pt x="4998079" y="694812"/>
                  </a:lnTo>
                  <a:lnTo>
                    <a:pt x="5043180" y="685699"/>
                  </a:lnTo>
                  <a:lnTo>
                    <a:pt x="5079994" y="660859"/>
                  </a:lnTo>
                  <a:lnTo>
                    <a:pt x="5104807" y="624039"/>
                  </a:lnTo>
                  <a:lnTo>
                    <a:pt x="5113903" y="578988"/>
                  </a:lnTo>
                  <a:lnTo>
                    <a:pt x="5113903" y="115823"/>
                  </a:lnTo>
                  <a:lnTo>
                    <a:pt x="5104807" y="70723"/>
                  </a:lnTo>
                  <a:lnTo>
                    <a:pt x="5079994" y="33908"/>
                  </a:lnTo>
                  <a:lnTo>
                    <a:pt x="5043180" y="9096"/>
                  </a:lnTo>
                  <a:lnTo>
                    <a:pt x="4998079" y="0"/>
                  </a:lnTo>
                  <a:close/>
                </a:path>
              </a:pathLst>
            </a:custGeom>
            <a:solidFill>
              <a:srgbClr val="FFFFFF"/>
            </a:solidFill>
          </p:spPr>
          <p:txBody>
            <a:bodyPr wrap="square" lIns="0" tIns="0" rIns="0" bIns="0" rtlCol="0"/>
            <a:lstStyle/>
            <a:p>
              <a:endParaRPr sz="2400"/>
            </a:p>
          </p:txBody>
        </p:sp>
        <p:sp>
          <p:nvSpPr>
            <p:cNvPr id="12" name="object 12"/>
            <p:cNvSpPr/>
            <p:nvPr/>
          </p:nvSpPr>
          <p:spPr>
            <a:xfrm>
              <a:off x="3089544" y="2829687"/>
              <a:ext cx="5114290" cy="695325"/>
            </a:xfrm>
            <a:custGeom>
              <a:avLst/>
              <a:gdLst/>
              <a:ahLst/>
              <a:cxnLst/>
              <a:rect l="l" t="t" r="r" b="b"/>
              <a:pathLst>
                <a:path w="5114290" h="695325">
                  <a:moveTo>
                    <a:pt x="0" y="115823"/>
                  </a:moveTo>
                  <a:lnTo>
                    <a:pt x="9096" y="70723"/>
                  </a:lnTo>
                  <a:lnTo>
                    <a:pt x="33908" y="33908"/>
                  </a:lnTo>
                  <a:lnTo>
                    <a:pt x="70723" y="9096"/>
                  </a:lnTo>
                  <a:lnTo>
                    <a:pt x="115823" y="0"/>
                  </a:lnTo>
                  <a:lnTo>
                    <a:pt x="4998079" y="0"/>
                  </a:lnTo>
                  <a:lnTo>
                    <a:pt x="5043180" y="9096"/>
                  </a:lnTo>
                  <a:lnTo>
                    <a:pt x="5079994" y="33908"/>
                  </a:lnTo>
                  <a:lnTo>
                    <a:pt x="5104807" y="70723"/>
                  </a:lnTo>
                  <a:lnTo>
                    <a:pt x="5113903" y="115823"/>
                  </a:lnTo>
                  <a:lnTo>
                    <a:pt x="5113903" y="578988"/>
                  </a:lnTo>
                  <a:lnTo>
                    <a:pt x="5104807" y="624039"/>
                  </a:lnTo>
                  <a:lnTo>
                    <a:pt x="5079994" y="660859"/>
                  </a:lnTo>
                  <a:lnTo>
                    <a:pt x="5043180" y="685699"/>
                  </a:lnTo>
                  <a:lnTo>
                    <a:pt x="4998079" y="694812"/>
                  </a:lnTo>
                  <a:lnTo>
                    <a:pt x="115823" y="694812"/>
                  </a:lnTo>
                  <a:lnTo>
                    <a:pt x="70723" y="685699"/>
                  </a:lnTo>
                  <a:lnTo>
                    <a:pt x="33908" y="660859"/>
                  </a:lnTo>
                  <a:lnTo>
                    <a:pt x="9096" y="624039"/>
                  </a:lnTo>
                  <a:lnTo>
                    <a:pt x="0" y="578988"/>
                  </a:lnTo>
                  <a:lnTo>
                    <a:pt x="0" y="115823"/>
                  </a:lnTo>
                  <a:close/>
                </a:path>
              </a:pathLst>
            </a:custGeom>
            <a:ln w="12700">
              <a:solidFill>
                <a:srgbClr val="AF5C04"/>
              </a:solidFill>
            </a:ln>
          </p:spPr>
          <p:txBody>
            <a:bodyPr wrap="square" lIns="0" tIns="0" rIns="0" bIns="0" rtlCol="0"/>
            <a:lstStyle/>
            <a:p>
              <a:endParaRPr sz="2400"/>
            </a:p>
          </p:txBody>
        </p:sp>
      </p:grpSp>
      <p:grpSp>
        <p:nvGrpSpPr>
          <p:cNvPr id="13" name="object 13"/>
          <p:cNvGrpSpPr/>
          <p:nvPr/>
        </p:nvGrpSpPr>
        <p:grpSpPr>
          <a:xfrm>
            <a:off x="4089401" y="1104900"/>
            <a:ext cx="6946900" cy="1041400"/>
            <a:chOff x="3067050" y="828675"/>
            <a:chExt cx="5210175" cy="781050"/>
          </a:xfrm>
        </p:grpSpPr>
        <p:pic>
          <p:nvPicPr>
            <p:cNvPr id="14" name="object 14"/>
            <p:cNvPicPr/>
            <p:nvPr/>
          </p:nvPicPr>
          <p:blipFill>
            <a:blip r:embed="rId6" cstate="print"/>
            <a:stretch>
              <a:fillRect/>
            </a:stretch>
          </p:blipFill>
          <p:spPr>
            <a:xfrm>
              <a:off x="3067050" y="828675"/>
              <a:ext cx="5210175" cy="781050"/>
            </a:xfrm>
            <a:prstGeom prst="rect">
              <a:avLst/>
            </a:prstGeom>
          </p:spPr>
        </p:pic>
        <p:sp>
          <p:nvSpPr>
            <p:cNvPr id="15" name="object 15"/>
            <p:cNvSpPr/>
            <p:nvPr/>
          </p:nvSpPr>
          <p:spPr>
            <a:xfrm>
              <a:off x="3089544" y="843899"/>
              <a:ext cx="5114290" cy="695325"/>
            </a:xfrm>
            <a:custGeom>
              <a:avLst/>
              <a:gdLst/>
              <a:ahLst/>
              <a:cxnLst/>
              <a:rect l="l" t="t" r="r" b="b"/>
              <a:pathLst>
                <a:path w="5114290" h="695325">
                  <a:moveTo>
                    <a:pt x="4998079" y="0"/>
                  </a:moveTo>
                  <a:lnTo>
                    <a:pt x="115823" y="0"/>
                  </a:lnTo>
                  <a:lnTo>
                    <a:pt x="70723" y="9094"/>
                  </a:lnTo>
                  <a:lnTo>
                    <a:pt x="33908" y="33893"/>
                  </a:lnTo>
                  <a:lnTo>
                    <a:pt x="9096" y="70671"/>
                  </a:lnTo>
                  <a:lnTo>
                    <a:pt x="0" y="115702"/>
                  </a:lnTo>
                  <a:lnTo>
                    <a:pt x="0" y="578876"/>
                  </a:lnTo>
                  <a:lnTo>
                    <a:pt x="9096" y="623977"/>
                  </a:lnTo>
                  <a:lnTo>
                    <a:pt x="33908" y="660791"/>
                  </a:lnTo>
                  <a:lnTo>
                    <a:pt x="70723" y="685603"/>
                  </a:lnTo>
                  <a:lnTo>
                    <a:pt x="115823" y="694700"/>
                  </a:lnTo>
                  <a:lnTo>
                    <a:pt x="4998079" y="694700"/>
                  </a:lnTo>
                  <a:lnTo>
                    <a:pt x="5043180" y="685603"/>
                  </a:lnTo>
                  <a:lnTo>
                    <a:pt x="5079994" y="660791"/>
                  </a:lnTo>
                  <a:lnTo>
                    <a:pt x="5104807" y="623977"/>
                  </a:lnTo>
                  <a:lnTo>
                    <a:pt x="5113903" y="578876"/>
                  </a:lnTo>
                  <a:lnTo>
                    <a:pt x="5113903" y="115702"/>
                  </a:lnTo>
                  <a:lnTo>
                    <a:pt x="5104807" y="70671"/>
                  </a:lnTo>
                  <a:lnTo>
                    <a:pt x="5079994" y="33893"/>
                  </a:lnTo>
                  <a:lnTo>
                    <a:pt x="5043180" y="9094"/>
                  </a:lnTo>
                  <a:lnTo>
                    <a:pt x="4998079" y="0"/>
                  </a:lnTo>
                  <a:close/>
                </a:path>
              </a:pathLst>
            </a:custGeom>
            <a:solidFill>
              <a:srgbClr val="FFFFFF"/>
            </a:solidFill>
          </p:spPr>
          <p:txBody>
            <a:bodyPr wrap="square" lIns="0" tIns="0" rIns="0" bIns="0" rtlCol="0"/>
            <a:lstStyle/>
            <a:p>
              <a:endParaRPr sz="2400"/>
            </a:p>
          </p:txBody>
        </p:sp>
        <p:sp>
          <p:nvSpPr>
            <p:cNvPr id="16" name="object 16"/>
            <p:cNvSpPr/>
            <p:nvPr/>
          </p:nvSpPr>
          <p:spPr>
            <a:xfrm>
              <a:off x="3089544" y="843899"/>
              <a:ext cx="5114290" cy="695325"/>
            </a:xfrm>
            <a:custGeom>
              <a:avLst/>
              <a:gdLst/>
              <a:ahLst/>
              <a:cxnLst/>
              <a:rect l="l" t="t" r="r" b="b"/>
              <a:pathLst>
                <a:path w="5114290" h="695325">
                  <a:moveTo>
                    <a:pt x="0" y="115702"/>
                  </a:moveTo>
                  <a:lnTo>
                    <a:pt x="9096" y="70671"/>
                  </a:lnTo>
                  <a:lnTo>
                    <a:pt x="33908" y="33893"/>
                  </a:lnTo>
                  <a:lnTo>
                    <a:pt x="70723" y="9094"/>
                  </a:lnTo>
                  <a:lnTo>
                    <a:pt x="115823" y="0"/>
                  </a:lnTo>
                  <a:lnTo>
                    <a:pt x="4998079" y="0"/>
                  </a:lnTo>
                  <a:lnTo>
                    <a:pt x="5043180" y="9094"/>
                  </a:lnTo>
                  <a:lnTo>
                    <a:pt x="5079994" y="33893"/>
                  </a:lnTo>
                  <a:lnTo>
                    <a:pt x="5104807" y="70671"/>
                  </a:lnTo>
                  <a:lnTo>
                    <a:pt x="5113903" y="115702"/>
                  </a:lnTo>
                  <a:lnTo>
                    <a:pt x="5113903" y="578876"/>
                  </a:lnTo>
                  <a:lnTo>
                    <a:pt x="5104807" y="623977"/>
                  </a:lnTo>
                  <a:lnTo>
                    <a:pt x="5079994" y="660791"/>
                  </a:lnTo>
                  <a:lnTo>
                    <a:pt x="5043180" y="685603"/>
                  </a:lnTo>
                  <a:lnTo>
                    <a:pt x="4998079" y="694700"/>
                  </a:lnTo>
                  <a:lnTo>
                    <a:pt x="115823" y="694700"/>
                  </a:lnTo>
                  <a:lnTo>
                    <a:pt x="70723" y="685603"/>
                  </a:lnTo>
                  <a:lnTo>
                    <a:pt x="33908" y="660791"/>
                  </a:lnTo>
                  <a:lnTo>
                    <a:pt x="9096" y="623977"/>
                  </a:lnTo>
                  <a:lnTo>
                    <a:pt x="0" y="578876"/>
                  </a:lnTo>
                  <a:lnTo>
                    <a:pt x="0" y="115702"/>
                  </a:lnTo>
                  <a:close/>
                </a:path>
              </a:pathLst>
            </a:custGeom>
            <a:ln w="12700">
              <a:solidFill>
                <a:srgbClr val="AF5C04"/>
              </a:solidFill>
            </a:ln>
          </p:spPr>
          <p:txBody>
            <a:bodyPr wrap="square" lIns="0" tIns="0" rIns="0" bIns="0" rtlCol="0"/>
            <a:lstStyle/>
            <a:p>
              <a:endParaRPr sz="2400"/>
            </a:p>
          </p:txBody>
        </p:sp>
      </p:grpSp>
      <p:sp>
        <p:nvSpPr>
          <p:cNvPr id="17" name="object 17"/>
          <p:cNvSpPr txBox="1">
            <a:spLocks noGrp="1"/>
          </p:cNvSpPr>
          <p:nvPr>
            <p:ph type="title"/>
          </p:nvPr>
        </p:nvSpPr>
        <p:spPr>
          <a:xfrm>
            <a:off x="341208" y="250786"/>
            <a:ext cx="5963073"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Merging </a:t>
            </a:r>
            <a:r>
              <a:rPr sz="3667" b="1" dirty="0">
                <a:solidFill>
                  <a:srgbClr val="5F4778"/>
                </a:solidFill>
                <a:latin typeface="Calibri"/>
                <a:cs typeface="Calibri"/>
              </a:rPr>
              <a:t>Branches</a:t>
            </a:r>
            <a:r>
              <a:rPr sz="3667" b="1" spc="200" dirty="0">
                <a:solidFill>
                  <a:srgbClr val="5F4778"/>
                </a:solidFill>
                <a:latin typeface="Calibri"/>
                <a:cs typeface="Calibri"/>
              </a:rPr>
              <a:t> </a:t>
            </a:r>
            <a:r>
              <a:rPr sz="3667" b="1" spc="13" dirty="0">
                <a:solidFill>
                  <a:srgbClr val="5F4778"/>
                </a:solidFill>
                <a:latin typeface="Calibri"/>
                <a:cs typeface="Calibri"/>
              </a:rPr>
              <a:t>–</a:t>
            </a:r>
            <a:r>
              <a:rPr sz="3667" b="1" spc="20" dirty="0">
                <a:solidFill>
                  <a:srgbClr val="5F4778"/>
                </a:solidFill>
                <a:latin typeface="Calibri"/>
                <a:cs typeface="Calibri"/>
              </a:rPr>
              <a:t> git</a:t>
            </a:r>
            <a:r>
              <a:rPr sz="3667" b="1" spc="67" dirty="0">
                <a:solidFill>
                  <a:srgbClr val="5F4778"/>
                </a:solidFill>
                <a:latin typeface="Calibri"/>
                <a:cs typeface="Calibri"/>
              </a:rPr>
              <a:t> </a:t>
            </a:r>
            <a:r>
              <a:rPr sz="3667" b="1" spc="13" dirty="0">
                <a:solidFill>
                  <a:srgbClr val="5F4778"/>
                </a:solidFill>
                <a:latin typeface="Calibri"/>
                <a:cs typeface="Calibri"/>
              </a:rPr>
              <a:t>rebase</a:t>
            </a:r>
            <a:endParaRPr sz="3667">
              <a:latin typeface="Calibri"/>
              <a:cs typeface="Calibri"/>
            </a:endParaRPr>
          </a:p>
        </p:txBody>
      </p:sp>
      <p:sp>
        <p:nvSpPr>
          <p:cNvPr id="18" name="object 18"/>
          <p:cNvSpPr txBox="1"/>
          <p:nvPr/>
        </p:nvSpPr>
        <p:spPr>
          <a:xfrm>
            <a:off x="316436" y="4046236"/>
            <a:ext cx="2980267"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4681"/>
            <a:r>
              <a:rPr spc="-20" dirty="0">
                <a:latin typeface="Calibri"/>
                <a:cs typeface="Calibri"/>
              </a:rPr>
              <a:t>Git</a:t>
            </a:r>
            <a:r>
              <a:rPr spc="-53" dirty="0">
                <a:latin typeface="Calibri"/>
                <a:cs typeface="Calibri"/>
              </a:rPr>
              <a:t> </a:t>
            </a:r>
            <a:r>
              <a:rPr spc="-7" dirty="0">
                <a:latin typeface="Calibri"/>
                <a:cs typeface="Calibri"/>
              </a:rPr>
              <a:t>Rebase</a:t>
            </a:r>
            <a:endParaRPr>
              <a:latin typeface="Calibri"/>
              <a:cs typeface="Calibri"/>
            </a:endParaRPr>
          </a:p>
        </p:txBody>
      </p:sp>
      <p:grpSp>
        <p:nvGrpSpPr>
          <p:cNvPr id="19" name="object 19"/>
          <p:cNvGrpSpPr/>
          <p:nvPr/>
        </p:nvGrpSpPr>
        <p:grpSpPr>
          <a:xfrm>
            <a:off x="292100" y="2692401"/>
            <a:ext cx="3098800" cy="977900"/>
            <a:chOff x="219075" y="2019300"/>
            <a:chExt cx="2324100" cy="733425"/>
          </a:xfrm>
        </p:grpSpPr>
        <p:pic>
          <p:nvPicPr>
            <p:cNvPr id="20" name="object 20"/>
            <p:cNvPicPr/>
            <p:nvPr/>
          </p:nvPicPr>
          <p:blipFill>
            <a:blip r:embed="rId7" cstate="print"/>
            <a:stretch>
              <a:fillRect/>
            </a:stretch>
          </p:blipFill>
          <p:spPr>
            <a:xfrm>
              <a:off x="219075" y="2019300"/>
              <a:ext cx="2324100" cy="733425"/>
            </a:xfrm>
            <a:prstGeom prst="rect">
              <a:avLst/>
            </a:prstGeom>
          </p:spPr>
        </p:pic>
        <p:sp>
          <p:nvSpPr>
            <p:cNvPr id="21" name="object 21"/>
            <p:cNvSpPr/>
            <p:nvPr/>
          </p:nvSpPr>
          <p:spPr>
            <a:xfrm>
              <a:off x="237327" y="2036969"/>
              <a:ext cx="2235200" cy="642620"/>
            </a:xfrm>
            <a:custGeom>
              <a:avLst/>
              <a:gdLst/>
              <a:ahLst/>
              <a:cxnLst/>
              <a:rect l="l" t="t" r="r" b="b"/>
              <a:pathLst>
                <a:path w="2235200" h="642619">
                  <a:moveTo>
                    <a:pt x="2235195" y="0"/>
                  </a:moveTo>
                  <a:lnTo>
                    <a:pt x="0" y="0"/>
                  </a:lnTo>
                  <a:lnTo>
                    <a:pt x="0" y="642091"/>
                  </a:lnTo>
                  <a:lnTo>
                    <a:pt x="2235195" y="642091"/>
                  </a:lnTo>
                  <a:lnTo>
                    <a:pt x="2235195"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316436" y="2715960"/>
            <a:ext cx="2980267"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20" dirty="0">
                <a:latin typeface="Calibri"/>
                <a:cs typeface="Calibri"/>
              </a:rPr>
              <a:t>Git</a:t>
            </a:r>
            <a:r>
              <a:rPr spc="-60" dirty="0">
                <a:latin typeface="Calibri"/>
                <a:cs typeface="Calibri"/>
              </a:rPr>
              <a:t> </a:t>
            </a:r>
            <a:r>
              <a:rPr spc="-27" dirty="0">
                <a:latin typeface="Calibri"/>
                <a:cs typeface="Calibri"/>
              </a:rPr>
              <a:t>Merge</a:t>
            </a:r>
            <a:endParaRPr>
              <a:latin typeface="Calibri"/>
              <a:cs typeface="Calibri"/>
            </a:endParaRPr>
          </a:p>
        </p:txBody>
      </p:sp>
      <p:grpSp>
        <p:nvGrpSpPr>
          <p:cNvPr id="23" name="object 23"/>
          <p:cNvGrpSpPr/>
          <p:nvPr/>
        </p:nvGrpSpPr>
        <p:grpSpPr>
          <a:xfrm>
            <a:off x="447150" y="2254828"/>
            <a:ext cx="11429153" cy="3828627"/>
            <a:chOff x="335362" y="1691121"/>
            <a:chExt cx="8571865" cy="2871470"/>
          </a:xfrm>
        </p:grpSpPr>
        <p:pic>
          <p:nvPicPr>
            <p:cNvPr id="24" name="object 24"/>
            <p:cNvPicPr/>
            <p:nvPr/>
          </p:nvPicPr>
          <p:blipFill>
            <a:blip r:embed="rId8" cstate="print"/>
            <a:stretch>
              <a:fillRect/>
            </a:stretch>
          </p:blipFill>
          <p:spPr>
            <a:xfrm>
              <a:off x="405941" y="2113583"/>
              <a:ext cx="495504" cy="495504"/>
            </a:xfrm>
            <a:prstGeom prst="rect">
              <a:avLst/>
            </a:prstGeom>
          </p:spPr>
        </p:pic>
        <p:sp>
          <p:nvSpPr>
            <p:cNvPr id="25" name="object 25"/>
            <p:cNvSpPr/>
            <p:nvPr/>
          </p:nvSpPr>
          <p:spPr>
            <a:xfrm>
              <a:off x="335362" y="3214497"/>
              <a:ext cx="120650" cy="123825"/>
            </a:xfrm>
            <a:custGeom>
              <a:avLst/>
              <a:gdLst/>
              <a:ahLst/>
              <a:cxnLst/>
              <a:rect l="l" t="t" r="r" b="b"/>
              <a:pathLst>
                <a:path w="120650" h="123825">
                  <a:moveTo>
                    <a:pt x="60079" y="0"/>
                  </a:moveTo>
                  <a:lnTo>
                    <a:pt x="36697" y="4861"/>
                  </a:lnTo>
                  <a:lnTo>
                    <a:pt x="17600" y="18127"/>
                  </a:lnTo>
                  <a:lnTo>
                    <a:pt x="4722" y="37822"/>
                  </a:lnTo>
                  <a:lnTo>
                    <a:pt x="0" y="61971"/>
                  </a:lnTo>
                  <a:lnTo>
                    <a:pt x="4722" y="86052"/>
                  </a:lnTo>
                  <a:lnTo>
                    <a:pt x="17600" y="105712"/>
                  </a:lnTo>
                  <a:lnTo>
                    <a:pt x="36697" y="118965"/>
                  </a:lnTo>
                  <a:lnTo>
                    <a:pt x="60079" y="123824"/>
                  </a:lnTo>
                  <a:lnTo>
                    <a:pt x="83451" y="118965"/>
                  </a:lnTo>
                  <a:lnTo>
                    <a:pt x="102541" y="105712"/>
                  </a:lnTo>
                  <a:lnTo>
                    <a:pt x="115413" y="86052"/>
                  </a:lnTo>
                  <a:lnTo>
                    <a:pt x="120133" y="61971"/>
                  </a:lnTo>
                  <a:lnTo>
                    <a:pt x="115413" y="37822"/>
                  </a:lnTo>
                  <a:lnTo>
                    <a:pt x="102541" y="18127"/>
                  </a:lnTo>
                  <a:lnTo>
                    <a:pt x="83451" y="4861"/>
                  </a:lnTo>
                  <a:lnTo>
                    <a:pt x="60079" y="0"/>
                  </a:lnTo>
                  <a:close/>
                </a:path>
              </a:pathLst>
            </a:custGeom>
            <a:solidFill>
              <a:srgbClr val="6B9E24"/>
            </a:solidFill>
          </p:spPr>
          <p:txBody>
            <a:bodyPr wrap="square" lIns="0" tIns="0" rIns="0" bIns="0" rtlCol="0"/>
            <a:lstStyle/>
            <a:p>
              <a:endParaRPr sz="2400"/>
            </a:p>
          </p:txBody>
        </p:sp>
        <p:sp>
          <p:nvSpPr>
            <p:cNvPr id="26" name="object 26"/>
            <p:cNvSpPr/>
            <p:nvPr/>
          </p:nvSpPr>
          <p:spPr>
            <a:xfrm>
              <a:off x="591525" y="3214497"/>
              <a:ext cx="120650" cy="123825"/>
            </a:xfrm>
            <a:custGeom>
              <a:avLst/>
              <a:gdLst/>
              <a:ahLst/>
              <a:cxnLst/>
              <a:rect l="l" t="t" r="r" b="b"/>
              <a:pathLst>
                <a:path w="120650" h="123825">
                  <a:moveTo>
                    <a:pt x="60054" y="0"/>
                  </a:moveTo>
                  <a:lnTo>
                    <a:pt x="36683" y="4861"/>
                  </a:lnTo>
                  <a:lnTo>
                    <a:pt x="17593" y="18127"/>
                  </a:lnTo>
                  <a:lnTo>
                    <a:pt x="4720" y="37822"/>
                  </a:lnTo>
                  <a:lnTo>
                    <a:pt x="0" y="61971"/>
                  </a:lnTo>
                  <a:lnTo>
                    <a:pt x="4720" y="86052"/>
                  </a:lnTo>
                  <a:lnTo>
                    <a:pt x="17593" y="105712"/>
                  </a:lnTo>
                  <a:lnTo>
                    <a:pt x="36683" y="118965"/>
                  </a:lnTo>
                  <a:lnTo>
                    <a:pt x="60054" y="123824"/>
                  </a:lnTo>
                  <a:lnTo>
                    <a:pt x="83441" y="118965"/>
                  </a:lnTo>
                  <a:lnTo>
                    <a:pt x="102538" y="105712"/>
                  </a:lnTo>
                  <a:lnTo>
                    <a:pt x="115412" y="86052"/>
                  </a:lnTo>
                  <a:lnTo>
                    <a:pt x="120133" y="61971"/>
                  </a:lnTo>
                  <a:lnTo>
                    <a:pt x="115412" y="37822"/>
                  </a:lnTo>
                  <a:lnTo>
                    <a:pt x="102538" y="18127"/>
                  </a:lnTo>
                  <a:lnTo>
                    <a:pt x="83441" y="4861"/>
                  </a:lnTo>
                  <a:lnTo>
                    <a:pt x="60054" y="0"/>
                  </a:lnTo>
                  <a:close/>
                </a:path>
              </a:pathLst>
            </a:custGeom>
            <a:solidFill>
              <a:srgbClr val="1B577B"/>
            </a:solidFill>
          </p:spPr>
          <p:txBody>
            <a:bodyPr wrap="square" lIns="0" tIns="0" rIns="0" bIns="0" rtlCol="0"/>
            <a:lstStyle/>
            <a:p>
              <a:endParaRPr sz="2400"/>
            </a:p>
          </p:txBody>
        </p:sp>
        <p:sp>
          <p:nvSpPr>
            <p:cNvPr id="27" name="object 27"/>
            <p:cNvSpPr/>
            <p:nvPr/>
          </p:nvSpPr>
          <p:spPr>
            <a:xfrm>
              <a:off x="723620" y="3214497"/>
              <a:ext cx="244475" cy="325120"/>
            </a:xfrm>
            <a:custGeom>
              <a:avLst/>
              <a:gdLst/>
              <a:ahLst/>
              <a:cxnLst/>
              <a:rect l="l" t="t" r="r" b="b"/>
              <a:pathLst>
                <a:path w="244475" h="325120">
                  <a:moveTo>
                    <a:pt x="120116" y="262890"/>
                  </a:moveTo>
                  <a:lnTo>
                    <a:pt x="115404" y="238823"/>
                  </a:lnTo>
                  <a:lnTo>
                    <a:pt x="102527" y="219163"/>
                  </a:lnTo>
                  <a:lnTo>
                    <a:pt x="83439" y="205905"/>
                  </a:lnTo>
                  <a:lnTo>
                    <a:pt x="60058" y="201041"/>
                  </a:lnTo>
                  <a:lnTo>
                    <a:pt x="36677" y="205905"/>
                  </a:lnTo>
                  <a:lnTo>
                    <a:pt x="17589" y="219163"/>
                  </a:lnTo>
                  <a:lnTo>
                    <a:pt x="4724" y="238823"/>
                  </a:lnTo>
                  <a:lnTo>
                    <a:pt x="0" y="262890"/>
                  </a:lnTo>
                  <a:lnTo>
                    <a:pt x="4724" y="287045"/>
                  </a:lnTo>
                  <a:lnTo>
                    <a:pt x="17589" y="306743"/>
                  </a:lnTo>
                  <a:lnTo>
                    <a:pt x="36677" y="320001"/>
                  </a:lnTo>
                  <a:lnTo>
                    <a:pt x="60058" y="324866"/>
                  </a:lnTo>
                  <a:lnTo>
                    <a:pt x="83439" y="320001"/>
                  </a:lnTo>
                  <a:lnTo>
                    <a:pt x="102527" y="306743"/>
                  </a:lnTo>
                  <a:lnTo>
                    <a:pt x="115404" y="287045"/>
                  </a:lnTo>
                  <a:lnTo>
                    <a:pt x="120116" y="262890"/>
                  </a:lnTo>
                  <a:close/>
                </a:path>
                <a:path w="244475" h="325120">
                  <a:moveTo>
                    <a:pt x="244170" y="61976"/>
                  </a:moveTo>
                  <a:lnTo>
                    <a:pt x="239458" y="37833"/>
                  </a:lnTo>
                  <a:lnTo>
                    <a:pt x="226580" y="18135"/>
                  </a:lnTo>
                  <a:lnTo>
                    <a:pt x="207492" y="4864"/>
                  </a:lnTo>
                  <a:lnTo>
                    <a:pt x="184111" y="0"/>
                  </a:lnTo>
                  <a:lnTo>
                    <a:pt x="160743" y="4864"/>
                  </a:lnTo>
                  <a:lnTo>
                    <a:pt x="141655" y="18135"/>
                  </a:lnTo>
                  <a:lnTo>
                    <a:pt x="128778" y="37833"/>
                  </a:lnTo>
                  <a:lnTo>
                    <a:pt x="124066" y="61976"/>
                  </a:lnTo>
                  <a:lnTo>
                    <a:pt x="128778" y="86055"/>
                  </a:lnTo>
                  <a:lnTo>
                    <a:pt x="141655" y="105714"/>
                  </a:lnTo>
                  <a:lnTo>
                    <a:pt x="160743" y="118973"/>
                  </a:lnTo>
                  <a:lnTo>
                    <a:pt x="184111" y="123825"/>
                  </a:lnTo>
                  <a:lnTo>
                    <a:pt x="207492" y="118973"/>
                  </a:lnTo>
                  <a:lnTo>
                    <a:pt x="226580" y="105714"/>
                  </a:lnTo>
                  <a:lnTo>
                    <a:pt x="239458" y="86055"/>
                  </a:lnTo>
                  <a:lnTo>
                    <a:pt x="244170" y="61976"/>
                  </a:lnTo>
                  <a:close/>
                </a:path>
              </a:pathLst>
            </a:custGeom>
            <a:solidFill>
              <a:srgbClr val="F07F09"/>
            </a:solidFill>
          </p:spPr>
          <p:txBody>
            <a:bodyPr wrap="square" lIns="0" tIns="0" rIns="0" bIns="0" rtlCol="0"/>
            <a:lstStyle/>
            <a:p>
              <a:endParaRPr sz="2400"/>
            </a:p>
          </p:txBody>
        </p:sp>
        <p:sp>
          <p:nvSpPr>
            <p:cNvPr id="28" name="object 28"/>
            <p:cNvSpPr/>
            <p:nvPr/>
          </p:nvSpPr>
          <p:spPr>
            <a:xfrm>
              <a:off x="467118" y="3415152"/>
              <a:ext cx="120650" cy="123825"/>
            </a:xfrm>
            <a:custGeom>
              <a:avLst/>
              <a:gdLst/>
              <a:ahLst/>
              <a:cxnLst/>
              <a:rect l="l" t="t" r="r" b="b"/>
              <a:pathLst>
                <a:path w="120650" h="123825">
                  <a:moveTo>
                    <a:pt x="60054" y="0"/>
                  </a:moveTo>
                  <a:lnTo>
                    <a:pt x="36677" y="4879"/>
                  </a:lnTo>
                  <a:lnTo>
                    <a:pt x="17588" y="18177"/>
                  </a:lnTo>
                  <a:lnTo>
                    <a:pt x="4718" y="37883"/>
                  </a:lnTo>
                  <a:lnTo>
                    <a:pt x="0" y="61984"/>
                  </a:lnTo>
                  <a:lnTo>
                    <a:pt x="4718" y="86057"/>
                  </a:lnTo>
                  <a:lnTo>
                    <a:pt x="17588" y="105714"/>
                  </a:lnTo>
                  <a:lnTo>
                    <a:pt x="36677" y="118965"/>
                  </a:lnTo>
                  <a:lnTo>
                    <a:pt x="60054" y="123824"/>
                  </a:lnTo>
                  <a:lnTo>
                    <a:pt x="83434" y="118965"/>
                  </a:lnTo>
                  <a:lnTo>
                    <a:pt x="102527" y="105714"/>
                  </a:lnTo>
                  <a:lnTo>
                    <a:pt x="115400" y="86057"/>
                  </a:lnTo>
                  <a:lnTo>
                    <a:pt x="120121" y="61984"/>
                  </a:lnTo>
                  <a:lnTo>
                    <a:pt x="115400" y="37883"/>
                  </a:lnTo>
                  <a:lnTo>
                    <a:pt x="102527" y="18177"/>
                  </a:lnTo>
                  <a:lnTo>
                    <a:pt x="83434" y="4879"/>
                  </a:lnTo>
                  <a:lnTo>
                    <a:pt x="60054" y="0"/>
                  </a:lnTo>
                  <a:close/>
                </a:path>
              </a:pathLst>
            </a:custGeom>
            <a:solidFill>
              <a:srgbClr val="6B9E24"/>
            </a:solidFill>
          </p:spPr>
          <p:txBody>
            <a:bodyPr wrap="square" lIns="0" tIns="0" rIns="0" bIns="0" rtlCol="0"/>
            <a:lstStyle/>
            <a:p>
              <a:endParaRPr sz="2400"/>
            </a:p>
          </p:txBody>
        </p:sp>
        <p:sp>
          <p:nvSpPr>
            <p:cNvPr id="29" name="object 29"/>
            <p:cNvSpPr/>
            <p:nvPr/>
          </p:nvSpPr>
          <p:spPr>
            <a:xfrm>
              <a:off x="407492" y="3238372"/>
              <a:ext cx="680720" cy="274955"/>
            </a:xfrm>
            <a:custGeom>
              <a:avLst/>
              <a:gdLst/>
              <a:ahLst/>
              <a:cxnLst/>
              <a:rect l="l" t="t" r="r" b="b"/>
              <a:pathLst>
                <a:path w="680719" h="274954">
                  <a:moveTo>
                    <a:pt x="77203" y="194957"/>
                  </a:moveTo>
                  <a:lnTo>
                    <a:pt x="69456" y="149352"/>
                  </a:lnTo>
                  <a:lnTo>
                    <a:pt x="62928" y="110998"/>
                  </a:lnTo>
                  <a:lnTo>
                    <a:pt x="39903" y="127838"/>
                  </a:lnTo>
                  <a:lnTo>
                    <a:pt x="15379" y="94373"/>
                  </a:lnTo>
                  <a:lnTo>
                    <a:pt x="0" y="105664"/>
                  </a:lnTo>
                  <a:lnTo>
                    <a:pt x="24498" y="139103"/>
                  </a:lnTo>
                  <a:lnTo>
                    <a:pt x="1460" y="155956"/>
                  </a:lnTo>
                  <a:lnTo>
                    <a:pt x="77203" y="194957"/>
                  </a:lnTo>
                  <a:close/>
                </a:path>
                <a:path w="680719" h="274954">
                  <a:moveTo>
                    <a:pt x="175729" y="38100"/>
                  </a:moveTo>
                  <a:lnTo>
                    <a:pt x="156679" y="28575"/>
                  </a:lnTo>
                  <a:lnTo>
                    <a:pt x="99529" y="0"/>
                  </a:lnTo>
                  <a:lnTo>
                    <a:pt x="99529" y="28575"/>
                  </a:lnTo>
                  <a:lnTo>
                    <a:pt x="43992" y="28575"/>
                  </a:lnTo>
                  <a:lnTo>
                    <a:pt x="43992" y="47625"/>
                  </a:lnTo>
                  <a:lnTo>
                    <a:pt x="99529" y="47625"/>
                  </a:lnTo>
                  <a:lnTo>
                    <a:pt x="99529" y="76200"/>
                  </a:lnTo>
                  <a:lnTo>
                    <a:pt x="156679" y="47625"/>
                  </a:lnTo>
                  <a:lnTo>
                    <a:pt x="175729" y="38100"/>
                  </a:lnTo>
                  <a:close/>
                </a:path>
                <a:path w="680719" h="274954">
                  <a:moveTo>
                    <a:pt x="317563" y="236486"/>
                  </a:moveTo>
                  <a:lnTo>
                    <a:pt x="298513" y="226961"/>
                  </a:lnTo>
                  <a:lnTo>
                    <a:pt x="241363" y="198386"/>
                  </a:lnTo>
                  <a:lnTo>
                    <a:pt x="241363" y="226961"/>
                  </a:lnTo>
                  <a:lnTo>
                    <a:pt x="185839" y="226961"/>
                  </a:lnTo>
                  <a:lnTo>
                    <a:pt x="185839" y="246011"/>
                  </a:lnTo>
                  <a:lnTo>
                    <a:pt x="241363" y="246011"/>
                  </a:lnTo>
                  <a:lnTo>
                    <a:pt x="241363" y="274586"/>
                  </a:lnTo>
                  <a:lnTo>
                    <a:pt x="298513" y="246011"/>
                  </a:lnTo>
                  <a:lnTo>
                    <a:pt x="317563" y="236486"/>
                  </a:lnTo>
                  <a:close/>
                </a:path>
                <a:path w="680719" h="274954">
                  <a:moveTo>
                    <a:pt x="442061" y="40271"/>
                  </a:moveTo>
                  <a:lnTo>
                    <a:pt x="423011" y="30746"/>
                  </a:lnTo>
                  <a:lnTo>
                    <a:pt x="365861" y="2171"/>
                  </a:lnTo>
                  <a:lnTo>
                    <a:pt x="365861" y="30746"/>
                  </a:lnTo>
                  <a:lnTo>
                    <a:pt x="310311" y="30746"/>
                  </a:lnTo>
                  <a:lnTo>
                    <a:pt x="310311" y="49796"/>
                  </a:lnTo>
                  <a:lnTo>
                    <a:pt x="365861" y="49796"/>
                  </a:lnTo>
                  <a:lnTo>
                    <a:pt x="365861" y="78371"/>
                  </a:lnTo>
                  <a:lnTo>
                    <a:pt x="423011" y="49796"/>
                  </a:lnTo>
                  <a:lnTo>
                    <a:pt x="442061" y="40271"/>
                  </a:lnTo>
                  <a:close/>
                </a:path>
                <a:path w="680719" h="274954">
                  <a:moveTo>
                    <a:pt x="680339" y="139331"/>
                  </a:moveTo>
                  <a:lnTo>
                    <a:pt x="680326" y="137807"/>
                  </a:lnTo>
                  <a:lnTo>
                    <a:pt x="679767" y="129921"/>
                  </a:lnTo>
                  <a:lnTo>
                    <a:pt x="679627" y="127901"/>
                  </a:lnTo>
                  <a:lnTo>
                    <a:pt x="678408" y="121666"/>
                  </a:lnTo>
                  <a:lnTo>
                    <a:pt x="677595" y="117475"/>
                  </a:lnTo>
                  <a:lnTo>
                    <a:pt x="676351" y="113665"/>
                  </a:lnTo>
                  <a:lnTo>
                    <a:pt x="657961" y="78867"/>
                  </a:lnTo>
                  <a:lnTo>
                    <a:pt x="657199" y="77990"/>
                  </a:lnTo>
                  <a:lnTo>
                    <a:pt x="655675" y="76200"/>
                  </a:lnTo>
                  <a:lnTo>
                    <a:pt x="650773" y="70485"/>
                  </a:lnTo>
                  <a:lnTo>
                    <a:pt x="642010" y="61722"/>
                  </a:lnTo>
                  <a:lnTo>
                    <a:pt x="634390" y="57810"/>
                  </a:lnTo>
                  <a:lnTo>
                    <a:pt x="636447" y="52463"/>
                  </a:lnTo>
                  <a:lnTo>
                    <a:pt x="645134" y="29845"/>
                  </a:lnTo>
                  <a:lnTo>
                    <a:pt x="560324" y="38100"/>
                  </a:lnTo>
                  <a:lnTo>
                    <a:pt x="617804" y="100965"/>
                  </a:lnTo>
                  <a:lnTo>
                    <a:pt x="627532" y="75666"/>
                  </a:lnTo>
                  <a:lnTo>
                    <a:pt x="630707" y="77317"/>
                  </a:lnTo>
                  <a:lnTo>
                    <a:pt x="637032" y="83705"/>
                  </a:lnTo>
                  <a:lnTo>
                    <a:pt x="636524" y="83058"/>
                  </a:lnTo>
                  <a:lnTo>
                    <a:pt x="642937" y="90639"/>
                  </a:lnTo>
                  <a:lnTo>
                    <a:pt x="643153" y="90944"/>
                  </a:lnTo>
                  <a:lnTo>
                    <a:pt x="648500" y="98437"/>
                  </a:lnTo>
                  <a:lnTo>
                    <a:pt x="648576" y="98564"/>
                  </a:lnTo>
                  <a:lnTo>
                    <a:pt x="653008" y="106413"/>
                  </a:lnTo>
                  <a:lnTo>
                    <a:pt x="656475" y="114160"/>
                  </a:lnTo>
                  <a:lnTo>
                    <a:pt x="661276" y="138595"/>
                  </a:lnTo>
                  <a:lnTo>
                    <a:pt x="661339" y="137807"/>
                  </a:lnTo>
                  <a:lnTo>
                    <a:pt x="661327" y="139331"/>
                  </a:lnTo>
                  <a:lnTo>
                    <a:pt x="661276" y="138595"/>
                  </a:lnTo>
                  <a:lnTo>
                    <a:pt x="661212" y="139331"/>
                  </a:lnTo>
                  <a:lnTo>
                    <a:pt x="658799" y="149618"/>
                  </a:lnTo>
                  <a:lnTo>
                    <a:pt x="657275" y="152666"/>
                  </a:lnTo>
                  <a:lnTo>
                    <a:pt x="651598" y="160667"/>
                  </a:lnTo>
                  <a:lnTo>
                    <a:pt x="644055" y="168605"/>
                  </a:lnTo>
                  <a:lnTo>
                    <a:pt x="643661" y="168910"/>
                  </a:lnTo>
                  <a:lnTo>
                    <a:pt x="634009" y="176784"/>
                  </a:lnTo>
                  <a:lnTo>
                    <a:pt x="634784" y="176288"/>
                  </a:lnTo>
                  <a:lnTo>
                    <a:pt x="622566" y="184378"/>
                  </a:lnTo>
                  <a:lnTo>
                    <a:pt x="622274" y="184531"/>
                  </a:lnTo>
                  <a:lnTo>
                    <a:pt x="608672" y="192024"/>
                  </a:lnTo>
                  <a:lnTo>
                    <a:pt x="609257" y="191770"/>
                  </a:lnTo>
                  <a:lnTo>
                    <a:pt x="594093" y="198767"/>
                  </a:lnTo>
                  <a:lnTo>
                    <a:pt x="593471" y="199009"/>
                  </a:lnTo>
                  <a:lnTo>
                    <a:pt x="576948" y="205625"/>
                  </a:lnTo>
                  <a:lnTo>
                    <a:pt x="577430" y="205359"/>
                  </a:lnTo>
                  <a:lnTo>
                    <a:pt x="559054" y="211455"/>
                  </a:lnTo>
                  <a:lnTo>
                    <a:pt x="559523" y="211340"/>
                  </a:lnTo>
                  <a:lnTo>
                    <a:pt x="540092" y="216674"/>
                  </a:lnTo>
                  <a:lnTo>
                    <a:pt x="540512" y="216535"/>
                  </a:lnTo>
                  <a:lnTo>
                    <a:pt x="520319" y="221107"/>
                  </a:lnTo>
                  <a:lnTo>
                    <a:pt x="520776" y="221107"/>
                  </a:lnTo>
                  <a:lnTo>
                    <a:pt x="499821" y="224790"/>
                  </a:lnTo>
                  <a:lnTo>
                    <a:pt x="500291" y="224675"/>
                  </a:lnTo>
                  <a:lnTo>
                    <a:pt x="478866" y="227342"/>
                  </a:lnTo>
                  <a:lnTo>
                    <a:pt x="479285" y="227342"/>
                  </a:lnTo>
                  <a:lnTo>
                    <a:pt x="457568" y="228981"/>
                  </a:lnTo>
                  <a:lnTo>
                    <a:pt x="458089" y="228981"/>
                  </a:lnTo>
                  <a:lnTo>
                    <a:pt x="436067" y="229628"/>
                  </a:lnTo>
                  <a:lnTo>
                    <a:pt x="436575" y="248678"/>
                  </a:lnTo>
                  <a:lnTo>
                    <a:pt x="480999" y="246253"/>
                  </a:lnTo>
                  <a:lnTo>
                    <a:pt x="524306" y="239776"/>
                  </a:lnTo>
                  <a:lnTo>
                    <a:pt x="564819" y="229628"/>
                  </a:lnTo>
                  <a:lnTo>
                    <a:pt x="600684" y="216674"/>
                  </a:lnTo>
                  <a:lnTo>
                    <a:pt x="645731" y="191770"/>
                  </a:lnTo>
                  <a:lnTo>
                    <a:pt x="655091" y="184150"/>
                  </a:lnTo>
                  <a:lnTo>
                    <a:pt x="657123" y="182499"/>
                  </a:lnTo>
                  <a:lnTo>
                    <a:pt x="674966" y="159905"/>
                  </a:lnTo>
                  <a:lnTo>
                    <a:pt x="676656" y="156400"/>
                  </a:lnTo>
                  <a:lnTo>
                    <a:pt x="676770" y="156095"/>
                  </a:lnTo>
                  <a:lnTo>
                    <a:pt x="678091" y="152285"/>
                  </a:lnTo>
                  <a:lnTo>
                    <a:pt x="678713" y="150495"/>
                  </a:lnTo>
                  <a:lnTo>
                    <a:pt x="679094" y="148590"/>
                  </a:lnTo>
                  <a:lnTo>
                    <a:pt x="679831" y="144907"/>
                  </a:lnTo>
                  <a:lnTo>
                    <a:pt x="679881" y="144665"/>
                  </a:lnTo>
                  <a:lnTo>
                    <a:pt x="680148" y="141478"/>
                  </a:lnTo>
                  <a:lnTo>
                    <a:pt x="680339" y="139331"/>
                  </a:lnTo>
                  <a:close/>
                </a:path>
              </a:pathLst>
            </a:custGeom>
            <a:solidFill>
              <a:srgbClr val="00AFF0"/>
            </a:solidFill>
          </p:spPr>
          <p:txBody>
            <a:bodyPr wrap="square" lIns="0" tIns="0" rIns="0" bIns="0" rtlCol="0"/>
            <a:lstStyle/>
            <a:p>
              <a:endParaRPr sz="2400"/>
            </a:p>
          </p:txBody>
        </p:sp>
        <p:pic>
          <p:nvPicPr>
            <p:cNvPr id="30" name="object 30"/>
            <p:cNvPicPr/>
            <p:nvPr/>
          </p:nvPicPr>
          <p:blipFill>
            <a:blip r:embed="rId9" cstate="print"/>
            <a:stretch>
              <a:fillRect/>
            </a:stretch>
          </p:blipFill>
          <p:spPr>
            <a:xfrm>
              <a:off x="2963036" y="3848063"/>
              <a:ext cx="5943599" cy="714375"/>
            </a:xfrm>
            <a:prstGeom prst="rect">
              <a:avLst/>
            </a:prstGeom>
          </p:spPr>
        </p:pic>
        <p:sp>
          <p:nvSpPr>
            <p:cNvPr id="31" name="object 31"/>
            <p:cNvSpPr/>
            <p:nvPr/>
          </p:nvSpPr>
          <p:spPr>
            <a:xfrm>
              <a:off x="4674747" y="1894575"/>
              <a:ext cx="559435" cy="598170"/>
            </a:xfrm>
            <a:custGeom>
              <a:avLst/>
              <a:gdLst/>
              <a:ahLst/>
              <a:cxnLst/>
              <a:rect l="l" t="t" r="r" b="b"/>
              <a:pathLst>
                <a:path w="559435" h="598169">
                  <a:moveTo>
                    <a:pt x="0" y="0"/>
                  </a:moveTo>
                  <a:lnTo>
                    <a:pt x="559064" y="597676"/>
                  </a:lnTo>
                </a:path>
              </a:pathLst>
            </a:custGeom>
            <a:ln w="9534">
              <a:solidFill>
                <a:srgbClr val="5F4778"/>
              </a:solidFill>
              <a:prstDash val="lgDash"/>
            </a:ln>
          </p:spPr>
          <p:txBody>
            <a:bodyPr wrap="square" lIns="0" tIns="0" rIns="0" bIns="0" rtlCol="0"/>
            <a:lstStyle/>
            <a:p>
              <a:endParaRPr sz="2400"/>
            </a:p>
          </p:txBody>
        </p:sp>
        <p:sp>
          <p:nvSpPr>
            <p:cNvPr id="32" name="object 32"/>
            <p:cNvSpPr/>
            <p:nvPr/>
          </p:nvSpPr>
          <p:spPr>
            <a:xfrm>
              <a:off x="4639452" y="1816364"/>
              <a:ext cx="1287780" cy="0"/>
            </a:xfrm>
            <a:custGeom>
              <a:avLst/>
              <a:gdLst/>
              <a:ahLst/>
              <a:cxnLst/>
              <a:rect l="l" t="t" r="r" b="b"/>
              <a:pathLst>
                <a:path w="1287779">
                  <a:moveTo>
                    <a:pt x="0" y="0"/>
                  </a:moveTo>
                  <a:lnTo>
                    <a:pt x="1287261" y="0"/>
                  </a:lnTo>
                </a:path>
              </a:pathLst>
            </a:custGeom>
            <a:ln w="28574">
              <a:solidFill>
                <a:srgbClr val="5F4778"/>
              </a:solidFill>
            </a:ln>
          </p:spPr>
          <p:txBody>
            <a:bodyPr wrap="square" lIns="0" tIns="0" rIns="0" bIns="0" rtlCol="0"/>
            <a:lstStyle/>
            <a:p>
              <a:endParaRPr sz="2400"/>
            </a:p>
          </p:txBody>
        </p:sp>
        <p:sp>
          <p:nvSpPr>
            <p:cNvPr id="33" name="object 33"/>
            <p:cNvSpPr/>
            <p:nvPr/>
          </p:nvSpPr>
          <p:spPr>
            <a:xfrm>
              <a:off x="4497323" y="1691121"/>
              <a:ext cx="275590" cy="267335"/>
            </a:xfrm>
            <a:custGeom>
              <a:avLst/>
              <a:gdLst/>
              <a:ahLst/>
              <a:cxnLst/>
              <a:rect l="l" t="t" r="r" b="b"/>
              <a:pathLst>
                <a:path w="275589" h="267335">
                  <a:moveTo>
                    <a:pt x="137678" y="0"/>
                  </a:moveTo>
                  <a:lnTo>
                    <a:pt x="94145" y="6825"/>
                  </a:lnTo>
                  <a:lnTo>
                    <a:pt x="56349" y="25826"/>
                  </a:lnTo>
                  <a:lnTo>
                    <a:pt x="26552" y="54789"/>
                  </a:lnTo>
                  <a:lnTo>
                    <a:pt x="7015" y="91500"/>
                  </a:lnTo>
                  <a:lnTo>
                    <a:pt x="0" y="133746"/>
                  </a:lnTo>
                  <a:lnTo>
                    <a:pt x="7015" y="175976"/>
                  </a:lnTo>
                  <a:lnTo>
                    <a:pt x="26552" y="212649"/>
                  </a:lnTo>
                  <a:lnTo>
                    <a:pt x="56349" y="241567"/>
                  </a:lnTo>
                  <a:lnTo>
                    <a:pt x="94145" y="260530"/>
                  </a:lnTo>
                  <a:lnTo>
                    <a:pt x="137678" y="267340"/>
                  </a:lnTo>
                  <a:lnTo>
                    <a:pt x="181136" y="260530"/>
                  </a:lnTo>
                  <a:lnTo>
                    <a:pt x="218887" y="241567"/>
                  </a:lnTo>
                  <a:lnTo>
                    <a:pt x="248661" y="212649"/>
                  </a:lnTo>
                  <a:lnTo>
                    <a:pt x="268190" y="175976"/>
                  </a:lnTo>
                  <a:lnTo>
                    <a:pt x="275203" y="133746"/>
                  </a:lnTo>
                  <a:lnTo>
                    <a:pt x="268190" y="91500"/>
                  </a:lnTo>
                  <a:lnTo>
                    <a:pt x="248661" y="54789"/>
                  </a:lnTo>
                  <a:lnTo>
                    <a:pt x="218887" y="25826"/>
                  </a:lnTo>
                  <a:lnTo>
                    <a:pt x="181136" y="6825"/>
                  </a:lnTo>
                  <a:lnTo>
                    <a:pt x="137678" y="0"/>
                  </a:lnTo>
                  <a:close/>
                </a:path>
              </a:pathLst>
            </a:custGeom>
            <a:solidFill>
              <a:srgbClr val="F07F09"/>
            </a:solidFill>
          </p:spPr>
          <p:txBody>
            <a:bodyPr wrap="square" lIns="0" tIns="0" rIns="0" bIns="0" rtlCol="0"/>
            <a:lstStyle/>
            <a:p>
              <a:endParaRPr sz="2400"/>
            </a:p>
          </p:txBody>
        </p:sp>
        <p:sp>
          <p:nvSpPr>
            <p:cNvPr id="34" name="object 34"/>
            <p:cNvSpPr/>
            <p:nvPr/>
          </p:nvSpPr>
          <p:spPr>
            <a:xfrm>
              <a:off x="5784585" y="1691121"/>
              <a:ext cx="275590" cy="267335"/>
            </a:xfrm>
            <a:custGeom>
              <a:avLst/>
              <a:gdLst/>
              <a:ahLst/>
              <a:cxnLst/>
              <a:rect l="l" t="t" r="r" b="b"/>
              <a:pathLst>
                <a:path w="275589" h="267335">
                  <a:moveTo>
                    <a:pt x="137678" y="0"/>
                  </a:moveTo>
                  <a:lnTo>
                    <a:pt x="94145" y="6825"/>
                  </a:lnTo>
                  <a:lnTo>
                    <a:pt x="56349" y="25826"/>
                  </a:lnTo>
                  <a:lnTo>
                    <a:pt x="26552" y="54789"/>
                  </a:lnTo>
                  <a:lnTo>
                    <a:pt x="7015" y="91500"/>
                  </a:lnTo>
                  <a:lnTo>
                    <a:pt x="0" y="133746"/>
                  </a:lnTo>
                  <a:lnTo>
                    <a:pt x="7015" y="175976"/>
                  </a:lnTo>
                  <a:lnTo>
                    <a:pt x="26552" y="212649"/>
                  </a:lnTo>
                  <a:lnTo>
                    <a:pt x="56349" y="241567"/>
                  </a:lnTo>
                  <a:lnTo>
                    <a:pt x="94145" y="260530"/>
                  </a:lnTo>
                  <a:lnTo>
                    <a:pt x="137678" y="267340"/>
                  </a:lnTo>
                  <a:lnTo>
                    <a:pt x="181151" y="260530"/>
                  </a:lnTo>
                  <a:lnTo>
                    <a:pt x="218911" y="241567"/>
                  </a:lnTo>
                  <a:lnTo>
                    <a:pt x="248689" y="212649"/>
                  </a:lnTo>
                  <a:lnTo>
                    <a:pt x="268220" y="175976"/>
                  </a:lnTo>
                  <a:lnTo>
                    <a:pt x="275234" y="133746"/>
                  </a:lnTo>
                  <a:lnTo>
                    <a:pt x="268220" y="91500"/>
                  </a:lnTo>
                  <a:lnTo>
                    <a:pt x="248689" y="54789"/>
                  </a:lnTo>
                  <a:lnTo>
                    <a:pt x="218911" y="25826"/>
                  </a:lnTo>
                  <a:lnTo>
                    <a:pt x="181151" y="6825"/>
                  </a:lnTo>
                  <a:lnTo>
                    <a:pt x="137678" y="0"/>
                  </a:lnTo>
                  <a:close/>
                </a:path>
              </a:pathLst>
            </a:custGeom>
            <a:solidFill>
              <a:srgbClr val="4EA4D8"/>
            </a:solidFill>
          </p:spPr>
          <p:txBody>
            <a:bodyPr wrap="square" lIns="0" tIns="0" rIns="0" bIns="0" rtlCol="0"/>
            <a:lstStyle/>
            <a:p>
              <a:endParaRPr sz="2400"/>
            </a:p>
          </p:txBody>
        </p:sp>
        <p:sp>
          <p:nvSpPr>
            <p:cNvPr id="35" name="object 35"/>
            <p:cNvSpPr/>
            <p:nvPr/>
          </p:nvSpPr>
          <p:spPr>
            <a:xfrm>
              <a:off x="5124967" y="2384810"/>
              <a:ext cx="275590" cy="267335"/>
            </a:xfrm>
            <a:custGeom>
              <a:avLst/>
              <a:gdLst/>
              <a:ahLst/>
              <a:cxnLst/>
              <a:rect l="l" t="t" r="r" b="b"/>
              <a:pathLst>
                <a:path w="275589" h="267335">
                  <a:moveTo>
                    <a:pt x="137525" y="0"/>
                  </a:moveTo>
                  <a:lnTo>
                    <a:pt x="94067" y="6811"/>
                  </a:lnTo>
                  <a:lnTo>
                    <a:pt x="56316" y="25777"/>
                  </a:lnTo>
                  <a:lnTo>
                    <a:pt x="26542" y="54698"/>
                  </a:lnTo>
                  <a:lnTo>
                    <a:pt x="7013" y="91372"/>
                  </a:lnTo>
                  <a:lnTo>
                    <a:pt x="0" y="133599"/>
                  </a:lnTo>
                  <a:lnTo>
                    <a:pt x="7013" y="175826"/>
                  </a:lnTo>
                  <a:lnTo>
                    <a:pt x="26542" y="212501"/>
                  </a:lnTo>
                  <a:lnTo>
                    <a:pt x="56316" y="241422"/>
                  </a:lnTo>
                  <a:lnTo>
                    <a:pt x="94067" y="260388"/>
                  </a:lnTo>
                  <a:lnTo>
                    <a:pt x="137525" y="267199"/>
                  </a:lnTo>
                  <a:lnTo>
                    <a:pt x="181058" y="260388"/>
                  </a:lnTo>
                  <a:lnTo>
                    <a:pt x="218854" y="241422"/>
                  </a:lnTo>
                  <a:lnTo>
                    <a:pt x="248651" y="212501"/>
                  </a:lnTo>
                  <a:lnTo>
                    <a:pt x="268188" y="175826"/>
                  </a:lnTo>
                  <a:lnTo>
                    <a:pt x="275203" y="133599"/>
                  </a:lnTo>
                  <a:lnTo>
                    <a:pt x="268188" y="91372"/>
                  </a:lnTo>
                  <a:lnTo>
                    <a:pt x="248651" y="54698"/>
                  </a:lnTo>
                  <a:lnTo>
                    <a:pt x="218854" y="25777"/>
                  </a:lnTo>
                  <a:lnTo>
                    <a:pt x="181058" y="6811"/>
                  </a:lnTo>
                  <a:lnTo>
                    <a:pt x="137525" y="0"/>
                  </a:lnTo>
                  <a:close/>
                </a:path>
              </a:pathLst>
            </a:custGeom>
            <a:solidFill>
              <a:srgbClr val="FFFFFF"/>
            </a:solidFill>
          </p:spPr>
          <p:txBody>
            <a:bodyPr wrap="square" lIns="0" tIns="0" rIns="0" bIns="0" rtlCol="0"/>
            <a:lstStyle/>
            <a:p>
              <a:endParaRPr sz="2400"/>
            </a:p>
          </p:txBody>
        </p:sp>
        <p:sp>
          <p:nvSpPr>
            <p:cNvPr id="36" name="object 36"/>
            <p:cNvSpPr/>
            <p:nvPr/>
          </p:nvSpPr>
          <p:spPr>
            <a:xfrm>
              <a:off x="5124967" y="2384810"/>
              <a:ext cx="275590" cy="267335"/>
            </a:xfrm>
            <a:custGeom>
              <a:avLst/>
              <a:gdLst/>
              <a:ahLst/>
              <a:cxnLst/>
              <a:rect l="l" t="t" r="r" b="b"/>
              <a:pathLst>
                <a:path w="275589" h="267335">
                  <a:moveTo>
                    <a:pt x="0" y="133599"/>
                  </a:moveTo>
                  <a:lnTo>
                    <a:pt x="7013" y="91372"/>
                  </a:lnTo>
                  <a:lnTo>
                    <a:pt x="26542" y="54698"/>
                  </a:lnTo>
                  <a:lnTo>
                    <a:pt x="56316" y="25777"/>
                  </a:lnTo>
                  <a:lnTo>
                    <a:pt x="94067" y="6811"/>
                  </a:lnTo>
                  <a:lnTo>
                    <a:pt x="137525" y="0"/>
                  </a:lnTo>
                  <a:lnTo>
                    <a:pt x="181058" y="6811"/>
                  </a:lnTo>
                  <a:lnTo>
                    <a:pt x="218854" y="25777"/>
                  </a:lnTo>
                  <a:lnTo>
                    <a:pt x="248651" y="54698"/>
                  </a:lnTo>
                  <a:lnTo>
                    <a:pt x="268188" y="91372"/>
                  </a:lnTo>
                  <a:lnTo>
                    <a:pt x="275203" y="133599"/>
                  </a:lnTo>
                  <a:lnTo>
                    <a:pt x="268188" y="175826"/>
                  </a:lnTo>
                  <a:lnTo>
                    <a:pt x="248651" y="212501"/>
                  </a:lnTo>
                  <a:lnTo>
                    <a:pt x="218854" y="241422"/>
                  </a:lnTo>
                  <a:lnTo>
                    <a:pt x="181058" y="260388"/>
                  </a:lnTo>
                  <a:lnTo>
                    <a:pt x="137525" y="267199"/>
                  </a:lnTo>
                  <a:lnTo>
                    <a:pt x="94067" y="260388"/>
                  </a:lnTo>
                  <a:lnTo>
                    <a:pt x="56316" y="241422"/>
                  </a:lnTo>
                  <a:lnTo>
                    <a:pt x="26542" y="212501"/>
                  </a:lnTo>
                  <a:lnTo>
                    <a:pt x="7013" y="175826"/>
                  </a:lnTo>
                  <a:lnTo>
                    <a:pt x="0" y="133599"/>
                  </a:lnTo>
                  <a:close/>
                </a:path>
              </a:pathLst>
            </a:custGeom>
            <a:ln w="12700">
              <a:solidFill>
                <a:srgbClr val="7F7F7F"/>
              </a:solidFill>
            </a:ln>
          </p:spPr>
          <p:txBody>
            <a:bodyPr wrap="square" lIns="0" tIns="0" rIns="0" bIns="0" rtlCol="0"/>
            <a:lstStyle/>
            <a:p>
              <a:endParaRPr sz="2400"/>
            </a:p>
          </p:txBody>
        </p:sp>
      </p:grpSp>
      <p:sp>
        <p:nvSpPr>
          <p:cNvPr id="37" name="object 37"/>
          <p:cNvSpPr txBox="1"/>
          <p:nvPr/>
        </p:nvSpPr>
        <p:spPr>
          <a:xfrm>
            <a:off x="7512141" y="3219447"/>
            <a:ext cx="403860" cy="294097"/>
          </a:xfrm>
          <a:prstGeom prst="rect">
            <a:avLst/>
          </a:prstGeom>
        </p:spPr>
        <p:txBody>
          <a:bodyPr vert="horz" wrap="square" lIns="0" tIns="16933" rIns="0" bIns="0" rtlCol="0">
            <a:spAutoFit/>
          </a:bodyPr>
          <a:lstStyle/>
          <a:p>
            <a:pPr marL="16933">
              <a:spcBef>
                <a:spcPts val="133"/>
              </a:spcBef>
            </a:pPr>
            <a:r>
              <a:rPr spc="-180" dirty="0">
                <a:latin typeface="Calibri"/>
                <a:cs typeface="Calibri"/>
              </a:rPr>
              <a:t>T</a:t>
            </a:r>
            <a:r>
              <a:rPr dirty="0">
                <a:latin typeface="Calibri"/>
                <a:cs typeface="Calibri"/>
              </a:rPr>
              <a:t>est</a:t>
            </a:r>
            <a:endParaRPr>
              <a:latin typeface="Calibri"/>
              <a:cs typeface="Calibri"/>
            </a:endParaRPr>
          </a:p>
        </p:txBody>
      </p:sp>
      <p:sp>
        <p:nvSpPr>
          <p:cNvPr id="38" name="object 38"/>
          <p:cNvSpPr txBox="1"/>
          <p:nvPr/>
        </p:nvSpPr>
        <p:spPr>
          <a:xfrm>
            <a:off x="4823125" y="1284813"/>
            <a:ext cx="5705687" cy="1266095"/>
          </a:xfrm>
          <a:prstGeom prst="rect">
            <a:avLst/>
          </a:prstGeom>
        </p:spPr>
        <p:txBody>
          <a:bodyPr vert="horz" wrap="square" lIns="0" tIns="16933" rIns="0" bIns="0" rtlCol="0">
            <a:spAutoFit/>
          </a:bodyPr>
          <a:lstStyle/>
          <a:p>
            <a:pPr marR="11853" algn="ctr">
              <a:lnSpc>
                <a:spcPts val="2133"/>
              </a:lnSpc>
              <a:spcBef>
                <a:spcPts val="133"/>
              </a:spcBef>
            </a:pPr>
            <a:r>
              <a:rPr spc="-20" dirty="0">
                <a:latin typeface="Calibri"/>
                <a:cs typeface="Calibri"/>
              </a:rPr>
              <a:t>This</a:t>
            </a:r>
            <a:r>
              <a:rPr spc="-13" dirty="0">
                <a:latin typeface="Calibri"/>
                <a:cs typeface="Calibri"/>
              </a:rPr>
              <a:t> is</a:t>
            </a:r>
            <a:r>
              <a:rPr spc="93" dirty="0">
                <a:latin typeface="Calibri"/>
                <a:cs typeface="Calibri"/>
              </a:rPr>
              <a:t> </a:t>
            </a:r>
            <a:r>
              <a:rPr spc="-7" dirty="0">
                <a:latin typeface="Calibri"/>
                <a:cs typeface="Calibri"/>
              </a:rPr>
              <a:t>how</a:t>
            </a:r>
            <a:r>
              <a:rPr spc="-100"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commits</a:t>
            </a:r>
            <a:r>
              <a:rPr spc="-13" dirty="0">
                <a:latin typeface="Calibri"/>
                <a:cs typeface="Calibri"/>
              </a:rPr>
              <a:t> </a:t>
            </a:r>
            <a:r>
              <a:rPr spc="13" dirty="0">
                <a:latin typeface="Calibri"/>
                <a:cs typeface="Calibri"/>
              </a:rPr>
              <a:t>look</a:t>
            </a:r>
            <a:r>
              <a:rPr spc="-127" dirty="0">
                <a:latin typeface="Calibri"/>
                <a:cs typeface="Calibri"/>
              </a:rPr>
              <a:t> </a:t>
            </a:r>
            <a:r>
              <a:rPr spc="-33" dirty="0">
                <a:latin typeface="Calibri"/>
                <a:cs typeface="Calibri"/>
              </a:rPr>
              <a:t>like,</a:t>
            </a:r>
            <a:r>
              <a:rPr spc="152" dirty="0">
                <a:latin typeface="Calibri"/>
                <a:cs typeface="Calibri"/>
              </a:rPr>
              <a:t> </a:t>
            </a:r>
            <a:r>
              <a:rPr spc="13" dirty="0">
                <a:latin typeface="Calibri"/>
                <a:cs typeface="Calibri"/>
              </a:rPr>
              <a:t>after</a:t>
            </a:r>
            <a:r>
              <a:rPr spc="-140" dirty="0">
                <a:latin typeface="Calibri"/>
                <a:cs typeface="Calibri"/>
              </a:rPr>
              <a:t> </a:t>
            </a:r>
            <a:r>
              <a:rPr dirty="0">
                <a:latin typeface="Calibri"/>
                <a:cs typeface="Calibri"/>
              </a:rPr>
              <a:t>a</a:t>
            </a:r>
            <a:r>
              <a:rPr spc="-67" dirty="0">
                <a:latin typeface="Calibri"/>
                <a:cs typeface="Calibri"/>
              </a:rPr>
              <a:t> </a:t>
            </a:r>
            <a:r>
              <a:rPr spc="-13" dirty="0">
                <a:latin typeface="Calibri"/>
                <a:cs typeface="Calibri"/>
              </a:rPr>
              <a:t>rebase.</a:t>
            </a:r>
            <a:r>
              <a:rPr spc="33" dirty="0">
                <a:latin typeface="Calibri"/>
                <a:cs typeface="Calibri"/>
              </a:rPr>
              <a:t> </a:t>
            </a:r>
            <a:r>
              <a:rPr spc="-13" dirty="0">
                <a:latin typeface="Calibri"/>
                <a:cs typeface="Calibri"/>
              </a:rPr>
              <a:t>The</a:t>
            </a:r>
            <a:r>
              <a:rPr spc="7" dirty="0">
                <a:latin typeface="Calibri"/>
                <a:cs typeface="Calibri"/>
              </a:rPr>
              <a:t> </a:t>
            </a:r>
            <a:r>
              <a:rPr spc="-7" dirty="0">
                <a:latin typeface="Calibri"/>
                <a:cs typeface="Calibri"/>
              </a:rPr>
              <a:t>commit</a:t>
            </a:r>
            <a:endParaRPr>
              <a:latin typeface="Calibri"/>
              <a:cs typeface="Calibri"/>
            </a:endParaRPr>
          </a:p>
          <a:p>
            <a:pPr algn="ctr">
              <a:lnSpc>
                <a:spcPts val="2133"/>
              </a:lnSpc>
            </a:pPr>
            <a:r>
              <a:rPr spc="7" dirty="0">
                <a:latin typeface="Calibri"/>
                <a:cs typeface="Calibri"/>
              </a:rPr>
              <a:t>w</a:t>
            </a:r>
            <a:r>
              <a:rPr spc="33" dirty="0">
                <a:latin typeface="Calibri"/>
                <a:cs typeface="Calibri"/>
              </a:rPr>
              <a:t>a</a:t>
            </a:r>
            <a:r>
              <a:rPr dirty="0">
                <a:latin typeface="Calibri"/>
                <a:cs typeface="Calibri"/>
              </a:rPr>
              <a:t>s</a:t>
            </a:r>
            <a:r>
              <a:rPr spc="-113" dirty="0">
                <a:latin typeface="Calibri"/>
                <a:cs typeface="Calibri"/>
              </a:rPr>
              <a:t> </a:t>
            </a:r>
            <a:r>
              <a:rPr spc="40" dirty="0">
                <a:latin typeface="Calibri"/>
                <a:cs typeface="Calibri"/>
              </a:rPr>
              <a:t>“</a:t>
            </a:r>
            <a:r>
              <a:rPr spc="-33" dirty="0">
                <a:latin typeface="Calibri"/>
                <a:cs typeface="Calibri"/>
              </a:rPr>
              <a:t>r</a:t>
            </a:r>
            <a:r>
              <a:rPr dirty="0">
                <a:latin typeface="Calibri"/>
                <a:cs typeface="Calibri"/>
              </a:rPr>
              <a:t>e</a:t>
            </a:r>
            <a:r>
              <a:rPr spc="-47" dirty="0">
                <a:latin typeface="Calibri"/>
                <a:cs typeface="Calibri"/>
              </a:rPr>
              <a:t>b</a:t>
            </a:r>
            <a:r>
              <a:rPr spc="33" dirty="0">
                <a:latin typeface="Calibri"/>
                <a:cs typeface="Calibri"/>
              </a:rPr>
              <a:t>a</a:t>
            </a:r>
            <a:r>
              <a:rPr spc="-7" dirty="0">
                <a:latin typeface="Calibri"/>
                <a:cs typeface="Calibri"/>
              </a:rPr>
              <a:t>se</a:t>
            </a:r>
            <a:r>
              <a:rPr spc="-53" dirty="0">
                <a:latin typeface="Calibri"/>
                <a:cs typeface="Calibri"/>
              </a:rPr>
              <a:t>d</a:t>
            </a:r>
            <a:r>
              <a:rPr dirty="0">
                <a:latin typeface="Calibri"/>
                <a:cs typeface="Calibri"/>
              </a:rPr>
              <a:t>”</a:t>
            </a:r>
            <a:r>
              <a:rPr spc="33" dirty="0">
                <a:latin typeface="Calibri"/>
                <a:cs typeface="Calibri"/>
              </a:rPr>
              <a:t> </a:t>
            </a:r>
            <a:r>
              <a:rPr spc="47" dirty="0">
                <a:latin typeface="Calibri"/>
                <a:cs typeface="Calibri"/>
              </a:rPr>
              <a:t>f</a:t>
            </a:r>
            <a:r>
              <a:rPr spc="-33" dirty="0">
                <a:latin typeface="Calibri"/>
                <a:cs typeface="Calibri"/>
              </a:rPr>
              <a:t>r</a:t>
            </a:r>
            <a:r>
              <a:rPr spc="47" dirty="0">
                <a:latin typeface="Calibri"/>
                <a:cs typeface="Calibri"/>
              </a:rPr>
              <a:t>o</a:t>
            </a:r>
            <a:r>
              <a:rPr dirty="0">
                <a:latin typeface="Calibri"/>
                <a:cs typeface="Calibri"/>
              </a:rPr>
              <a:t>m</a:t>
            </a:r>
            <a:r>
              <a:rPr spc="-152"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93" dirty="0">
                <a:latin typeface="Calibri"/>
                <a:cs typeface="Calibri"/>
              </a:rPr>
              <a:t> </a:t>
            </a:r>
            <a:r>
              <a:rPr spc="47" dirty="0">
                <a:latin typeface="Calibri"/>
                <a:cs typeface="Calibri"/>
              </a:rPr>
              <a:t>f</a:t>
            </a:r>
            <a:r>
              <a:rPr spc="-20" dirty="0">
                <a:latin typeface="Calibri"/>
                <a:cs typeface="Calibri"/>
              </a:rPr>
              <a:t>i</a:t>
            </a:r>
            <a:r>
              <a:rPr spc="-33" dirty="0">
                <a:latin typeface="Calibri"/>
                <a:cs typeface="Calibri"/>
              </a:rPr>
              <a:t>r</a:t>
            </a:r>
            <a:r>
              <a:rPr spc="-7" dirty="0">
                <a:latin typeface="Calibri"/>
                <a:cs typeface="Calibri"/>
              </a:rPr>
              <a:t>s</a:t>
            </a:r>
            <a:r>
              <a:rPr dirty="0">
                <a:latin typeface="Calibri"/>
                <a:cs typeface="Calibri"/>
              </a:rPr>
              <a:t>t</a:t>
            </a:r>
            <a:r>
              <a:rPr spc="-120"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r>
              <a:rPr spc="-13" dirty="0">
                <a:latin typeface="Calibri"/>
                <a:cs typeface="Calibri"/>
              </a:rPr>
              <a:t> </a:t>
            </a:r>
            <a:r>
              <a:rPr dirty="0">
                <a:latin typeface="Calibri"/>
                <a:cs typeface="Calibri"/>
              </a:rPr>
              <a:t>to</a:t>
            </a:r>
            <a:r>
              <a:rPr spc="33"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 </a:t>
            </a:r>
            <a:r>
              <a:rPr spc="-53" dirty="0">
                <a:latin typeface="Calibri"/>
                <a:cs typeface="Calibri"/>
              </a:rPr>
              <a:t>n</a:t>
            </a:r>
            <a:r>
              <a:rPr dirty="0">
                <a:latin typeface="Calibri"/>
                <a:cs typeface="Calibri"/>
              </a:rPr>
              <a:t>e</a:t>
            </a:r>
            <a:r>
              <a:rPr spc="20" dirty="0">
                <a:latin typeface="Calibri"/>
                <a:cs typeface="Calibri"/>
              </a:rPr>
              <a:t>x</a:t>
            </a:r>
            <a:r>
              <a:rPr dirty="0">
                <a:latin typeface="Calibri"/>
                <a:cs typeface="Calibri"/>
              </a:rPr>
              <a:t>t</a:t>
            </a:r>
            <a:r>
              <a:rPr spc="-13" dirty="0">
                <a:latin typeface="Calibri"/>
                <a:cs typeface="Calibri"/>
              </a:rPr>
              <a:t> </a:t>
            </a:r>
            <a:r>
              <a:rPr spc="33" dirty="0">
                <a:latin typeface="Calibri"/>
                <a:cs typeface="Calibri"/>
              </a:rPr>
              <a:t>c</a:t>
            </a:r>
            <a:r>
              <a:rPr spc="47" dirty="0">
                <a:latin typeface="Calibri"/>
                <a:cs typeface="Calibri"/>
              </a:rPr>
              <a:t>o</a:t>
            </a:r>
            <a:r>
              <a:rPr spc="-47" dirty="0">
                <a:latin typeface="Calibri"/>
                <a:cs typeface="Calibri"/>
              </a:rPr>
              <a:t>mm</a:t>
            </a:r>
            <a:r>
              <a:rPr spc="-20" dirty="0">
                <a:latin typeface="Calibri"/>
                <a:cs typeface="Calibri"/>
              </a:rPr>
              <a:t>i</a:t>
            </a:r>
            <a:r>
              <a:rPr dirty="0">
                <a:latin typeface="Calibri"/>
                <a:cs typeface="Calibri"/>
              </a:rPr>
              <a:t>t</a:t>
            </a:r>
            <a:endParaRPr>
              <a:latin typeface="Calibri"/>
              <a:cs typeface="Calibri"/>
            </a:endParaRPr>
          </a:p>
          <a:p>
            <a:pPr>
              <a:lnSpc>
                <a:spcPct val="100000"/>
              </a:lnSpc>
            </a:pPr>
            <a:endParaRPr sz="1733">
              <a:latin typeface="Calibri"/>
              <a:cs typeface="Calibri"/>
            </a:endParaRPr>
          </a:p>
          <a:p>
            <a:pPr marR="6773" algn="r">
              <a:spcBef>
                <a:spcPts val="1280"/>
              </a:spcBef>
            </a:pPr>
            <a:r>
              <a:rPr spc="-47" dirty="0">
                <a:latin typeface="Calibri"/>
                <a:cs typeface="Calibri"/>
              </a:rPr>
              <a:t>Test</a:t>
            </a:r>
            <a:endParaRPr>
              <a:latin typeface="Calibri"/>
              <a:cs typeface="Calibri"/>
            </a:endParaRPr>
          </a:p>
        </p:txBody>
      </p:sp>
      <p:sp>
        <p:nvSpPr>
          <p:cNvPr id="39" name="object 39"/>
          <p:cNvSpPr/>
          <p:nvPr/>
        </p:nvSpPr>
        <p:spPr>
          <a:xfrm>
            <a:off x="9429170" y="2254829"/>
            <a:ext cx="367453" cy="356447"/>
          </a:xfrm>
          <a:custGeom>
            <a:avLst/>
            <a:gdLst/>
            <a:ahLst/>
            <a:cxnLst/>
            <a:rect l="l" t="t" r="r" b="b"/>
            <a:pathLst>
              <a:path w="275590" h="267335">
                <a:moveTo>
                  <a:pt x="137647" y="0"/>
                </a:moveTo>
                <a:lnTo>
                  <a:pt x="94130" y="6825"/>
                </a:lnTo>
                <a:lnTo>
                  <a:pt x="56343" y="25826"/>
                </a:lnTo>
                <a:lnTo>
                  <a:pt x="26550" y="54789"/>
                </a:lnTo>
                <a:lnTo>
                  <a:pt x="7014" y="91500"/>
                </a:lnTo>
                <a:lnTo>
                  <a:pt x="0" y="133746"/>
                </a:lnTo>
                <a:lnTo>
                  <a:pt x="7014" y="175976"/>
                </a:lnTo>
                <a:lnTo>
                  <a:pt x="26550" y="212649"/>
                </a:lnTo>
                <a:lnTo>
                  <a:pt x="56343" y="241567"/>
                </a:lnTo>
                <a:lnTo>
                  <a:pt x="94130" y="260530"/>
                </a:lnTo>
                <a:lnTo>
                  <a:pt x="137647" y="267340"/>
                </a:lnTo>
                <a:lnTo>
                  <a:pt x="181120" y="260530"/>
                </a:lnTo>
                <a:lnTo>
                  <a:pt x="218880" y="241567"/>
                </a:lnTo>
                <a:lnTo>
                  <a:pt x="248659" y="212649"/>
                </a:lnTo>
                <a:lnTo>
                  <a:pt x="268189" y="175976"/>
                </a:lnTo>
                <a:lnTo>
                  <a:pt x="275203" y="133746"/>
                </a:lnTo>
                <a:lnTo>
                  <a:pt x="268189" y="91500"/>
                </a:lnTo>
                <a:lnTo>
                  <a:pt x="248659" y="54789"/>
                </a:lnTo>
                <a:lnTo>
                  <a:pt x="218880" y="25826"/>
                </a:lnTo>
                <a:lnTo>
                  <a:pt x="181120" y="6825"/>
                </a:lnTo>
                <a:lnTo>
                  <a:pt x="137647" y="0"/>
                </a:lnTo>
                <a:close/>
              </a:path>
            </a:pathLst>
          </a:custGeom>
          <a:solidFill>
            <a:srgbClr val="5F4778"/>
          </a:solidFill>
        </p:spPr>
        <p:txBody>
          <a:bodyPr wrap="square" lIns="0" tIns="0" rIns="0" bIns="0" rtlCol="0"/>
          <a:lstStyle/>
          <a:p>
            <a:endParaRPr sz="2400"/>
          </a:p>
        </p:txBody>
      </p:sp>
      <p:sp>
        <p:nvSpPr>
          <p:cNvPr id="40" name="object 40"/>
          <p:cNvSpPr txBox="1"/>
          <p:nvPr/>
        </p:nvSpPr>
        <p:spPr>
          <a:xfrm>
            <a:off x="5051725" y="3961635"/>
            <a:ext cx="5245100" cy="555707"/>
          </a:xfrm>
          <a:prstGeom prst="rect">
            <a:avLst/>
          </a:prstGeom>
        </p:spPr>
        <p:txBody>
          <a:bodyPr vert="horz" wrap="square" lIns="0" tIns="16933" rIns="0" bIns="0" rtlCol="0">
            <a:spAutoFit/>
          </a:bodyPr>
          <a:lstStyle/>
          <a:p>
            <a:pPr algn="ctr">
              <a:lnSpc>
                <a:spcPts val="2133"/>
              </a:lnSpc>
              <a:spcBef>
                <a:spcPts val="133"/>
              </a:spcBef>
            </a:pPr>
            <a:r>
              <a:rPr spc="-33" dirty="0">
                <a:latin typeface="Calibri"/>
                <a:cs typeface="Calibri"/>
              </a:rPr>
              <a:t>And</a:t>
            </a:r>
            <a:r>
              <a:rPr spc="40" dirty="0">
                <a:latin typeface="Calibri"/>
                <a:cs typeface="Calibri"/>
              </a:rPr>
              <a:t> </a:t>
            </a:r>
            <a:r>
              <a:rPr spc="-7" dirty="0">
                <a:latin typeface="Calibri"/>
                <a:cs typeface="Calibri"/>
              </a:rPr>
              <a:t>looking</a:t>
            </a:r>
            <a:r>
              <a:rPr spc="40" dirty="0">
                <a:latin typeface="Calibri"/>
                <a:cs typeface="Calibri"/>
              </a:rPr>
              <a:t> </a:t>
            </a:r>
            <a:r>
              <a:rPr spc="13" dirty="0">
                <a:latin typeface="Calibri"/>
                <a:cs typeface="Calibri"/>
              </a:rPr>
              <a:t>at</a:t>
            </a:r>
            <a:r>
              <a:rPr spc="-113" dirty="0">
                <a:latin typeface="Calibri"/>
                <a:cs typeface="Calibri"/>
              </a:rPr>
              <a:t> </a:t>
            </a:r>
            <a:r>
              <a:rPr spc="-20" dirty="0">
                <a:latin typeface="Calibri"/>
                <a:cs typeface="Calibri"/>
              </a:rPr>
              <a:t>the</a:t>
            </a:r>
            <a:r>
              <a:rPr spc="93" dirty="0">
                <a:latin typeface="Calibri"/>
                <a:cs typeface="Calibri"/>
              </a:rPr>
              <a:t> </a:t>
            </a:r>
            <a:r>
              <a:rPr spc="-13" dirty="0">
                <a:latin typeface="Calibri"/>
                <a:cs typeface="Calibri"/>
              </a:rPr>
              <a:t>history</a:t>
            </a:r>
            <a:r>
              <a:rPr spc="-27" dirty="0">
                <a:latin typeface="Calibri"/>
                <a:cs typeface="Calibri"/>
              </a:rPr>
              <a:t> </a:t>
            </a:r>
            <a:r>
              <a:rPr dirty="0">
                <a:latin typeface="Calibri"/>
                <a:cs typeface="Calibri"/>
              </a:rPr>
              <a:t>we </a:t>
            </a:r>
            <a:r>
              <a:rPr spc="20" dirty="0">
                <a:latin typeface="Calibri"/>
                <a:cs typeface="Calibri"/>
              </a:rPr>
              <a:t>can</a:t>
            </a:r>
            <a:r>
              <a:rPr spc="-60" dirty="0">
                <a:latin typeface="Calibri"/>
                <a:cs typeface="Calibri"/>
              </a:rPr>
              <a:t> </a:t>
            </a:r>
            <a:r>
              <a:rPr dirty="0">
                <a:latin typeface="Calibri"/>
                <a:cs typeface="Calibri"/>
              </a:rPr>
              <a:t>clearly</a:t>
            </a:r>
            <a:r>
              <a:rPr spc="-27" dirty="0">
                <a:latin typeface="Calibri"/>
                <a:cs typeface="Calibri"/>
              </a:rPr>
              <a:t> </a:t>
            </a:r>
            <a:r>
              <a:rPr spc="-7" dirty="0">
                <a:latin typeface="Calibri"/>
                <a:cs typeface="Calibri"/>
              </a:rPr>
              <a:t>see,</a:t>
            </a:r>
            <a:r>
              <a:rPr spc="-60" dirty="0">
                <a:latin typeface="Calibri"/>
                <a:cs typeface="Calibri"/>
              </a:rPr>
              <a:t> </a:t>
            </a:r>
            <a:r>
              <a:rPr spc="-20" dirty="0">
                <a:latin typeface="Calibri"/>
                <a:cs typeface="Calibri"/>
              </a:rPr>
              <a:t>it’s</a:t>
            </a:r>
            <a:r>
              <a:rPr spc="-13" dirty="0">
                <a:latin typeface="Calibri"/>
                <a:cs typeface="Calibri"/>
              </a:rPr>
              <a:t> </a:t>
            </a:r>
            <a:r>
              <a:rPr dirty="0">
                <a:latin typeface="Calibri"/>
                <a:cs typeface="Calibri"/>
              </a:rPr>
              <a:t>a</a:t>
            </a:r>
            <a:r>
              <a:rPr spc="27" dirty="0">
                <a:latin typeface="Calibri"/>
                <a:cs typeface="Calibri"/>
              </a:rPr>
              <a:t> </a:t>
            </a:r>
            <a:r>
              <a:rPr spc="7" dirty="0">
                <a:latin typeface="Calibri"/>
                <a:cs typeface="Calibri"/>
              </a:rPr>
              <a:t>clean</a:t>
            </a:r>
            <a:endParaRPr>
              <a:latin typeface="Calibri"/>
              <a:cs typeface="Calibri"/>
            </a:endParaRPr>
          </a:p>
          <a:p>
            <a:pPr marR="5927" algn="ctr">
              <a:lnSpc>
                <a:spcPts val="2133"/>
              </a:lnSpc>
            </a:pPr>
            <a:r>
              <a:rPr spc="-13" dirty="0">
                <a:latin typeface="Calibri"/>
                <a:cs typeface="Calibri"/>
              </a:rPr>
              <a:t>linear</a:t>
            </a:r>
            <a:r>
              <a:rPr spc="53" dirty="0">
                <a:latin typeface="Calibri"/>
                <a:cs typeface="Calibri"/>
              </a:rPr>
              <a:t> </a:t>
            </a:r>
            <a:r>
              <a:rPr spc="-27" dirty="0">
                <a:latin typeface="Calibri"/>
                <a:cs typeface="Calibri"/>
              </a:rPr>
              <a:t>history,</a:t>
            </a:r>
            <a:r>
              <a:rPr spc="-67" dirty="0">
                <a:latin typeface="Calibri"/>
                <a:cs typeface="Calibri"/>
              </a:rPr>
              <a:t> </a:t>
            </a:r>
            <a:r>
              <a:rPr spc="-13" dirty="0">
                <a:latin typeface="Calibri"/>
                <a:cs typeface="Calibri"/>
              </a:rPr>
              <a:t>without</a:t>
            </a:r>
            <a:r>
              <a:rPr spc="73" dirty="0">
                <a:latin typeface="Calibri"/>
                <a:cs typeface="Calibri"/>
              </a:rPr>
              <a:t> </a:t>
            </a:r>
            <a:r>
              <a:rPr spc="-7" dirty="0">
                <a:latin typeface="Calibri"/>
                <a:cs typeface="Calibri"/>
              </a:rPr>
              <a:t>any</a:t>
            </a:r>
            <a:r>
              <a:rPr spc="-33" dirty="0">
                <a:latin typeface="Calibri"/>
                <a:cs typeface="Calibri"/>
              </a:rPr>
              <a:t> </a:t>
            </a:r>
            <a:r>
              <a:rPr spc="-13" dirty="0">
                <a:latin typeface="Calibri"/>
                <a:cs typeface="Calibri"/>
              </a:rPr>
              <a:t>branches</a:t>
            </a:r>
            <a:endParaRPr>
              <a:latin typeface="Calibri"/>
              <a:cs typeface="Calibri"/>
            </a:endParaRPr>
          </a:p>
        </p:txBody>
      </p:sp>
      <p:grpSp>
        <p:nvGrpSpPr>
          <p:cNvPr id="41" name="object 41" hidden="1"/>
          <p:cNvGrpSpPr/>
          <p:nvPr/>
        </p:nvGrpSpPr>
        <p:grpSpPr>
          <a:xfrm>
            <a:off x="1" y="2032"/>
            <a:ext cx="12138660" cy="6856307"/>
            <a:chOff x="0" y="1524"/>
            <a:chExt cx="9103995" cy="5142230"/>
          </a:xfrm>
        </p:grpSpPr>
        <p:pic>
          <p:nvPicPr>
            <p:cNvPr id="42" name="object 42"/>
            <p:cNvPicPr/>
            <p:nvPr/>
          </p:nvPicPr>
          <p:blipFill>
            <a:blip r:embed="rId10" cstate="print"/>
            <a:stretch>
              <a:fillRect/>
            </a:stretch>
          </p:blipFill>
          <p:spPr>
            <a:xfrm>
              <a:off x="3264651" y="931859"/>
              <a:ext cx="260273" cy="260273"/>
            </a:xfrm>
            <a:prstGeom prst="rect">
              <a:avLst/>
            </a:prstGeom>
          </p:spPr>
        </p:pic>
        <p:pic>
          <p:nvPicPr>
            <p:cNvPr id="43" name="object 43"/>
            <p:cNvPicPr/>
            <p:nvPr/>
          </p:nvPicPr>
          <p:blipFill>
            <a:blip r:embed="rId10" cstate="print"/>
            <a:stretch>
              <a:fillRect/>
            </a:stretch>
          </p:blipFill>
          <p:spPr>
            <a:xfrm>
              <a:off x="3264804" y="2964001"/>
              <a:ext cx="260273" cy="260273"/>
            </a:xfrm>
            <a:prstGeom prst="rect">
              <a:avLst/>
            </a:prstGeom>
          </p:spPr>
        </p:pic>
        <p:pic>
          <p:nvPicPr>
            <p:cNvPr id="44" name="object 44"/>
            <p:cNvPicPr/>
            <p:nvPr/>
          </p:nvPicPr>
          <p:blipFill>
            <a:blip r:embed="rId11" cstate="print"/>
            <a:stretch>
              <a:fillRect/>
            </a:stretch>
          </p:blipFill>
          <p:spPr>
            <a:xfrm>
              <a:off x="0" y="1524"/>
              <a:ext cx="9103613" cy="5141975"/>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124200"/>
            <a:ext cx="4690533" cy="699336"/>
          </a:xfrm>
          <a:prstGeom prst="rect">
            <a:avLst/>
          </a:prstGeom>
        </p:spPr>
        <p:txBody>
          <a:bodyPr vert="horz" wrap="square" lIns="0" tIns="22013" rIns="0" bIns="0" rtlCol="0" anchor="ctr">
            <a:spAutoFit/>
          </a:bodyPr>
          <a:lstStyle/>
          <a:p>
            <a:pPr marL="16933">
              <a:lnSpc>
                <a:spcPct val="100000"/>
              </a:lnSpc>
              <a:spcBef>
                <a:spcPts val="173"/>
              </a:spcBef>
            </a:pPr>
            <a:r>
              <a:rPr dirty="0"/>
              <a:t>Merge</a:t>
            </a:r>
            <a:r>
              <a:rPr spc="87" dirty="0"/>
              <a:t> </a:t>
            </a:r>
            <a:r>
              <a:rPr spc="-20" dirty="0"/>
              <a:t>Conflicts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9899" y="3860801"/>
            <a:ext cx="4432300" cy="1689100"/>
            <a:chOff x="352424" y="2895600"/>
            <a:chExt cx="3324225" cy="1266825"/>
          </a:xfrm>
        </p:grpSpPr>
        <p:pic>
          <p:nvPicPr>
            <p:cNvPr id="3" name="object 3"/>
            <p:cNvPicPr/>
            <p:nvPr/>
          </p:nvPicPr>
          <p:blipFill>
            <a:blip r:embed="rId2" cstate="print"/>
            <a:stretch>
              <a:fillRect/>
            </a:stretch>
          </p:blipFill>
          <p:spPr>
            <a:xfrm>
              <a:off x="352424" y="2895600"/>
              <a:ext cx="3324210" cy="1266825"/>
            </a:xfrm>
            <a:prstGeom prst="rect">
              <a:avLst/>
            </a:prstGeom>
          </p:spPr>
        </p:pic>
        <p:sp>
          <p:nvSpPr>
            <p:cNvPr id="4" name="object 4"/>
            <p:cNvSpPr/>
            <p:nvPr/>
          </p:nvSpPr>
          <p:spPr>
            <a:xfrm>
              <a:off x="372855" y="2914400"/>
              <a:ext cx="3232150" cy="1176655"/>
            </a:xfrm>
            <a:custGeom>
              <a:avLst/>
              <a:gdLst/>
              <a:ahLst/>
              <a:cxnLst/>
              <a:rect l="l" t="t" r="r" b="b"/>
              <a:pathLst>
                <a:path w="3232150" h="1176654">
                  <a:moveTo>
                    <a:pt x="3035448" y="0"/>
                  </a:moveTo>
                  <a:lnTo>
                    <a:pt x="196096" y="0"/>
                  </a:lnTo>
                  <a:lnTo>
                    <a:pt x="151133" y="5176"/>
                  </a:lnTo>
                  <a:lnTo>
                    <a:pt x="109859" y="19923"/>
                  </a:lnTo>
                  <a:lnTo>
                    <a:pt x="73449" y="43064"/>
                  </a:lnTo>
                  <a:lnTo>
                    <a:pt x="43080" y="73426"/>
                  </a:lnTo>
                  <a:lnTo>
                    <a:pt x="19931" y="109833"/>
                  </a:lnTo>
                  <a:lnTo>
                    <a:pt x="5179" y="151110"/>
                  </a:lnTo>
                  <a:lnTo>
                    <a:pt x="0" y="196083"/>
                  </a:lnTo>
                  <a:lnTo>
                    <a:pt x="0" y="980361"/>
                  </a:lnTo>
                  <a:lnTo>
                    <a:pt x="5179" y="1025319"/>
                  </a:lnTo>
                  <a:lnTo>
                    <a:pt x="19931" y="1066591"/>
                  </a:lnTo>
                  <a:lnTo>
                    <a:pt x="43080" y="1102998"/>
                  </a:lnTo>
                  <a:lnTo>
                    <a:pt x="73449" y="1133365"/>
                  </a:lnTo>
                  <a:lnTo>
                    <a:pt x="109859" y="1156514"/>
                  </a:lnTo>
                  <a:lnTo>
                    <a:pt x="151133" y="1171266"/>
                  </a:lnTo>
                  <a:lnTo>
                    <a:pt x="196096" y="1176445"/>
                  </a:lnTo>
                  <a:lnTo>
                    <a:pt x="3035448" y="1176445"/>
                  </a:lnTo>
                  <a:lnTo>
                    <a:pt x="3080418" y="1171266"/>
                  </a:lnTo>
                  <a:lnTo>
                    <a:pt x="3121693" y="1156514"/>
                  </a:lnTo>
                  <a:lnTo>
                    <a:pt x="3158099" y="1133365"/>
                  </a:lnTo>
                  <a:lnTo>
                    <a:pt x="3188461" y="1102998"/>
                  </a:lnTo>
                  <a:lnTo>
                    <a:pt x="3211602" y="1066591"/>
                  </a:lnTo>
                  <a:lnTo>
                    <a:pt x="3226349" y="1025319"/>
                  </a:lnTo>
                  <a:lnTo>
                    <a:pt x="3231526" y="980361"/>
                  </a:lnTo>
                  <a:lnTo>
                    <a:pt x="3231526" y="196083"/>
                  </a:lnTo>
                  <a:lnTo>
                    <a:pt x="3226349" y="151110"/>
                  </a:lnTo>
                  <a:lnTo>
                    <a:pt x="3211602" y="109833"/>
                  </a:lnTo>
                  <a:lnTo>
                    <a:pt x="3188461" y="73426"/>
                  </a:lnTo>
                  <a:lnTo>
                    <a:pt x="3158099" y="43064"/>
                  </a:lnTo>
                  <a:lnTo>
                    <a:pt x="3121693" y="19923"/>
                  </a:lnTo>
                  <a:lnTo>
                    <a:pt x="3080418" y="5176"/>
                  </a:lnTo>
                  <a:lnTo>
                    <a:pt x="3035448" y="0"/>
                  </a:lnTo>
                  <a:close/>
                </a:path>
              </a:pathLst>
            </a:custGeom>
            <a:solidFill>
              <a:srgbClr val="FFFFFF"/>
            </a:solidFill>
          </p:spPr>
          <p:txBody>
            <a:bodyPr wrap="square" lIns="0" tIns="0" rIns="0" bIns="0" rtlCol="0"/>
            <a:lstStyle/>
            <a:p>
              <a:endParaRPr sz="2400"/>
            </a:p>
          </p:txBody>
        </p:sp>
        <p:sp>
          <p:nvSpPr>
            <p:cNvPr id="5" name="object 5"/>
            <p:cNvSpPr/>
            <p:nvPr/>
          </p:nvSpPr>
          <p:spPr>
            <a:xfrm>
              <a:off x="372855" y="2914400"/>
              <a:ext cx="3232150" cy="1176655"/>
            </a:xfrm>
            <a:custGeom>
              <a:avLst/>
              <a:gdLst/>
              <a:ahLst/>
              <a:cxnLst/>
              <a:rect l="l" t="t" r="r" b="b"/>
              <a:pathLst>
                <a:path w="3232150" h="1176654">
                  <a:moveTo>
                    <a:pt x="0" y="196083"/>
                  </a:moveTo>
                  <a:lnTo>
                    <a:pt x="5179" y="151110"/>
                  </a:lnTo>
                  <a:lnTo>
                    <a:pt x="19931" y="109833"/>
                  </a:lnTo>
                  <a:lnTo>
                    <a:pt x="43080" y="73426"/>
                  </a:lnTo>
                  <a:lnTo>
                    <a:pt x="73449" y="43064"/>
                  </a:lnTo>
                  <a:lnTo>
                    <a:pt x="109859" y="19923"/>
                  </a:lnTo>
                  <a:lnTo>
                    <a:pt x="151133" y="5176"/>
                  </a:lnTo>
                  <a:lnTo>
                    <a:pt x="196096" y="0"/>
                  </a:lnTo>
                  <a:lnTo>
                    <a:pt x="3035448" y="0"/>
                  </a:lnTo>
                  <a:lnTo>
                    <a:pt x="3080418" y="5176"/>
                  </a:lnTo>
                  <a:lnTo>
                    <a:pt x="3121693" y="19923"/>
                  </a:lnTo>
                  <a:lnTo>
                    <a:pt x="3158099" y="43064"/>
                  </a:lnTo>
                  <a:lnTo>
                    <a:pt x="3188461" y="73426"/>
                  </a:lnTo>
                  <a:lnTo>
                    <a:pt x="3211602" y="109833"/>
                  </a:lnTo>
                  <a:lnTo>
                    <a:pt x="3226349" y="151110"/>
                  </a:lnTo>
                  <a:lnTo>
                    <a:pt x="3231526" y="196083"/>
                  </a:lnTo>
                  <a:lnTo>
                    <a:pt x="3231526" y="980361"/>
                  </a:lnTo>
                  <a:lnTo>
                    <a:pt x="3226349" y="1025319"/>
                  </a:lnTo>
                  <a:lnTo>
                    <a:pt x="3211602" y="1066591"/>
                  </a:lnTo>
                  <a:lnTo>
                    <a:pt x="3188461" y="1102998"/>
                  </a:lnTo>
                  <a:lnTo>
                    <a:pt x="3158099" y="1133365"/>
                  </a:lnTo>
                  <a:lnTo>
                    <a:pt x="3121693" y="1156514"/>
                  </a:lnTo>
                  <a:lnTo>
                    <a:pt x="3080418" y="1171266"/>
                  </a:lnTo>
                  <a:lnTo>
                    <a:pt x="3035448" y="1176445"/>
                  </a:lnTo>
                  <a:lnTo>
                    <a:pt x="196096" y="1176445"/>
                  </a:lnTo>
                  <a:lnTo>
                    <a:pt x="151133" y="1171266"/>
                  </a:lnTo>
                  <a:lnTo>
                    <a:pt x="109859" y="1156514"/>
                  </a:lnTo>
                  <a:lnTo>
                    <a:pt x="73449" y="1133365"/>
                  </a:lnTo>
                  <a:lnTo>
                    <a:pt x="43080" y="1102998"/>
                  </a:lnTo>
                  <a:lnTo>
                    <a:pt x="19931" y="1066591"/>
                  </a:lnTo>
                  <a:lnTo>
                    <a:pt x="5179" y="1025319"/>
                  </a:lnTo>
                  <a:lnTo>
                    <a:pt x="0" y="980361"/>
                  </a:lnTo>
                  <a:lnTo>
                    <a:pt x="0" y="196083"/>
                  </a:lnTo>
                  <a:close/>
                </a:path>
              </a:pathLst>
            </a:custGeom>
            <a:ln w="12700">
              <a:solidFill>
                <a:srgbClr val="AF5C04"/>
              </a:solidFill>
            </a:ln>
          </p:spPr>
          <p:txBody>
            <a:bodyPr wrap="square" lIns="0" tIns="0" rIns="0" bIns="0" rtlCol="0"/>
            <a:lstStyle/>
            <a:p>
              <a:endParaRPr sz="2400"/>
            </a:p>
          </p:txBody>
        </p:sp>
      </p:grpSp>
      <p:grpSp>
        <p:nvGrpSpPr>
          <p:cNvPr id="6" name="object 6"/>
          <p:cNvGrpSpPr/>
          <p:nvPr/>
        </p:nvGrpSpPr>
        <p:grpSpPr>
          <a:xfrm>
            <a:off x="6273800" y="4978401"/>
            <a:ext cx="2743200" cy="596900"/>
            <a:chOff x="4705350" y="3733800"/>
            <a:chExt cx="2057400" cy="447675"/>
          </a:xfrm>
        </p:grpSpPr>
        <p:pic>
          <p:nvPicPr>
            <p:cNvPr id="7" name="object 7"/>
            <p:cNvPicPr/>
            <p:nvPr/>
          </p:nvPicPr>
          <p:blipFill>
            <a:blip r:embed="rId3" cstate="print"/>
            <a:stretch>
              <a:fillRect/>
            </a:stretch>
          </p:blipFill>
          <p:spPr>
            <a:xfrm>
              <a:off x="4895850" y="3895725"/>
              <a:ext cx="1866900" cy="123825"/>
            </a:xfrm>
            <a:prstGeom prst="rect">
              <a:avLst/>
            </a:prstGeom>
          </p:spPr>
        </p:pic>
        <p:sp>
          <p:nvSpPr>
            <p:cNvPr id="8" name="object 8"/>
            <p:cNvSpPr/>
            <p:nvPr/>
          </p:nvSpPr>
          <p:spPr>
            <a:xfrm>
              <a:off x="4914656" y="3930051"/>
              <a:ext cx="1782445" cy="0"/>
            </a:xfrm>
            <a:custGeom>
              <a:avLst/>
              <a:gdLst/>
              <a:ahLst/>
              <a:cxnLst/>
              <a:rect l="l" t="t" r="r" b="b"/>
              <a:pathLst>
                <a:path w="1782445">
                  <a:moveTo>
                    <a:pt x="0" y="0"/>
                  </a:moveTo>
                  <a:lnTo>
                    <a:pt x="1781921" y="0"/>
                  </a:lnTo>
                </a:path>
              </a:pathLst>
            </a:custGeom>
            <a:ln w="38099">
              <a:solidFill>
                <a:srgbClr val="50771C"/>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4705350" y="3733800"/>
              <a:ext cx="466725" cy="447675"/>
            </a:xfrm>
            <a:prstGeom prst="rect">
              <a:avLst/>
            </a:prstGeom>
          </p:spPr>
        </p:pic>
        <p:sp>
          <p:nvSpPr>
            <p:cNvPr id="10" name="object 10"/>
            <p:cNvSpPr/>
            <p:nvPr/>
          </p:nvSpPr>
          <p:spPr>
            <a:xfrm>
              <a:off x="4749789" y="3769233"/>
              <a:ext cx="330200" cy="321945"/>
            </a:xfrm>
            <a:custGeom>
              <a:avLst/>
              <a:gdLst/>
              <a:ahLst/>
              <a:cxnLst/>
              <a:rect l="l" t="t" r="r" b="b"/>
              <a:pathLst>
                <a:path w="330200" h="321945">
                  <a:moveTo>
                    <a:pt x="164866" y="0"/>
                  </a:moveTo>
                  <a:lnTo>
                    <a:pt x="121030" y="5745"/>
                  </a:lnTo>
                  <a:lnTo>
                    <a:pt x="81645" y="21958"/>
                  </a:lnTo>
                  <a:lnTo>
                    <a:pt x="48280" y="47105"/>
                  </a:lnTo>
                  <a:lnTo>
                    <a:pt x="22504" y="79653"/>
                  </a:lnTo>
                  <a:lnTo>
                    <a:pt x="5887" y="118069"/>
                  </a:lnTo>
                  <a:lnTo>
                    <a:pt x="0" y="160818"/>
                  </a:lnTo>
                  <a:lnTo>
                    <a:pt x="5887" y="203564"/>
                  </a:lnTo>
                  <a:lnTo>
                    <a:pt x="22504" y="241975"/>
                  </a:lnTo>
                  <a:lnTo>
                    <a:pt x="48280" y="274518"/>
                  </a:lnTo>
                  <a:lnTo>
                    <a:pt x="81645" y="299660"/>
                  </a:lnTo>
                  <a:lnTo>
                    <a:pt x="121030" y="315869"/>
                  </a:lnTo>
                  <a:lnTo>
                    <a:pt x="164866" y="321612"/>
                  </a:lnTo>
                  <a:lnTo>
                    <a:pt x="208679" y="315869"/>
                  </a:lnTo>
                  <a:lnTo>
                    <a:pt x="248033" y="299660"/>
                  </a:lnTo>
                  <a:lnTo>
                    <a:pt x="281364" y="274518"/>
                  </a:lnTo>
                  <a:lnTo>
                    <a:pt x="307108" y="241975"/>
                  </a:lnTo>
                  <a:lnTo>
                    <a:pt x="323701" y="203564"/>
                  </a:lnTo>
                  <a:lnTo>
                    <a:pt x="329580" y="160818"/>
                  </a:lnTo>
                  <a:lnTo>
                    <a:pt x="323701" y="118069"/>
                  </a:lnTo>
                  <a:lnTo>
                    <a:pt x="307108" y="79653"/>
                  </a:lnTo>
                  <a:lnTo>
                    <a:pt x="281364" y="47105"/>
                  </a:lnTo>
                  <a:lnTo>
                    <a:pt x="248033" y="21958"/>
                  </a:lnTo>
                  <a:lnTo>
                    <a:pt x="208679" y="5745"/>
                  </a:lnTo>
                  <a:lnTo>
                    <a:pt x="164866" y="0"/>
                  </a:lnTo>
                  <a:close/>
                </a:path>
              </a:pathLst>
            </a:custGeom>
            <a:solidFill>
              <a:srgbClr val="F07F09"/>
            </a:solidFill>
          </p:spPr>
          <p:txBody>
            <a:bodyPr wrap="square" lIns="0" tIns="0" rIns="0" bIns="0" rtlCol="0"/>
            <a:lstStyle/>
            <a:p>
              <a:endParaRPr sz="2400"/>
            </a:p>
          </p:txBody>
        </p:sp>
      </p:grpSp>
      <p:grpSp>
        <p:nvGrpSpPr>
          <p:cNvPr id="11" name="object 11"/>
          <p:cNvGrpSpPr/>
          <p:nvPr/>
        </p:nvGrpSpPr>
        <p:grpSpPr>
          <a:xfrm>
            <a:off x="6273800" y="3822700"/>
            <a:ext cx="2743200" cy="609600"/>
            <a:chOff x="4705350" y="2867025"/>
            <a:chExt cx="2057400" cy="457200"/>
          </a:xfrm>
        </p:grpSpPr>
        <p:pic>
          <p:nvPicPr>
            <p:cNvPr id="12" name="object 12"/>
            <p:cNvPicPr/>
            <p:nvPr/>
          </p:nvPicPr>
          <p:blipFill>
            <a:blip r:embed="rId5" cstate="print"/>
            <a:stretch>
              <a:fillRect/>
            </a:stretch>
          </p:blipFill>
          <p:spPr>
            <a:xfrm>
              <a:off x="4895850" y="3038475"/>
              <a:ext cx="1866900" cy="114300"/>
            </a:xfrm>
            <a:prstGeom prst="rect">
              <a:avLst/>
            </a:prstGeom>
          </p:spPr>
        </p:pic>
        <p:sp>
          <p:nvSpPr>
            <p:cNvPr id="13" name="object 13"/>
            <p:cNvSpPr/>
            <p:nvPr/>
          </p:nvSpPr>
          <p:spPr>
            <a:xfrm>
              <a:off x="4914656" y="3067562"/>
              <a:ext cx="1782445" cy="0"/>
            </a:xfrm>
            <a:custGeom>
              <a:avLst/>
              <a:gdLst/>
              <a:ahLst/>
              <a:cxnLst/>
              <a:rect l="l" t="t" r="r" b="b"/>
              <a:pathLst>
                <a:path w="1782445">
                  <a:moveTo>
                    <a:pt x="0" y="0"/>
                  </a:moveTo>
                  <a:lnTo>
                    <a:pt x="1781921" y="0"/>
                  </a:lnTo>
                </a:path>
              </a:pathLst>
            </a:custGeom>
            <a:ln w="38099">
              <a:solidFill>
                <a:srgbClr val="443B29"/>
              </a:solidFill>
            </a:ln>
          </p:spPr>
          <p:txBody>
            <a:bodyPr wrap="square" lIns="0" tIns="0" rIns="0" bIns="0" rtlCol="0"/>
            <a:lstStyle/>
            <a:p>
              <a:endParaRPr sz="2400"/>
            </a:p>
          </p:txBody>
        </p:sp>
        <p:pic>
          <p:nvPicPr>
            <p:cNvPr id="14" name="object 14"/>
            <p:cNvPicPr/>
            <p:nvPr/>
          </p:nvPicPr>
          <p:blipFill>
            <a:blip r:embed="rId6" cstate="print"/>
            <a:stretch>
              <a:fillRect/>
            </a:stretch>
          </p:blipFill>
          <p:spPr>
            <a:xfrm>
              <a:off x="4705350" y="2867025"/>
              <a:ext cx="466725" cy="457200"/>
            </a:xfrm>
            <a:prstGeom prst="rect">
              <a:avLst/>
            </a:prstGeom>
          </p:spPr>
        </p:pic>
        <p:sp>
          <p:nvSpPr>
            <p:cNvPr id="15" name="object 15"/>
            <p:cNvSpPr/>
            <p:nvPr/>
          </p:nvSpPr>
          <p:spPr>
            <a:xfrm>
              <a:off x="4749789" y="2906780"/>
              <a:ext cx="330200" cy="321945"/>
            </a:xfrm>
            <a:custGeom>
              <a:avLst/>
              <a:gdLst/>
              <a:ahLst/>
              <a:cxnLst/>
              <a:rect l="l" t="t" r="r" b="b"/>
              <a:pathLst>
                <a:path w="330200" h="321944">
                  <a:moveTo>
                    <a:pt x="164866" y="0"/>
                  </a:moveTo>
                  <a:lnTo>
                    <a:pt x="121030" y="5744"/>
                  </a:lnTo>
                  <a:lnTo>
                    <a:pt x="81645" y="21956"/>
                  </a:lnTo>
                  <a:lnTo>
                    <a:pt x="48280" y="47101"/>
                  </a:lnTo>
                  <a:lnTo>
                    <a:pt x="22504" y="79643"/>
                  </a:lnTo>
                  <a:lnTo>
                    <a:pt x="5887" y="118048"/>
                  </a:lnTo>
                  <a:lnTo>
                    <a:pt x="0" y="160781"/>
                  </a:lnTo>
                  <a:lnTo>
                    <a:pt x="5887" y="203557"/>
                  </a:lnTo>
                  <a:lnTo>
                    <a:pt x="22504" y="241973"/>
                  </a:lnTo>
                  <a:lnTo>
                    <a:pt x="48280" y="274507"/>
                  </a:lnTo>
                  <a:lnTo>
                    <a:pt x="81645" y="299633"/>
                  </a:lnTo>
                  <a:lnTo>
                    <a:pt x="121030" y="315827"/>
                  </a:lnTo>
                  <a:lnTo>
                    <a:pt x="164866" y="321563"/>
                  </a:lnTo>
                  <a:lnTo>
                    <a:pt x="208679" y="315827"/>
                  </a:lnTo>
                  <a:lnTo>
                    <a:pt x="248033" y="299633"/>
                  </a:lnTo>
                  <a:lnTo>
                    <a:pt x="281364" y="274507"/>
                  </a:lnTo>
                  <a:lnTo>
                    <a:pt x="307108" y="241973"/>
                  </a:lnTo>
                  <a:lnTo>
                    <a:pt x="323701" y="203557"/>
                  </a:lnTo>
                  <a:lnTo>
                    <a:pt x="329580" y="160781"/>
                  </a:lnTo>
                  <a:lnTo>
                    <a:pt x="323701" y="118048"/>
                  </a:lnTo>
                  <a:lnTo>
                    <a:pt x="307108" y="79643"/>
                  </a:lnTo>
                  <a:lnTo>
                    <a:pt x="281364" y="47101"/>
                  </a:lnTo>
                  <a:lnTo>
                    <a:pt x="248033" y="21956"/>
                  </a:lnTo>
                  <a:lnTo>
                    <a:pt x="208679" y="5744"/>
                  </a:lnTo>
                  <a:lnTo>
                    <a:pt x="164866" y="0"/>
                  </a:lnTo>
                  <a:close/>
                </a:path>
              </a:pathLst>
            </a:custGeom>
            <a:solidFill>
              <a:srgbClr val="F07F09"/>
            </a:solidFill>
          </p:spPr>
          <p:txBody>
            <a:bodyPr wrap="square" lIns="0" tIns="0" rIns="0" bIns="0" rtlCol="0"/>
            <a:lstStyle/>
            <a:p>
              <a:endParaRPr sz="2400"/>
            </a:p>
          </p:txBody>
        </p:sp>
      </p:grpSp>
      <p:sp>
        <p:nvSpPr>
          <p:cNvPr id="16" name="object 16"/>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7" name="object 17"/>
          <p:cNvSpPr txBox="1"/>
          <p:nvPr/>
        </p:nvSpPr>
        <p:spPr>
          <a:xfrm>
            <a:off x="602827" y="1229355"/>
            <a:ext cx="10212493" cy="555707"/>
          </a:xfrm>
          <a:prstGeom prst="rect">
            <a:avLst/>
          </a:prstGeom>
        </p:spPr>
        <p:txBody>
          <a:bodyPr vert="horz" wrap="square" lIns="0" tIns="16933" rIns="0" bIns="0" rtlCol="0">
            <a:spAutoFit/>
          </a:bodyPr>
          <a:lstStyle/>
          <a:p>
            <a:pPr marL="16933">
              <a:lnSpc>
                <a:spcPts val="2133"/>
              </a:lnSpc>
              <a:spcBef>
                <a:spcPts val="133"/>
              </a:spcBef>
            </a:pPr>
            <a:r>
              <a:rPr spc="-27" dirty="0">
                <a:latin typeface="Calibri"/>
                <a:cs typeface="Calibri"/>
              </a:rPr>
              <a:t>Merge</a:t>
            </a:r>
            <a:r>
              <a:rPr spc="93" dirty="0">
                <a:latin typeface="Calibri"/>
                <a:cs typeface="Calibri"/>
              </a:rPr>
              <a:t> </a:t>
            </a:r>
            <a:r>
              <a:rPr spc="7" dirty="0">
                <a:latin typeface="Calibri"/>
                <a:cs typeface="Calibri"/>
              </a:rPr>
              <a:t>conflicts</a:t>
            </a:r>
            <a:r>
              <a:rPr spc="-113" dirty="0">
                <a:latin typeface="Calibri"/>
                <a:cs typeface="Calibri"/>
              </a:rPr>
              <a:t> </a:t>
            </a:r>
            <a:r>
              <a:rPr spc="13" dirty="0">
                <a:latin typeface="Calibri"/>
                <a:cs typeface="Calibri"/>
              </a:rPr>
              <a:t>occur</a:t>
            </a:r>
            <a:r>
              <a:rPr spc="-133" dirty="0">
                <a:latin typeface="Calibri"/>
                <a:cs typeface="Calibri"/>
              </a:rPr>
              <a:t> </a:t>
            </a:r>
            <a:r>
              <a:rPr spc="-13" dirty="0">
                <a:latin typeface="Calibri"/>
                <a:cs typeface="Calibri"/>
              </a:rPr>
              <a:t>when</a:t>
            </a:r>
            <a:r>
              <a:rPr spc="53" dirty="0">
                <a:latin typeface="Calibri"/>
                <a:cs typeface="Calibri"/>
              </a:rPr>
              <a:t> </a:t>
            </a:r>
            <a:r>
              <a:rPr dirty="0">
                <a:latin typeface="Calibri"/>
                <a:cs typeface="Calibri"/>
              </a:rPr>
              <a:t>we</a:t>
            </a:r>
            <a:r>
              <a:rPr spc="-7" dirty="0">
                <a:latin typeface="Calibri"/>
                <a:cs typeface="Calibri"/>
              </a:rPr>
              <a:t> </a:t>
            </a:r>
            <a:r>
              <a:rPr spc="-13" dirty="0">
                <a:latin typeface="Calibri"/>
                <a:cs typeface="Calibri"/>
              </a:rPr>
              <a:t>try</a:t>
            </a:r>
            <a:r>
              <a:rPr spc="-20" dirty="0">
                <a:latin typeface="Calibri"/>
                <a:cs typeface="Calibri"/>
              </a:rPr>
              <a:t> </a:t>
            </a:r>
            <a:r>
              <a:rPr dirty="0">
                <a:latin typeface="Calibri"/>
                <a:cs typeface="Calibri"/>
              </a:rPr>
              <a:t>to</a:t>
            </a:r>
            <a:r>
              <a:rPr spc="40" dirty="0">
                <a:latin typeface="Calibri"/>
                <a:cs typeface="Calibri"/>
              </a:rPr>
              <a:t> </a:t>
            </a:r>
            <a:r>
              <a:rPr spc="-27" dirty="0">
                <a:latin typeface="Calibri"/>
                <a:cs typeface="Calibri"/>
              </a:rPr>
              <a:t>merge</a:t>
            </a:r>
            <a:r>
              <a:rPr spc="100" dirty="0">
                <a:latin typeface="Calibri"/>
                <a:cs typeface="Calibri"/>
              </a:rPr>
              <a:t> </a:t>
            </a:r>
            <a:r>
              <a:rPr dirty="0">
                <a:latin typeface="Calibri"/>
                <a:cs typeface="Calibri"/>
              </a:rPr>
              <a:t>two</a:t>
            </a:r>
            <a:r>
              <a:rPr spc="-60" dirty="0">
                <a:latin typeface="Calibri"/>
                <a:cs typeface="Calibri"/>
              </a:rPr>
              <a:t> </a:t>
            </a:r>
            <a:r>
              <a:rPr spc="-13" dirty="0">
                <a:latin typeface="Calibri"/>
                <a:cs typeface="Calibri"/>
              </a:rPr>
              <a:t>branches,</a:t>
            </a:r>
            <a:r>
              <a:rPr spc="40" dirty="0">
                <a:latin typeface="Calibri"/>
                <a:cs typeface="Calibri"/>
              </a:rPr>
              <a:t> </a:t>
            </a:r>
            <a:r>
              <a:rPr spc="-7" dirty="0">
                <a:latin typeface="Calibri"/>
                <a:cs typeface="Calibri"/>
              </a:rPr>
              <a:t>which</a:t>
            </a:r>
            <a:r>
              <a:rPr spc="40" dirty="0">
                <a:latin typeface="Calibri"/>
                <a:cs typeface="Calibri"/>
              </a:rPr>
              <a:t> </a:t>
            </a:r>
            <a:r>
              <a:rPr spc="-13" dirty="0">
                <a:latin typeface="Calibri"/>
                <a:cs typeface="Calibri"/>
              </a:rPr>
              <a:t>have</a:t>
            </a:r>
            <a:r>
              <a:rPr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same </a:t>
            </a:r>
            <a:r>
              <a:rPr dirty="0">
                <a:latin typeface="Calibri"/>
                <a:cs typeface="Calibri"/>
              </a:rPr>
              <a:t>file </a:t>
            </a:r>
            <a:r>
              <a:rPr spc="-20" dirty="0">
                <a:latin typeface="Calibri"/>
                <a:cs typeface="Calibri"/>
              </a:rPr>
              <a:t>updated</a:t>
            </a:r>
            <a:r>
              <a:rPr spc="47" dirty="0">
                <a:latin typeface="Calibri"/>
                <a:cs typeface="Calibri"/>
              </a:rPr>
              <a:t> </a:t>
            </a:r>
            <a:r>
              <a:rPr spc="-27" dirty="0">
                <a:latin typeface="Calibri"/>
                <a:cs typeface="Calibri"/>
              </a:rPr>
              <a:t>by</a:t>
            </a:r>
            <a:r>
              <a:rPr spc="73" dirty="0">
                <a:latin typeface="Calibri"/>
                <a:cs typeface="Calibri"/>
              </a:rPr>
              <a:t> </a:t>
            </a:r>
            <a:r>
              <a:rPr dirty="0">
                <a:latin typeface="Calibri"/>
                <a:cs typeface="Calibri"/>
              </a:rPr>
              <a:t>two</a:t>
            </a:r>
            <a:r>
              <a:rPr spc="-53" dirty="0">
                <a:latin typeface="Calibri"/>
                <a:cs typeface="Calibri"/>
              </a:rPr>
              <a:t> </a:t>
            </a:r>
            <a:r>
              <a:rPr spc="-7" dirty="0">
                <a:latin typeface="Calibri"/>
                <a:cs typeface="Calibri"/>
              </a:rPr>
              <a:t>different</a:t>
            </a:r>
            <a:endParaRPr>
              <a:latin typeface="Calibri"/>
              <a:cs typeface="Calibri"/>
            </a:endParaRPr>
          </a:p>
          <a:p>
            <a:pPr marL="16933">
              <a:lnSpc>
                <a:spcPts val="2133"/>
              </a:lnSpc>
            </a:pPr>
            <a:r>
              <a:rPr spc="-13" dirty="0">
                <a:latin typeface="Calibri"/>
                <a:cs typeface="Calibri"/>
              </a:rPr>
              <a:t>developers.</a:t>
            </a:r>
            <a:r>
              <a:rPr spc="27" dirty="0">
                <a:latin typeface="Calibri"/>
                <a:cs typeface="Calibri"/>
              </a:rPr>
              <a:t> </a:t>
            </a:r>
            <a:r>
              <a:rPr spc="-7" dirty="0">
                <a:latin typeface="Calibri"/>
                <a:cs typeface="Calibri"/>
              </a:rPr>
              <a:t>Let’s</a:t>
            </a:r>
            <a:r>
              <a:rPr spc="-13" dirty="0">
                <a:latin typeface="Calibri"/>
                <a:cs typeface="Calibri"/>
              </a:rPr>
              <a:t> </a:t>
            </a:r>
            <a:r>
              <a:rPr spc="-27" dirty="0">
                <a:latin typeface="Calibri"/>
                <a:cs typeface="Calibri"/>
              </a:rPr>
              <a:t>understand</a:t>
            </a:r>
            <a:r>
              <a:rPr spc="40" dirty="0">
                <a:latin typeface="Calibri"/>
                <a:cs typeface="Calibri"/>
              </a:rPr>
              <a:t> </a:t>
            </a:r>
            <a:r>
              <a:rPr spc="-13" dirty="0">
                <a:latin typeface="Calibri"/>
                <a:cs typeface="Calibri"/>
              </a:rPr>
              <a:t>it</a:t>
            </a:r>
            <a:r>
              <a:rPr spc="-7" dirty="0">
                <a:latin typeface="Calibri"/>
                <a:cs typeface="Calibri"/>
              </a:rPr>
              <a:t> </a:t>
            </a:r>
            <a:r>
              <a:rPr spc="-27" dirty="0">
                <a:latin typeface="Calibri"/>
                <a:cs typeface="Calibri"/>
              </a:rPr>
              <a:t>using</a:t>
            </a:r>
            <a:r>
              <a:rPr spc="140" dirty="0">
                <a:latin typeface="Calibri"/>
                <a:cs typeface="Calibri"/>
              </a:rPr>
              <a:t> </a:t>
            </a:r>
            <a:r>
              <a:rPr dirty="0">
                <a:latin typeface="Calibri"/>
                <a:cs typeface="Calibri"/>
              </a:rPr>
              <a:t>a</a:t>
            </a:r>
            <a:r>
              <a:rPr spc="27" dirty="0">
                <a:latin typeface="Calibri"/>
                <a:cs typeface="Calibri"/>
              </a:rPr>
              <a:t> </a:t>
            </a:r>
            <a:r>
              <a:rPr dirty="0">
                <a:latin typeface="Calibri"/>
                <a:cs typeface="Calibri"/>
              </a:rPr>
              <a:t>scenario:</a:t>
            </a:r>
            <a:endParaRPr>
              <a:latin typeface="Calibri"/>
              <a:cs typeface="Calibri"/>
            </a:endParaRPr>
          </a:p>
        </p:txBody>
      </p:sp>
      <p:sp>
        <p:nvSpPr>
          <p:cNvPr id="18" name="object 18"/>
          <p:cNvSpPr txBox="1"/>
          <p:nvPr/>
        </p:nvSpPr>
        <p:spPr>
          <a:xfrm>
            <a:off x="7025985" y="2770204"/>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9" name="object 19"/>
          <p:cNvGrpSpPr/>
          <p:nvPr/>
        </p:nvGrpSpPr>
        <p:grpSpPr>
          <a:xfrm>
            <a:off x="4151375" y="2895600"/>
            <a:ext cx="2490893" cy="152400"/>
            <a:chOff x="3113531" y="2171700"/>
            <a:chExt cx="1868170" cy="114300"/>
          </a:xfrm>
        </p:grpSpPr>
        <p:pic>
          <p:nvPicPr>
            <p:cNvPr id="20" name="object 20"/>
            <p:cNvPicPr/>
            <p:nvPr/>
          </p:nvPicPr>
          <p:blipFill>
            <a:blip r:embed="rId7" cstate="print"/>
            <a:stretch>
              <a:fillRect/>
            </a:stretch>
          </p:blipFill>
          <p:spPr>
            <a:xfrm>
              <a:off x="3114659" y="2171700"/>
              <a:ext cx="1866899" cy="114300"/>
            </a:xfrm>
            <a:prstGeom prst="rect">
              <a:avLst/>
            </a:prstGeom>
          </p:spPr>
        </p:pic>
        <p:sp>
          <p:nvSpPr>
            <p:cNvPr id="21" name="object 21"/>
            <p:cNvSpPr/>
            <p:nvPr/>
          </p:nvSpPr>
          <p:spPr>
            <a:xfrm>
              <a:off x="3132581" y="2200656"/>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22" name="object 22"/>
          <p:cNvSpPr txBox="1"/>
          <p:nvPr/>
        </p:nvSpPr>
        <p:spPr>
          <a:xfrm>
            <a:off x="5606293" y="3150359"/>
            <a:ext cx="7730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53"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23" name="object 23"/>
          <p:cNvGrpSpPr/>
          <p:nvPr/>
        </p:nvGrpSpPr>
        <p:grpSpPr>
          <a:xfrm>
            <a:off x="3898900" y="2667000"/>
            <a:ext cx="2997200" cy="609600"/>
            <a:chOff x="2924175" y="2000250"/>
            <a:chExt cx="2247900" cy="457200"/>
          </a:xfrm>
        </p:grpSpPr>
        <p:pic>
          <p:nvPicPr>
            <p:cNvPr id="24" name="object 24"/>
            <p:cNvPicPr/>
            <p:nvPr/>
          </p:nvPicPr>
          <p:blipFill>
            <a:blip r:embed="rId8" cstate="print"/>
            <a:stretch>
              <a:fillRect/>
            </a:stretch>
          </p:blipFill>
          <p:spPr>
            <a:xfrm>
              <a:off x="4705350" y="2000250"/>
              <a:ext cx="466725" cy="457200"/>
            </a:xfrm>
            <a:prstGeom prst="rect">
              <a:avLst/>
            </a:prstGeom>
          </p:spPr>
        </p:pic>
        <p:sp>
          <p:nvSpPr>
            <p:cNvPr id="25" name="object 25"/>
            <p:cNvSpPr/>
            <p:nvPr/>
          </p:nvSpPr>
          <p:spPr>
            <a:xfrm>
              <a:off x="4749789" y="2044324"/>
              <a:ext cx="330200" cy="321945"/>
            </a:xfrm>
            <a:custGeom>
              <a:avLst/>
              <a:gdLst/>
              <a:ahLst/>
              <a:cxnLst/>
              <a:rect l="l" t="t" r="r" b="b"/>
              <a:pathLst>
                <a:path w="330200" h="321944">
                  <a:moveTo>
                    <a:pt x="164866" y="0"/>
                  </a:moveTo>
                  <a:lnTo>
                    <a:pt x="121030" y="5744"/>
                  </a:lnTo>
                  <a:lnTo>
                    <a:pt x="81645" y="21954"/>
                  </a:lnTo>
                  <a:lnTo>
                    <a:pt x="48280" y="47096"/>
                  </a:lnTo>
                  <a:lnTo>
                    <a:pt x="22504" y="79636"/>
                  </a:lnTo>
                  <a:lnTo>
                    <a:pt x="5887" y="118039"/>
                  </a:lnTo>
                  <a:lnTo>
                    <a:pt x="0" y="160772"/>
                  </a:lnTo>
                  <a:lnTo>
                    <a:pt x="5887" y="203552"/>
                  </a:lnTo>
                  <a:lnTo>
                    <a:pt x="22504" y="241969"/>
                  </a:lnTo>
                  <a:lnTo>
                    <a:pt x="48280" y="274502"/>
                  </a:lnTo>
                  <a:lnTo>
                    <a:pt x="81645" y="299627"/>
                  </a:lnTo>
                  <a:lnTo>
                    <a:pt x="121030" y="315818"/>
                  </a:lnTo>
                  <a:lnTo>
                    <a:pt x="164866" y="321554"/>
                  </a:lnTo>
                  <a:lnTo>
                    <a:pt x="208679" y="315818"/>
                  </a:lnTo>
                  <a:lnTo>
                    <a:pt x="248033" y="299627"/>
                  </a:lnTo>
                  <a:lnTo>
                    <a:pt x="281364" y="274502"/>
                  </a:lnTo>
                  <a:lnTo>
                    <a:pt x="307108" y="241969"/>
                  </a:lnTo>
                  <a:lnTo>
                    <a:pt x="323701" y="203552"/>
                  </a:lnTo>
                  <a:lnTo>
                    <a:pt x="329580" y="160772"/>
                  </a:lnTo>
                  <a:lnTo>
                    <a:pt x="323701" y="118039"/>
                  </a:lnTo>
                  <a:lnTo>
                    <a:pt x="307108" y="79636"/>
                  </a:lnTo>
                  <a:lnTo>
                    <a:pt x="281364" y="47096"/>
                  </a:lnTo>
                  <a:lnTo>
                    <a:pt x="248033" y="21954"/>
                  </a:lnTo>
                  <a:lnTo>
                    <a:pt x="208679" y="5744"/>
                  </a:lnTo>
                  <a:lnTo>
                    <a:pt x="164866" y="0"/>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9" cstate="print"/>
            <a:stretch>
              <a:fillRect/>
            </a:stretch>
          </p:blipFill>
          <p:spPr>
            <a:xfrm>
              <a:off x="2924175" y="2000250"/>
              <a:ext cx="466725" cy="457200"/>
            </a:xfrm>
            <a:prstGeom prst="rect">
              <a:avLst/>
            </a:prstGeom>
          </p:spPr>
        </p:pic>
        <p:sp>
          <p:nvSpPr>
            <p:cNvPr id="27" name="object 27"/>
            <p:cNvSpPr/>
            <p:nvPr/>
          </p:nvSpPr>
          <p:spPr>
            <a:xfrm>
              <a:off x="2967858" y="2039874"/>
              <a:ext cx="329565" cy="321945"/>
            </a:xfrm>
            <a:custGeom>
              <a:avLst/>
              <a:gdLst/>
              <a:ahLst/>
              <a:cxnLst/>
              <a:rect l="l" t="t" r="r" b="b"/>
              <a:pathLst>
                <a:path w="329564" h="321944">
                  <a:moveTo>
                    <a:pt x="164723" y="0"/>
                  </a:moveTo>
                  <a:lnTo>
                    <a:pt x="120949" y="5744"/>
                  </a:lnTo>
                  <a:lnTo>
                    <a:pt x="81604" y="21956"/>
                  </a:lnTo>
                  <a:lnTo>
                    <a:pt x="48263" y="47101"/>
                  </a:lnTo>
                  <a:lnTo>
                    <a:pt x="22499" y="79643"/>
                  </a:lnTo>
                  <a:lnTo>
                    <a:pt x="5887" y="118048"/>
                  </a:lnTo>
                  <a:lnTo>
                    <a:pt x="0" y="160781"/>
                  </a:lnTo>
                  <a:lnTo>
                    <a:pt x="5887" y="203515"/>
                  </a:lnTo>
                  <a:lnTo>
                    <a:pt x="22499" y="241920"/>
                  </a:lnTo>
                  <a:lnTo>
                    <a:pt x="48263" y="274462"/>
                  </a:lnTo>
                  <a:lnTo>
                    <a:pt x="81604" y="299607"/>
                  </a:lnTo>
                  <a:lnTo>
                    <a:pt x="120949" y="315819"/>
                  </a:lnTo>
                  <a:lnTo>
                    <a:pt x="164723" y="321563"/>
                  </a:lnTo>
                  <a:lnTo>
                    <a:pt x="208556" y="315819"/>
                  </a:lnTo>
                  <a:lnTo>
                    <a:pt x="247935" y="299607"/>
                  </a:lnTo>
                  <a:lnTo>
                    <a:pt x="281293" y="274462"/>
                  </a:lnTo>
                  <a:lnTo>
                    <a:pt x="307062" y="241920"/>
                  </a:lnTo>
                  <a:lnTo>
                    <a:pt x="323673" y="203515"/>
                  </a:lnTo>
                  <a:lnTo>
                    <a:pt x="329558" y="160781"/>
                  </a:lnTo>
                  <a:lnTo>
                    <a:pt x="323673" y="118048"/>
                  </a:lnTo>
                  <a:lnTo>
                    <a:pt x="307062" y="79643"/>
                  </a:lnTo>
                  <a:lnTo>
                    <a:pt x="281293" y="47101"/>
                  </a:lnTo>
                  <a:lnTo>
                    <a:pt x="247935" y="21956"/>
                  </a:lnTo>
                  <a:lnTo>
                    <a:pt x="208556" y="5744"/>
                  </a:lnTo>
                  <a:lnTo>
                    <a:pt x="164723" y="0"/>
                  </a:lnTo>
                  <a:close/>
                </a:path>
              </a:pathLst>
            </a:custGeom>
            <a:solidFill>
              <a:srgbClr val="5F4778"/>
            </a:solidFill>
          </p:spPr>
          <p:txBody>
            <a:bodyPr wrap="square" lIns="0" tIns="0" rIns="0" bIns="0" rtlCol="0"/>
            <a:lstStyle/>
            <a:p>
              <a:endParaRPr sz="2400"/>
            </a:p>
          </p:txBody>
        </p:sp>
      </p:grpSp>
      <p:sp>
        <p:nvSpPr>
          <p:cNvPr id="28" name="object 28"/>
          <p:cNvSpPr txBox="1"/>
          <p:nvPr/>
        </p:nvSpPr>
        <p:spPr>
          <a:xfrm>
            <a:off x="3280835" y="3150359"/>
            <a:ext cx="760307" cy="39925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sp>
        <p:nvSpPr>
          <p:cNvPr id="29" name="object 29"/>
          <p:cNvSpPr txBox="1"/>
          <p:nvPr/>
        </p:nvSpPr>
        <p:spPr>
          <a:xfrm>
            <a:off x="9123348" y="3924212"/>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sp>
        <p:nvSpPr>
          <p:cNvPr id="30" name="object 30"/>
          <p:cNvSpPr txBox="1"/>
          <p:nvPr/>
        </p:nvSpPr>
        <p:spPr>
          <a:xfrm>
            <a:off x="9123349" y="5094391"/>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31" name="object 31"/>
          <p:cNvPicPr/>
          <p:nvPr/>
        </p:nvPicPr>
        <p:blipFill>
          <a:blip r:embed="rId10" cstate="print"/>
          <a:stretch>
            <a:fillRect/>
          </a:stretch>
        </p:blipFill>
        <p:spPr>
          <a:xfrm>
            <a:off x="5397372" y="3829609"/>
            <a:ext cx="655429" cy="586223"/>
          </a:xfrm>
          <a:prstGeom prst="rect">
            <a:avLst/>
          </a:prstGeom>
        </p:spPr>
      </p:pic>
      <p:pic>
        <p:nvPicPr>
          <p:cNvPr id="32" name="object 32"/>
          <p:cNvPicPr/>
          <p:nvPr/>
        </p:nvPicPr>
        <p:blipFill>
          <a:blip r:embed="rId11" cstate="print"/>
          <a:stretch>
            <a:fillRect/>
          </a:stretch>
        </p:blipFill>
        <p:spPr>
          <a:xfrm>
            <a:off x="5377229" y="4975965"/>
            <a:ext cx="657215" cy="589651"/>
          </a:xfrm>
          <a:prstGeom prst="rect">
            <a:avLst/>
          </a:prstGeom>
        </p:spPr>
      </p:pic>
      <p:sp>
        <p:nvSpPr>
          <p:cNvPr id="33" name="object 33"/>
          <p:cNvSpPr txBox="1"/>
          <p:nvPr/>
        </p:nvSpPr>
        <p:spPr>
          <a:xfrm>
            <a:off x="693839" y="4129106"/>
            <a:ext cx="3883660" cy="1124240"/>
          </a:xfrm>
          <a:prstGeom prst="rect">
            <a:avLst/>
          </a:prstGeom>
        </p:spPr>
        <p:txBody>
          <a:bodyPr vert="horz" wrap="square" lIns="0" tIns="16087" rIns="0" bIns="0" rtlCol="0">
            <a:spAutoFit/>
          </a:bodyPr>
          <a:lstStyle/>
          <a:p>
            <a:pPr marL="16933" marR="6773">
              <a:lnSpc>
                <a:spcPct val="100499"/>
              </a:lnSpc>
              <a:spcBef>
                <a:spcPts val="127"/>
              </a:spcBef>
            </a:pPr>
            <a:r>
              <a:rPr spc="-13" dirty="0">
                <a:latin typeface="Calibri"/>
                <a:cs typeface="Calibri"/>
              </a:rPr>
              <a:t>Imagine,</a:t>
            </a:r>
            <a:r>
              <a:rPr spc="47" dirty="0">
                <a:latin typeface="Calibri"/>
                <a:cs typeface="Calibri"/>
              </a:rPr>
              <a:t> </a:t>
            </a:r>
            <a:r>
              <a:rPr dirty="0">
                <a:latin typeface="Calibri"/>
                <a:cs typeface="Calibri"/>
              </a:rPr>
              <a:t>two</a:t>
            </a:r>
            <a:r>
              <a:rPr spc="-60" dirty="0">
                <a:latin typeface="Calibri"/>
                <a:cs typeface="Calibri"/>
              </a:rPr>
              <a:t> </a:t>
            </a:r>
            <a:r>
              <a:rPr spc="-13" dirty="0">
                <a:latin typeface="Calibri"/>
                <a:cs typeface="Calibri"/>
              </a:rPr>
              <a:t>developers</a:t>
            </a:r>
            <a:r>
              <a:rPr spc="93" dirty="0">
                <a:latin typeface="Calibri"/>
                <a:cs typeface="Calibri"/>
              </a:rPr>
              <a:t> </a:t>
            </a:r>
            <a:r>
              <a:rPr spc="-7" dirty="0">
                <a:latin typeface="Calibri"/>
                <a:cs typeface="Calibri"/>
              </a:rPr>
              <a:t>have</a:t>
            </a:r>
            <a:r>
              <a:rPr dirty="0">
                <a:latin typeface="Calibri"/>
                <a:cs typeface="Calibri"/>
              </a:rPr>
              <a:t> </a:t>
            </a:r>
            <a:r>
              <a:rPr spc="-13" dirty="0">
                <a:latin typeface="Calibri"/>
                <a:cs typeface="Calibri"/>
              </a:rPr>
              <a:t>been</a:t>
            </a:r>
            <a:r>
              <a:rPr spc="47" dirty="0">
                <a:latin typeface="Calibri"/>
                <a:cs typeface="Calibri"/>
              </a:rPr>
              <a:t> </a:t>
            </a:r>
            <a:r>
              <a:rPr spc="-20" dirty="0">
                <a:latin typeface="Calibri"/>
                <a:cs typeface="Calibri"/>
              </a:rPr>
              <a:t>given </a:t>
            </a:r>
            <a:r>
              <a:rPr spc="-387" dirty="0">
                <a:latin typeface="Calibri"/>
                <a:cs typeface="Calibri"/>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13" dirty="0">
                <a:latin typeface="Calibri"/>
                <a:cs typeface="Calibri"/>
              </a:rPr>
              <a:t>t</a:t>
            </a:r>
            <a:r>
              <a:rPr spc="33" dirty="0">
                <a:latin typeface="Calibri"/>
                <a:cs typeface="Calibri"/>
              </a:rPr>
              <a:t>a</a:t>
            </a:r>
            <a:r>
              <a:rPr spc="-7" dirty="0">
                <a:latin typeface="Calibri"/>
                <a:cs typeface="Calibri"/>
              </a:rPr>
              <a:t>s</a:t>
            </a:r>
            <a:r>
              <a:rPr dirty="0">
                <a:latin typeface="Calibri"/>
                <a:cs typeface="Calibri"/>
              </a:rPr>
              <a:t>k</a:t>
            </a:r>
            <a:r>
              <a:rPr spc="-73"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33" dirty="0">
                <a:latin typeface="Calibri"/>
                <a:cs typeface="Calibri"/>
              </a:rPr>
              <a:t>a</a:t>
            </a:r>
            <a:r>
              <a:rPr spc="-47" dirty="0">
                <a:latin typeface="Calibri"/>
                <a:cs typeface="Calibri"/>
              </a:rPr>
              <a:t>dd</a:t>
            </a:r>
            <a:r>
              <a:rPr spc="-20" dirty="0">
                <a:latin typeface="Calibri"/>
                <a:cs typeface="Calibri"/>
              </a:rPr>
              <a:t>i</a:t>
            </a:r>
            <a:r>
              <a:rPr spc="-47" dirty="0">
                <a:latin typeface="Calibri"/>
                <a:cs typeface="Calibri"/>
              </a:rPr>
              <a:t>n</a:t>
            </a:r>
            <a:r>
              <a:rPr dirty="0">
                <a:latin typeface="Calibri"/>
                <a:cs typeface="Calibri"/>
              </a:rPr>
              <a:t>g</a:t>
            </a:r>
            <a:r>
              <a:rPr spc="100" dirty="0">
                <a:latin typeface="Times New Roman"/>
                <a:cs typeface="Times New Roman"/>
              </a:rPr>
              <a:t> </a:t>
            </a:r>
            <a:r>
              <a:rPr spc="47" dirty="0">
                <a:latin typeface="Calibri"/>
                <a:cs typeface="Calibri"/>
              </a:rPr>
              <a:t>f</a:t>
            </a:r>
            <a:r>
              <a:rPr dirty="0">
                <a:latin typeface="Calibri"/>
                <a:cs typeface="Calibri"/>
              </a:rPr>
              <a:t>e</a:t>
            </a:r>
            <a:r>
              <a:rPr spc="40"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es</a:t>
            </a:r>
            <a:r>
              <a:rPr spc="-147" dirty="0">
                <a:latin typeface="Times New Roman"/>
                <a:cs typeface="Times New Roman"/>
              </a:rPr>
              <a:t> </a:t>
            </a:r>
            <a:r>
              <a:rPr dirty="0">
                <a:latin typeface="Calibri"/>
                <a:cs typeface="Calibri"/>
              </a:rPr>
              <a:t>to</a:t>
            </a:r>
            <a:r>
              <a:rPr spc="-107" dirty="0">
                <a:latin typeface="Times New Roman"/>
                <a:cs typeface="Times New Roman"/>
              </a:rPr>
              <a:t> </a:t>
            </a:r>
            <a:r>
              <a:rPr dirty="0">
                <a:latin typeface="Calibri"/>
                <a:cs typeface="Calibri"/>
              </a:rPr>
              <a:t>a</a:t>
            </a:r>
            <a:r>
              <a:rPr spc="-13"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d</a:t>
            </a:r>
            <a:r>
              <a:rPr dirty="0">
                <a:latin typeface="Calibri"/>
                <a:cs typeface="Calibri"/>
              </a:rPr>
              <a:t>e, </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ey</a:t>
            </a:r>
            <a:r>
              <a:rPr spc="33" dirty="0">
                <a:latin typeface="Times New Roman"/>
                <a:cs typeface="Times New Roman"/>
              </a:rPr>
              <a:t> </a:t>
            </a:r>
            <a:r>
              <a:rPr spc="-47" dirty="0">
                <a:latin typeface="Calibri"/>
                <a:cs typeface="Calibri"/>
              </a:rPr>
              <a:t>b</a:t>
            </a:r>
            <a:r>
              <a:rPr spc="47" dirty="0">
                <a:latin typeface="Calibri"/>
                <a:cs typeface="Calibri"/>
              </a:rPr>
              <a:t>o</a:t>
            </a:r>
            <a:r>
              <a:rPr dirty="0">
                <a:latin typeface="Calibri"/>
                <a:cs typeface="Calibri"/>
              </a:rPr>
              <a:t>th</a:t>
            </a:r>
            <a:r>
              <a:rPr spc="-100" dirty="0">
                <a:latin typeface="Times New Roman"/>
                <a:cs typeface="Times New Roman"/>
              </a:rPr>
              <a:t> </a:t>
            </a:r>
            <a:r>
              <a:rPr spc="-47" dirty="0">
                <a:latin typeface="Calibri"/>
                <a:cs typeface="Calibri"/>
              </a:rPr>
              <a:t>h</a:t>
            </a:r>
            <a:r>
              <a:rPr spc="33" dirty="0">
                <a:latin typeface="Calibri"/>
                <a:cs typeface="Calibri"/>
              </a:rPr>
              <a:t>a</a:t>
            </a:r>
            <a:r>
              <a:rPr spc="-13" dirty="0">
                <a:latin typeface="Calibri"/>
                <a:cs typeface="Calibri"/>
              </a:rPr>
              <a:t>v</a:t>
            </a:r>
            <a:r>
              <a:rPr dirty="0">
                <a:latin typeface="Calibri"/>
                <a:cs typeface="Calibri"/>
              </a:rPr>
              <a:t>e</a:t>
            </a:r>
            <a:r>
              <a:rPr spc="-47" dirty="0">
                <a:latin typeface="Times New Roman"/>
                <a:cs typeface="Times New Roman"/>
              </a:rPr>
              <a:t> </a:t>
            </a:r>
            <a:r>
              <a:rPr spc="-13" dirty="0">
                <a:latin typeface="Calibri"/>
                <a:cs typeface="Calibri"/>
              </a:rPr>
              <a:t>t</a:t>
            </a:r>
            <a:r>
              <a:rPr dirty="0">
                <a:latin typeface="Calibri"/>
                <a:cs typeface="Calibri"/>
              </a:rPr>
              <a:t>o</a:t>
            </a:r>
            <a:r>
              <a:rPr spc="-107" dirty="0">
                <a:latin typeface="Times New Roman"/>
                <a:cs typeface="Times New Roman"/>
              </a:rPr>
              <a:t> </a:t>
            </a:r>
            <a:r>
              <a:rPr spc="33" dirty="0">
                <a:latin typeface="Calibri"/>
                <a:cs typeface="Calibri"/>
              </a:rPr>
              <a:t>a</a:t>
            </a:r>
            <a:r>
              <a:rPr spc="-47" dirty="0">
                <a:latin typeface="Calibri"/>
                <a:cs typeface="Calibri"/>
              </a:rPr>
              <a:t>d</a:t>
            </a:r>
            <a:r>
              <a:rPr dirty="0">
                <a:latin typeface="Calibri"/>
                <a:cs typeface="Calibri"/>
              </a:rPr>
              <a:t>d</a:t>
            </a:r>
            <a:r>
              <a:rPr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7" dirty="0">
                <a:latin typeface="Calibri"/>
                <a:cs typeface="Calibri"/>
              </a:rPr>
              <a:t>i</a:t>
            </a:r>
            <a:r>
              <a:rPr dirty="0">
                <a:latin typeface="Calibri"/>
                <a:cs typeface="Calibri"/>
              </a:rPr>
              <a:t>r</a:t>
            </a:r>
            <a:r>
              <a:rPr spc="13"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d</a:t>
            </a:r>
            <a:r>
              <a:rPr dirty="0">
                <a:latin typeface="Calibri"/>
                <a:cs typeface="Calibri"/>
              </a:rPr>
              <a:t>e</a:t>
            </a:r>
            <a:r>
              <a:rPr spc="-147" dirty="0">
                <a:latin typeface="Times New Roman"/>
                <a:cs typeface="Times New Roman"/>
              </a:rPr>
              <a:t> </a:t>
            </a:r>
            <a:r>
              <a:rPr spc="-20" dirty="0">
                <a:latin typeface="Calibri"/>
                <a:cs typeface="Calibri"/>
              </a:rPr>
              <a:t>i</a:t>
            </a:r>
            <a:r>
              <a:rPr dirty="0">
                <a:latin typeface="Calibri"/>
                <a:cs typeface="Calibri"/>
              </a:rPr>
              <a:t>n </a:t>
            </a:r>
            <a:r>
              <a:rPr dirty="0">
                <a:latin typeface="Times New Roman"/>
                <a:cs typeface="Times New Roman"/>
              </a:rPr>
              <a:t> </a:t>
            </a:r>
            <a:r>
              <a:rPr b="1" i="1" spc="27" dirty="0">
                <a:latin typeface="Calibri"/>
                <a:cs typeface="Calibri"/>
              </a:rPr>
              <a:t>f</a:t>
            </a:r>
            <a:r>
              <a:rPr b="1" i="1" spc="47" dirty="0">
                <a:latin typeface="Calibri"/>
                <a:cs typeface="Calibri"/>
              </a:rPr>
              <a:t>un</a:t>
            </a:r>
            <a:r>
              <a:rPr b="1" i="1" spc="-40" dirty="0">
                <a:latin typeface="Calibri"/>
                <a:cs typeface="Calibri"/>
              </a:rPr>
              <a:t>c</a:t>
            </a:r>
            <a:r>
              <a:rPr b="1" i="1" spc="-27" dirty="0">
                <a:latin typeface="Calibri"/>
                <a:cs typeface="Calibri"/>
              </a:rPr>
              <a:t>t</a:t>
            </a:r>
            <a:r>
              <a:rPr b="1" i="1" spc="-47" dirty="0">
                <a:latin typeface="Calibri"/>
                <a:cs typeface="Calibri"/>
              </a:rPr>
              <a:t>i</a:t>
            </a:r>
            <a:r>
              <a:rPr b="1" i="1" spc="47" dirty="0">
                <a:latin typeface="Calibri"/>
                <a:cs typeface="Calibri"/>
              </a:rPr>
              <a:t>on</a:t>
            </a:r>
            <a:r>
              <a:rPr b="1" i="1" spc="-13" dirty="0">
                <a:latin typeface="Calibri"/>
                <a:cs typeface="Calibri"/>
              </a:rPr>
              <a:t>s</a:t>
            </a:r>
            <a:r>
              <a:rPr b="1" i="1" spc="13" dirty="0">
                <a:latin typeface="Calibri"/>
                <a:cs typeface="Calibri"/>
              </a:rPr>
              <a:t>.</a:t>
            </a:r>
            <a:r>
              <a:rPr b="1" i="1" dirty="0">
                <a:latin typeface="Calibri"/>
                <a:cs typeface="Calibri"/>
              </a:rPr>
              <a:t>c</a:t>
            </a:r>
            <a:r>
              <a:rPr spc="-193"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a:t>
            </a:r>
            <a:endParaRPr>
              <a:latin typeface="Calibri"/>
              <a:cs typeface="Calibri"/>
            </a:endParaRPr>
          </a:p>
        </p:txBody>
      </p:sp>
      <p:pic>
        <p:nvPicPr>
          <p:cNvPr id="34" name="object 34" hidden="1"/>
          <p:cNvPicPr/>
          <p:nvPr/>
        </p:nvPicPr>
        <p:blipFill>
          <a:blip r:embed="rId12" cstate="print"/>
          <a:stretch>
            <a:fillRect/>
          </a:stretch>
        </p:blipFill>
        <p:spPr>
          <a:xfrm>
            <a:off x="1" y="2033"/>
            <a:ext cx="12138151" cy="685596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56121" y="2146301"/>
            <a:ext cx="3543300" cy="3136900"/>
            <a:chOff x="3267090" y="1609725"/>
            <a:chExt cx="2657475" cy="2352675"/>
          </a:xfrm>
        </p:grpSpPr>
        <p:pic>
          <p:nvPicPr>
            <p:cNvPr id="3" name="object 3"/>
            <p:cNvPicPr/>
            <p:nvPr/>
          </p:nvPicPr>
          <p:blipFill>
            <a:blip r:embed="rId2" cstate="print"/>
            <a:stretch>
              <a:fillRect/>
            </a:stretch>
          </p:blipFill>
          <p:spPr>
            <a:xfrm>
              <a:off x="3267090" y="1609725"/>
              <a:ext cx="2657475" cy="2352675"/>
            </a:xfrm>
            <a:prstGeom prst="rect">
              <a:avLst/>
            </a:prstGeom>
          </p:spPr>
        </p:pic>
        <p:sp>
          <p:nvSpPr>
            <p:cNvPr id="4" name="object 4"/>
            <p:cNvSpPr/>
            <p:nvPr/>
          </p:nvSpPr>
          <p:spPr>
            <a:xfrm>
              <a:off x="3290833" y="1626726"/>
              <a:ext cx="2562860" cy="2265045"/>
            </a:xfrm>
            <a:custGeom>
              <a:avLst/>
              <a:gdLst/>
              <a:ahLst/>
              <a:cxnLst/>
              <a:rect l="l" t="t" r="r" b="b"/>
              <a:pathLst>
                <a:path w="2562860" h="2265045">
                  <a:moveTo>
                    <a:pt x="2562474" y="0"/>
                  </a:moveTo>
                  <a:lnTo>
                    <a:pt x="0" y="0"/>
                  </a:lnTo>
                  <a:lnTo>
                    <a:pt x="0" y="2264795"/>
                  </a:lnTo>
                  <a:lnTo>
                    <a:pt x="2562474" y="2264795"/>
                  </a:lnTo>
                  <a:lnTo>
                    <a:pt x="2562474"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6" name="object 6"/>
          <p:cNvSpPr txBox="1"/>
          <p:nvPr/>
        </p:nvSpPr>
        <p:spPr>
          <a:xfrm>
            <a:off x="602828" y="1229355"/>
            <a:ext cx="5094393"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a:t>
            </a:r>
            <a:r>
              <a:rPr spc="-47" dirty="0">
                <a:latin typeface="Calibri"/>
                <a:cs typeface="Calibri"/>
              </a:rPr>
              <a:t>h</a:t>
            </a:r>
            <a:r>
              <a:rPr dirty="0">
                <a:latin typeface="Calibri"/>
                <a:cs typeface="Calibri"/>
              </a:rPr>
              <a:t>e</a:t>
            </a:r>
            <a:r>
              <a:rPr spc="-40" dirty="0">
                <a:latin typeface="Times New Roman"/>
                <a:cs typeface="Times New Roman"/>
              </a:rPr>
              <a:t> </a:t>
            </a:r>
            <a:r>
              <a:rPr spc="47" dirty="0">
                <a:latin typeface="Calibri"/>
                <a:cs typeface="Calibri"/>
              </a:rPr>
              <a:t>f</a:t>
            </a:r>
            <a:r>
              <a:rPr spc="-47" dirty="0">
                <a:latin typeface="Calibri"/>
                <a:cs typeface="Calibri"/>
              </a:rPr>
              <a:t>un</a:t>
            </a:r>
            <a:r>
              <a:rPr spc="33" dirty="0">
                <a:latin typeface="Calibri"/>
                <a:cs typeface="Calibri"/>
              </a:rPr>
              <a:t>c</a:t>
            </a:r>
            <a:r>
              <a:rPr dirty="0">
                <a:latin typeface="Calibri"/>
                <a:cs typeface="Calibri"/>
              </a:rPr>
              <a:t>t</a:t>
            </a:r>
            <a:r>
              <a:rPr spc="-20" dirty="0">
                <a:latin typeface="Calibri"/>
                <a:cs typeface="Calibri"/>
              </a:rPr>
              <a:t>i</a:t>
            </a:r>
            <a:r>
              <a:rPr spc="47" dirty="0">
                <a:latin typeface="Calibri"/>
                <a:cs typeface="Calibri"/>
              </a:rPr>
              <a:t>o</a:t>
            </a:r>
            <a:r>
              <a:rPr spc="-47" dirty="0">
                <a:latin typeface="Calibri"/>
                <a:cs typeface="Calibri"/>
              </a:rPr>
              <a:t>n</a:t>
            </a:r>
            <a:r>
              <a:rPr spc="-7" dirty="0">
                <a:latin typeface="Calibri"/>
                <a:cs typeface="Calibri"/>
              </a:rPr>
              <a:t>s</a:t>
            </a:r>
            <a:r>
              <a:rPr spc="40" dirty="0">
                <a:latin typeface="Calibri"/>
                <a:cs typeface="Calibri"/>
              </a:rPr>
              <a:t>.</a:t>
            </a:r>
            <a:r>
              <a:rPr dirty="0">
                <a:latin typeface="Calibri"/>
                <a:cs typeface="Calibri"/>
              </a:rPr>
              <a:t>c</a:t>
            </a:r>
            <a:r>
              <a:rPr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a:t>
            </a:r>
            <a:r>
              <a:rPr spc="-47" dirty="0">
                <a:latin typeface="Times New Roman"/>
                <a:cs typeface="Times New Roman"/>
              </a:rPr>
              <a:t> </a:t>
            </a:r>
            <a:r>
              <a:rPr spc="-20"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60" dirty="0">
                <a:latin typeface="Times New Roman"/>
                <a:cs typeface="Times New Roman"/>
              </a:rPr>
              <a:t> </a:t>
            </a:r>
            <a:r>
              <a:rPr spc="-7" dirty="0">
                <a:latin typeface="Calibri"/>
                <a:cs typeface="Calibri"/>
              </a:rPr>
              <a:t>s</a:t>
            </a:r>
            <a:r>
              <a:rPr spc="40" dirty="0">
                <a:latin typeface="Calibri"/>
                <a:cs typeface="Calibri"/>
              </a:rPr>
              <a:t>o</a:t>
            </a:r>
            <a:r>
              <a:rPr spc="-40" dirty="0">
                <a:latin typeface="Calibri"/>
                <a:cs typeface="Calibri"/>
              </a:rPr>
              <a:t>m</a:t>
            </a:r>
            <a:r>
              <a:rPr dirty="0">
                <a:latin typeface="Calibri"/>
                <a:cs typeface="Calibri"/>
              </a:rPr>
              <a:t>et</a:t>
            </a:r>
            <a:r>
              <a:rPr spc="-47" dirty="0">
                <a:latin typeface="Calibri"/>
                <a:cs typeface="Calibri"/>
              </a:rPr>
              <a:t>h</a:t>
            </a:r>
            <a:r>
              <a:rPr spc="-20" dirty="0">
                <a:latin typeface="Calibri"/>
                <a:cs typeface="Calibri"/>
              </a:rPr>
              <a:t>i</a:t>
            </a:r>
            <a:r>
              <a:rPr spc="-47" dirty="0">
                <a:latin typeface="Calibri"/>
                <a:cs typeface="Calibri"/>
              </a:rPr>
              <a:t>n</a:t>
            </a:r>
            <a:r>
              <a:rPr dirty="0">
                <a:latin typeface="Calibri"/>
                <a:cs typeface="Calibri"/>
              </a:rPr>
              <a:t>g</a:t>
            </a:r>
            <a:r>
              <a:rPr dirty="0">
                <a:latin typeface="Times New Roman"/>
                <a:cs typeface="Times New Roman"/>
              </a:rPr>
              <a:t> </a:t>
            </a:r>
            <a:r>
              <a:rPr spc="-20" dirty="0">
                <a:latin typeface="Calibri"/>
                <a:cs typeface="Calibri"/>
              </a:rPr>
              <a:t>li</a:t>
            </a:r>
            <a:r>
              <a:rPr spc="-120" dirty="0">
                <a:latin typeface="Calibri"/>
                <a:cs typeface="Calibri"/>
              </a:rPr>
              <a:t>k</a:t>
            </a:r>
            <a:r>
              <a:rPr dirty="0">
                <a:latin typeface="Calibri"/>
                <a:cs typeface="Calibri"/>
              </a:rPr>
              <a:t>e</a:t>
            </a:r>
            <a:r>
              <a:rPr spc="53" dirty="0">
                <a:latin typeface="Times New Roman"/>
                <a:cs typeface="Times New Roman"/>
              </a:rPr>
              <a:t> </a:t>
            </a:r>
            <a:r>
              <a:rPr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r>
              <a:rPr spc="40" dirty="0">
                <a:latin typeface="Times New Roman"/>
                <a:cs typeface="Times New Roman"/>
              </a:rPr>
              <a:t> </a:t>
            </a:r>
            <a:r>
              <a:rPr spc="33" dirty="0">
                <a:latin typeface="Calibri"/>
                <a:cs typeface="Calibri"/>
              </a:rPr>
              <a:t>a</a:t>
            </a:r>
            <a:r>
              <a:rPr dirty="0">
                <a:latin typeface="Calibri"/>
                <a:cs typeface="Calibri"/>
              </a:rPr>
              <a:t>s</a:t>
            </a:r>
            <a:r>
              <a:rPr spc="-160"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47" dirty="0">
                <a:latin typeface="Calibri"/>
                <a:cs typeface="Calibri"/>
              </a:rPr>
              <a:t>n</a:t>
            </a:r>
            <a:r>
              <a:rPr spc="47" dirty="0">
                <a:latin typeface="Calibri"/>
                <a:cs typeface="Calibri"/>
              </a:rPr>
              <a:t>o</a:t>
            </a:r>
            <a:r>
              <a:rPr spc="-193" dirty="0">
                <a:latin typeface="Calibri"/>
                <a:cs typeface="Calibri"/>
              </a:rPr>
              <a:t>w</a:t>
            </a:r>
            <a:r>
              <a:rPr dirty="0">
                <a:latin typeface="Calibri"/>
                <a:cs typeface="Calibri"/>
              </a:rPr>
              <a:t>,</a:t>
            </a:r>
            <a:endParaRPr>
              <a:latin typeface="Calibri"/>
              <a:cs typeface="Calibri"/>
            </a:endParaRPr>
          </a:p>
        </p:txBody>
      </p:sp>
      <p:sp>
        <p:nvSpPr>
          <p:cNvPr id="7" name="object 7"/>
          <p:cNvSpPr txBox="1"/>
          <p:nvPr/>
        </p:nvSpPr>
        <p:spPr>
          <a:xfrm>
            <a:off x="4387779" y="2168968"/>
            <a:ext cx="3417147" cy="2660558"/>
          </a:xfrm>
          <a:prstGeom prst="rect">
            <a:avLst/>
          </a:prstGeom>
          <a:ln w="12700">
            <a:solidFill>
              <a:srgbClr val="AF5C04"/>
            </a:solidFill>
          </a:ln>
        </p:spPr>
        <p:txBody>
          <a:bodyPr vert="horz" wrap="square" lIns="0" tIns="847" rIns="0" bIns="0" rtlCol="0">
            <a:spAutoFit/>
          </a:bodyPr>
          <a:lstStyle/>
          <a:p>
            <a:pPr>
              <a:spcBef>
                <a:spcPts val="7"/>
              </a:spcBef>
            </a:pPr>
            <a:endParaRPr sz="3067">
              <a:latin typeface="Times New Roman"/>
              <a:cs typeface="Times New Roman"/>
            </a:endParaRPr>
          </a:p>
          <a:p>
            <a:pPr marL="892364">
              <a:lnSpc>
                <a:spcPts val="2133"/>
              </a:lnSpc>
            </a:pPr>
            <a:r>
              <a:rPr spc="-7" dirty="0">
                <a:latin typeface="Tahoma"/>
                <a:cs typeface="Tahoma"/>
              </a:rPr>
              <a:t>Main()</a:t>
            </a:r>
            <a:endParaRPr>
              <a:latin typeface="Tahoma"/>
              <a:cs typeface="Tahoma"/>
            </a:endParaRPr>
          </a:p>
          <a:p>
            <a:pPr marL="892364">
              <a:lnSpc>
                <a:spcPts val="2133"/>
              </a:lnSpc>
            </a:pPr>
            <a:r>
              <a:rPr spc="-220" dirty="0">
                <a:latin typeface="Tahoma"/>
                <a:cs typeface="Tahoma"/>
              </a:rPr>
              <a:t>{</a:t>
            </a:r>
            <a:endParaRPr>
              <a:latin typeface="Tahoma"/>
              <a:cs typeface="Tahoma"/>
            </a:endParaRPr>
          </a:p>
          <a:p>
            <a:pPr marL="892364">
              <a:spcBef>
                <a:spcPts val="47"/>
              </a:spcBef>
            </a:pPr>
            <a:r>
              <a:rPr spc="-33" dirty="0">
                <a:latin typeface="Tahoma"/>
                <a:cs typeface="Tahoma"/>
              </a:rPr>
              <a:t>Function1()</a:t>
            </a:r>
            <a:endParaRPr>
              <a:latin typeface="Tahoma"/>
              <a:cs typeface="Tahoma"/>
            </a:endParaRPr>
          </a:p>
          <a:p>
            <a:pPr marL="1006661">
              <a:lnSpc>
                <a:spcPts val="2133"/>
              </a:lnSpc>
              <a:spcBef>
                <a:spcPts val="47"/>
              </a:spcBef>
            </a:pPr>
            <a:r>
              <a:rPr spc="-220" dirty="0">
                <a:latin typeface="Tahoma"/>
                <a:cs typeface="Tahoma"/>
              </a:rPr>
              <a:t>{</a:t>
            </a:r>
            <a:endParaRPr>
              <a:latin typeface="Tahoma"/>
              <a:cs typeface="Tahoma"/>
            </a:endParaRPr>
          </a:p>
          <a:p>
            <a:pPr marL="1236102">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47" dirty="0">
                <a:latin typeface="Tahoma"/>
                <a:cs typeface="Tahoma"/>
              </a:rPr>
              <a:t>a</a:t>
            </a:r>
            <a:r>
              <a:rPr spc="107" dirty="0">
                <a:latin typeface="Tahoma"/>
                <a:cs typeface="Tahoma"/>
              </a:rPr>
              <a:t>l</a:t>
            </a:r>
            <a:r>
              <a:rPr spc="-272"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1006661">
              <a:spcBef>
                <a:spcPts val="40"/>
              </a:spcBef>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892364"/>
            <a:r>
              <a:rPr spc="-220" dirty="0">
                <a:latin typeface="Tahoma"/>
                <a:cs typeface="Tahoma"/>
              </a:rPr>
              <a:t>}</a:t>
            </a:r>
            <a:endParaRPr>
              <a:latin typeface="Tahoma"/>
              <a:cs typeface="Tahoma"/>
            </a:endParaRPr>
          </a:p>
        </p:txBody>
      </p:sp>
      <p:sp>
        <p:nvSpPr>
          <p:cNvPr id="8" name="object 8"/>
          <p:cNvSpPr txBox="1"/>
          <p:nvPr/>
        </p:nvSpPr>
        <p:spPr>
          <a:xfrm>
            <a:off x="5766143" y="5321299"/>
            <a:ext cx="646853"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a:t>
            </a:r>
            <a:r>
              <a:rPr sz="1200" b="1" i="1" spc="-33" dirty="0">
                <a:latin typeface="Calibri"/>
                <a:cs typeface="Calibri"/>
              </a:rPr>
              <a:t>un</a:t>
            </a:r>
            <a:r>
              <a:rPr sz="1200" b="1" i="1" spc="7" dirty="0">
                <a:latin typeface="Calibri"/>
                <a:cs typeface="Calibri"/>
              </a:rPr>
              <a:t>c</a:t>
            </a:r>
            <a:r>
              <a:rPr sz="1200" b="1" i="1" spc="-13" dirty="0">
                <a:latin typeface="Calibri"/>
                <a:cs typeface="Calibri"/>
              </a:rPr>
              <a:t>t</a:t>
            </a:r>
            <a:r>
              <a:rPr sz="1200" b="1" i="1" spc="7" dirty="0">
                <a:latin typeface="Calibri"/>
                <a:cs typeface="Calibri"/>
              </a:rPr>
              <a:t>i</a:t>
            </a:r>
            <a:r>
              <a:rPr sz="1200" b="1" i="1" spc="-33" dirty="0">
                <a:latin typeface="Calibri"/>
                <a:cs typeface="Calibri"/>
              </a:rPr>
              <a:t>on</a:t>
            </a:r>
            <a:r>
              <a:rPr sz="1200" b="1" i="1" spc="-20" dirty="0">
                <a:latin typeface="Calibri"/>
                <a:cs typeface="Calibri"/>
              </a:rPr>
              <a:t>.</a:t>
            </a:r>
            <a:r>
              <a:rPr sz="1200" b="1" i="1" dirty="0">
                <a:latin typeface="Calibri"/>
                <a:cs typeface="Calibri"/>
              </a:rPr>
              <a:t>c</a:t>
            </a:r>
            <a:endParaRPr sz="1200">
              <a:latin typeface="Calibri"/>
              <a:cs typeface="Calibri"/>
            </a:endParaRPr>
          </a:p>
        </p:txBody>
      </p:sp>
      <p:pic>
        <p:nvPicPr>
          <p:cNvPr id="9" name="object 9" hidden="1"/>
          <p:cNvPicPr/>
          <p:nvPr/>
        </p:nvPicPr>
        <p:blipFill>
          <a:blip r:embed="rId3" cstate="print"/>
          <a:stretch>
            <a:fillRect/>
          </a:stretch>
        </p:blipFill>
        <p:spPr>
          <a:xfrm>
            <a:off x="1" y="2033"/>
            <a:ext cx="12138151" cy="685596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3800" y="5041900"/>
            <a:ext cx="2743200" cy="609600"/>
            <a:chOff x="4705350" y="3781425"/>
            <a:chExt cx="2057400" cy="457200"/>
          </a:xfrm>
        </p:grpSpPr>
        <p:pic>
          <p:nvPicPr>
            <p:cNvPr id="3" name="object 3"/>
            <p:cNvPicPr/>
            <p:nvPr/>
          </p:nvPicPr>
          <p:blipFill>
            <a:blip r:embed="rId2" cstate="print"/>
            <a:stretch>
              <a:fillRect/>
            </a:stretch>
          </p:blipFill>
          <p:spPr>
            <a:xfrm>
              <a:off x="4895850" y="3952875"/>
              <a:ext cx="1866900" cy="123825"/>
            </a:xfrm>
            <a:prstGeom prst="rect">
              <a:avLst/>
            </a:prstGeom>
          </p:spPr>
        </p:pic>
        <p:sp>
          <p:nvSpPr>
            <p:cNvPr id="4" name="object 4"/>
            <p:cNvSpPr/>
            <p:nvPr/>
          </p:nvSpPr>
          <p:spPr>
            <a:xfrm>
              <a:off x="4914656" y="3986451"/>
              <a:ext cx="1782445" cy="0"/>
            </a:xfrm>
            <a:custGeom>
              <a:avLst/>
              <a:gdLst/>
              <a:ahLst/>
              <a:cxnLst/>
              <a:rect l="l" t="t" r="r" b="b"/>
              <a:pathLst>
                <a:path w="1782445">
                  <a:moveTo>
                    <a:pt x="0" y="0"/>
                  </a:moveTo>
                  <a:lnTo>
                    <a:pt x="1781921" y="0"/>
                  </a:lnTo>
                </a:path>
              </a:pathLst>
            </a:custGeom>
            <a:ln w="38099">
              <a:solidFill>
                <a:srgbClr val="50771C"/>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705350" y="3781425"/>
              <a:ext cx="466725" cy="457200"/>
            </a:xfrm>
            <a:prstGeom prst="rect">
              <a:avLst/>
            </a:prstGeom>
          </p:spPr>
        </p:pic>
        <p:sp>
          <p:nvSpPr>
            <p:cNvPr id="6" name="object 6"/>
            <p:cNvSpPr/>
            <p:nvPr/>
          </p:nvSpPr>
          <p:spPr>
            <a:xfrm>
              <a:off x="4749789" y="3825621"/>
              <a:ext cx="330200" cy="321945"/>
            </a:xfrm>
            <a:custGeom>
              <a:avLst/>
              <a:gdLst/>
              <a:ahLst/>
              <a:cxnLst/>
              <a:rect l="l" t="t" r="r" b="b"/>
              <a:pathLst>
                <a:path w="330200" h="321945">
                  <a:moveTo>
                    <a:pt x="164866" y="0"/>
                  </a:moveTo>
                  <a:lnTo>
                    <a:pt x="121030" y="5746"/>
                  </a:lnTo>
                  <a:lnTo>
                    <a:pt x="81645" y="21964"/>
                  </a:lnTo>
                  <a:lnTo>
                    <a:pt x="48280" y="47116"/>
                  </a:lnTo>
                  <a:lnTo>
                    <a:pt x="22504" y="79668"/>
                  </a:lnTo>
                  <a:lnTo>
                    <a:pt x="5887" y="118084"/>
                  </a:lnTo>
                  <a:lnTo>
                    <a:pt x="0" y="160830"/>
                  </a:lnTo>
                  <a:lnTo>
                    <a:pt x="5887" y="203572"/>
                  </a:lnTo>
                  <a:lnTo>
                    <a:pt x="22504" y="241982"/>
                  </a:lnTo>
                  <a:lnTo>
                    <a:pt x="48280" y="274525"/>
                  </a:lnTo>
                  <a:lnTo>
                    <a:pt x="81645" y="299669"/>
                  </a:lnTo>
                  <a:lnTo>
                    <a:pt x="121030" y="315880"/>
                  </a:lnTo>
                  <a:lnTo>
                    <a:pt x="164866" y="321624"/>
                  </a:lnTo>
                  <a:lnTo>
                    <a:pt x="208679" y="315880"/>
                  </a:lnTo>
                  <a:lnTo>
                    <a:pt x="248033" y="299669"/>
                  </a:lnTo>
                  <a:lnTo>
                    <a:pt x="281364" y="274525"/>
                  </a:lnTo>
                  <a:lnTo>
                    <a:pt x="307108" y="241982"/>
                  </a:lnTo>
                  <a:lnTo>
                    <a:pt x="323701" y="203572"/>
                  </a:lnTo>
                  <a:lnTo>
                    <a:pt x="329580" y="160830"/>
                  </a:lnTo>
                  <a:lnTo>
                    <a:pt x="323701" y="118084"/>
                  </a:lnTo>
                  <a:lnTo>
                    <a:pt x="307108" y="79668"/>
                  </a:lnTo>
                  <a:lnTo>
                    <a:pt x="281364" y="47116"/>
                  </a:lnTo>
                  <a:lnTo>
                    <a:pt x="248033" y="21964"/>
                  </a:lnTo>
                  <a:lnTo>
                    <a:pt x="208679" y="5746"/>
                  </a:lnTo>
                  <a:lnTo>
                    <a:pt x="164866" y="0"/>
                  </a:lnTo>
                  <a:close/>
                </a:path>
              </a:pathLst>
            </a:custGeom>
            <a:solidFill>
              <a:srgbClr val="F07F09"/>
            </a:solidFill>
          </p:spPr>
          <p:txBody>
            <a:bodyPr wrap="square" lIns="0" tIns="0" rIns="0" bIns="0" rtlCol="0"/>
            <a:lstStyle/>
            <a:p>
              <a:endParaRPr sz="2400"/>
            </a:p>
          </p:txBody>
        </p:sp>
      </p:grpSp>
      <p:grpSp>
        <p:nvGrpSpPr>
          <p:cNvPr id="7" name="object 7"/>
          <p:cNvGrpSpPr/>
          <p:nvPr/>
        </p:nvGrpSpPr>
        <p:grpSpPr>
          <a:xfrm>
            <a:off x="6527475" y="4127500"/>
            <a:ext cx="2490047" cy="152400"/>
            <a:chOff x="4895606" y="3095625"/>
            <a:chExt cx="1867535" cy="114300"/>
          </a:xfrm>
        </p:grpSpPr>
        <p:pic>
          <p:nvPicPr>
            <p:cNvPr id="8" name="object 8"/>
            <p:cNvPicPr/>
            <p:nvPr/>
          </p:nvPicPr>
          <p:blipFill>
            <a:blip r:embed="rId4" cstate="print"/>
            <a:stretch>
              <a:fillRect/>
            </a:stretch>
          </p:blipFill>
          <p:spPr>
            <a:xfrm>
              <a:off x="4895850" y="3095625"/>
              <a:ext cx="1866900" cy="114300"/>
            </a:xfrm>
            <a:prstGeom prst="rect">
              <a:avLst/>
            </a:prstGeom>
          </p:spPr>
        </p:pic>
        <p:sp>
          <p:nvSpPr>
            <p:cNvPr id="9" name="object 9"/>
            <p:cNvSpPr/>
            <p:nvPr/>
          </p:nvSpPr>
          <p:spPr>
            <a:xfrm>
              <a:off x="4914656" y="3123950"/>
              <a:ext cx="1782445" cy="0"/>
            </a:xfrm>
            <a:custGeom>
              <a:avLst/>
              <a:gdLst/>
              <a:ahLst/>
              <a:cxnLst/>
              <a:rect l="l" t="t" r="r" b="b"/>
              <a:pathLst>
                <a:path w="1782445">
                  <a:moveTo>
                    <a:pt x="0" y="0"/>
                  </a:moveTo>
                  <a:lnTo>
                    <a:pt x="1781921" y="0"/>
                  </a:lnTo>
                </a:path>
              </a:pathLst>
            </a:custGeom>
            <a:ln w="38099">
              <a:solidFill>
                <a:srgbClr val="443B29"/>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1" name="object 11"/>
          <p:cNvSpPr txBox="1"/>
          <p:nvPr/>
        </p:nvSpPr>
        <p:spPr>
          <a:xfrm>
            <a:off x="7678934" y="2631012"/>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2" name="object 12"/>
          <p:cNvGrpSpPr/>
          <p:nvPr/>
        </p:nvGrpSpPr>
        <p:grpSpPr>
          <a:xfrm>
            <a:off x="4803484" y="2755900"/>
            <a:ext cx="2499360" cy="152400"/>
            <a:chOff x="3602613" y="2066925"/>
            <a:chExt cx="1874520" cy="114300"/>
          </a:xfrm>
        </p:grpSpPr>
        <p:pic>
          <p:nvPicPr>
            <p:cNvPr id="13" name="object 13"/>
            <p:cNvPicPr/>
            <p:nvPr/>
          </p:nvPicPr>
          <p:blipFill>
            <a:blip r:embed="rId5" cstate="print"/>
            <a:stretch>
              <a:fillRect/>
            </a:stretch>
          </p:blipFill>
          <p:spPr>
            <a:xfrm>
              <a:off x="3609974" y="2066925"/>
              <a:ext cx="1866900" cy="114300"/>
            </a:xfrm>
            <a:prstGeom prst="rect">
              <a:avLst/>
            </a:prstGeom>
          </p:spPr>
        </p:pic>
        <p:sp>
          <p:nvSpPr>
            <p:cNvPr id="14" name="object 14"/>
            <p:cNvSpPr/>
            <p:nvPr/>
          </p:nvSpPr>
          <p:spPr>
            <a:xfrm>
              <a:off x="3621663" y="2096262"/>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15" name="object 15"/>
          <p:cNvSpPr txBox="1"/>
          <p:nvPr/>
        </p:nvSpPr>
        <p:spPr>
          <a:xfrm>
            <a:off x="6259072" y="3011082"/>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6" name="object 16"/>
          <p:cNvGrpSpPr/>
          <p:nvPr/>
        </p:nvGrpSpPr>
        <p:grpSpPr>
          <a:xfrm>
            <a:off x="4559321" y="2527300"/>
            <a:ext cx="2984500" cy="609600"/>
            <a:chOff x="3419490" y="1895475"/>
            <a:chExt cx="2238375" cy="457200"/>
          </a:xfrm>
        </p:grpSpPr>
        <p:pic>
          <p:nvPicPr>
            <p:cNvPr id="17" name="object 17"/>
            <p:cNvPicPr/>
            <p:nvPr/>
          </p:nvPicPr>
          <p:blipFill>
            <a:blip r:embed="rId6" cstate="print"/>
            <a:stretch>
              <a:fillRect/>
            </a:stretch>
          </p:blipFill>
          <p:spPr>
            <a:xfrm>
              <a:off x="5200649" y="1895475"/>
              <a:ext cx="457200" cy="457200"/>
            </a:xfrm>
            <a:prstGeom prst="rect">
              <a:avLst/>
            </a:prstGeom>
          </p:spPr>
        </p:pic>
        <p:sp>
          <p:nvSpPr>
            <p:cNvPr id="18" name="object 18"/>
            <p:cNvSpPr/>
            <p:nvPr/>
          </p:nvSpPr>
          <p:spPr>
            <a:xfrm>
              <a:off x="5238871" y="1939930"/>
              <a:ext cx="330200" cy="321945"/>
            </a:xfrm>
            <a:custGeom>
              <a:avLst/>
              <a:gdLst/>
              <a:ahLst/>
              <a:cxnLst/>
              <a:rect l="l" t="t" r="r" b="b"/>
              <a:pathLst>
                <a:path w="330200" h="321944">
                  <a:moveTo>
                    <a:pt x="164866" y="0"/>
                  </a:moveTo>
                  <a:lnTo>
                    <a:pt x="121030" y="5743"/>
                  </a:lnTo>
                  <a:lnTo>
                    <a:pt x="81645" y="21953"/>
                  </a:lnTo>
                  <a:lnTo>
                    <a:pt x="48280" y="47094"/>
                  </a:lnTo>
                  <a:lnTo>
                    <a:pt x="22504" y="79633"/>
                  </a:lnTo>
                  <a:lnTo>
                    <a:pt x="5887" y="118037"/>
                  </a:lnTo>
                  <a:lnTo>
                    <a:pt x="0" y="160772"/>
                  </a:lnTo>
                  <a:lnTo>
                    <a:pt x="5887" y="203552"/>
                  </a:lnTo>
                  <a:lnTo>
                    <a:pt x="22504" y="241969"/>
                  </a:lnTo>
                  <a:lnTo>
                    <a:pt x="48280" y="274502"/>
                  </a:lnTo>
                  <a:lnTo>
                    <a:pt x="81645" y="299627"/>
                  </a:lnTo>
                  <a:lnTo>
                    <a:pt x="121030" y="315818"/>
                  </a:lnTo>
                  <a:lnTo>
                    <a:pt x="164866" y="321554"/>
                  </a:lnTo>
                  <a:lnTo>
                    <a:pt x="208688" y="315818"/>
                  </a:lnTo>
                  <a:lnTo>
                    <a:pt x="248065" y="299627"/>
                  </a:lnTo>
                  <a:lnTo>
                    <a:pt x="281425" y="274502"/>
                  </a:lnTo>
                  <a:lnTo>
                    <a:pt x="307198" y="241969"/>
                  </a:lnTo>
                  <a:lnTo>
                    <a:pt x="323814" y="203552"/>
                  </a:lnTo>
                  <a:lnTo>
                    <a:pt x="329702" y="160772"/>
                  </a:lnTo>
                  <a:lnTo>
                    <a:pt x="323814" y="118037"/>
                  </a:lnTo>
                  <a:lnTo>
                    <a:pt x="307198" y="79633"/>
                  </a:lnTo>
                  <a:lnTo>
                    <a:pt x="281425" y="47094"/>
                  </a:lnTo>
                  <a:lnTo>
                    <a:pt x="248065" y="21953"/>
                  </a:lnTo>
                  <a:lnTo>
                    <a:pt x="208688" y="5743"/>
                  </a:lnTo>
                  <a:lnTo>
                    <a:pt x="164866" y="0"/>
                  </a:lnTo>
                  <a:close/>
                </a:path>
              </a:pathLst>
            </a:custGeom>
            <a:solidFill>
              <a:srgbClr val="F07F09"/>
            </a:solidFill>
          </p:spPr>
          <p:txBody>
            <a:bodyPr wrap="square" lIns="0" tIns="0" rIns="0" bIns="0" rtlCol="0"/>
            <a:lstStyle/>
            <a:p>
              <a:endParaRPr sz="2400"/>
            </a:p>
          </p:txBody>
        </p:sp>
        <p:pic>
          <p:nvPicPr>
            <p:cNvPr id="19" name="object 19"/>
            <p:cNvPicPr/>
            <p:nvPr/>
          </p:nvPicPr>
          <p:blipFill>
            <a:blip r:embed="rId7" cstate="print"/>
            <a:stretch>
              <a:fillRect/>
            </a:stretch>
          </p:blipFill>
          <p:spPr>
            <a:xfrm>
              <a:off x="3419490" y="1895475"/>
              <a:ext cx="457200" cy="457200"/>
            </a:xfrm>
            <a:prstGeom prst="rect">
              <a:avLst/>
            </a:prstGeom>
          </p:spPr>
        </p:pic>
        <p:sp>
          <p:nvSpPr>
            <p:cNvPr id="20" name="object 20"/>
            <p:cNvSpPr/>
            <p:nvPr/>
          </p:nvSpPr>
          <p:spPr>
            <a:xfrm>
              <a:off x="3456949" y="1935480"/>
              <a:ext cx="329565" cy="321945"/>
            </a:xfrm>
            <a:custGeom>
              <a:avLst/>
              <a:gdLst/>
              <a:ahLst/>
              <a:cxnLst/>
              <a:rect l="l" t="t" r="r" b="b"/>
              <a:pathLst>
                <a:path w="329564" h="321944">
                  <a:moveTo>
                    <a:pt x="164713" y="0"/>
                  </a:moveTo>
                  <a:lnTo>
                    <a:pt x="120942" y="5743"/>
                  </a:lnTo>
                  <a:lnTo>
                    <a:pt x="81600" y="21953"/>
                  </a:lnTo>
                  <a:lnTo>
                    <a:pt x="48261" y="47095"/>
                  </a:lnTo>
                  <a:lnTo>
                    <a:pt x="22498" y="79636"/>
                  </a:lnTo>
                  <a:lnTo>
                    <a:pt x="5887" y="118042"/>
                  </a:lnTo>
                  <a:lnTo>
                    <a:pt x="0" y="160781"/>
                  </a:lnTo>
                  <a:lnTo>
                    <a:pt x="5887" y="203515"/>
                  </a:lnTo>
                  <a:lnTo>
                    <a:pt x="22498" y="241920"/>
                  </a:lnTo>
                  <a:lnTo>
                    <a:pt x="48261" y="274462"/>
                  </a:lnTo>
                  <a:lnTo>
                    <a:pt x="81600" y="299607"/>
                  </a:lnTo>
                  <a:lnTo>
                    <a:pt x="120942" y="315819"/>
                  </a:lnTo>
                  <a:lnTo>
                    <a:pt x="164713" y="321563"/>
                  </a:lnTo>
                  <a:lnTo>
                    <a:pt x="208536" y="315819"/>
                  </a:lnTo>
                  <a:lnTo>
                    <a:pt x="247913" y="299607"/>
                  </a:lnTo>
                  <a:lnTo>
                    <a:pt x="281273" y="274462"/>
                  </a:lnTo>
                  <a:lnTo>
                    <a:pt x="307046" y="241920"/>
                  </a:lnTo>
                  <a:lnTo>
                    <a:pt x="323662" y="203515"/>
                  </a:lnTo>
                  <a:lnTo>
                    <a:pt x="329549" y="160781"/>
                  </a:lnTo>
                  <a:lnTo>
                    <a:pt x="323662" y="118042"/>
                  </a:lnTo>
                  <a:lnTo>
                    <a:pt x="307046" y="79636"/>
                  </a:lnTo>
                  <a:lnTo>
                    <a:pt x="281273" y="47095"/>
                  </a:lnTo>
                  <a:lnTo>
                    <a:pt x="247913" y="21953"/>
                  </a:lnTo>
                  <a:lnTo>
                    <a:pt x="208536" y="5743"/>
                  </a:lnTo>
                  <a:lnTo>
                    <a:pt x="164713" y="0"/>
                  </a:lnTo>
                  <a:close/>
                </a:path>
              </a:pathLst>
            </a:custGeom>
            <a:solidFill>
              <a:srgbClr val="5F4778"/>
            </a:solidFill>
          </p:spPr>
          <p:txBody>
            <a:bodyPr wrap="square" lIns="0" tIns="0" rIns="0" bIns="0" rtlCol="0"/>
            <a:lstStyle/>
            <a:p>
              <a:endParaRPr sz="2400"/>
            </a:p>
          </p:txBody>
        </p:sp>
      </p:grpSp>
      <p:sp>
        <p:nvSpPr>
          <p:cNvPr id="21" name="object 21"/>
          <p:cNvSpPr txBox="1"/>
          <p:nvPr/>
        </p:nvSpPr>
        <p:spPr>
          <a:xfrm>
            <a:off x="3933617" y="3011082"/>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grpSp>
        <p:nvGrpSpPr>
          <p:cNvPr id="22" name="object 22"/>
          <p:cNvGrpSpPr/>
          <p:nvPr/>
        </p:nvGrpSpPr>
        <p:grpSpPr>
          <a:xfrm>
            <a:off x="6273801" y="3898900"/>
            <a:ext cx="622300" cy="609600"/>
            <a:chOff x="4705350" y="2924175"/>
            <a:chExt cx="466725" cy="457200"/>
          </a:xfrm>
        </p:grpSpPr>
        <p:pic>
          <p:nvPicPr>
            <p:cNvPr id="23" name="object 23"/>
            <p:cNvPicPr/>
            <p:nvPr/>
          </p:nvPicPr>
          <p:blipFill>
            <a:blip r:embed="rId8" cstate="print"/>
            <a:stretch>
              <a:fillRect/>
            </a:stretch>
          </p:blipFill>
          <p:spPr>
            <a:xfrm>
              <a:off x="4705350" y="2924175"/>
              <a:ext cx="466725" cy="457200"/>
            </a:xfrm>
            <a:prstGeom prst="rect">
              <a:avLst/>
            </a:prstGeom>
          </p:spPr>
        </p:pic>
        <p:sp>
          <p:nvSpPr>
            <p:cNvPr id="24" name="object 24"/>
            <p:cNvSpPr/>
            <p:nvPr/>
          </p:nvSpPr>
          <p:spPr>
            <a:xfrm>
              <a:off x="4749789" y="2963168"/>
              <a:ext cx="330200" cy="321945"/>
            </a:xfrm>
            <a:custGeom>
              <a:avLst/>
              <a:gdLst/>
              <a:ahLst/>
              <a:cxnLst/>
              <a:rect l="l" t="t" r="r" b="b"/>
              <a:pathLst>
                <a:path w="330200" h="321945">
                  <a:moveTo>
                    <a:pt x="164866" y="0"/>
                  </a:moveTo>
                  <a:lnTo>
                    <a:pt x="121030" y="5744"/>
                  </a:lnTo>
                  <a:lnTo>
                    <a:pt x="81645" y="21956"/>
                  </a:lnTo>
                  <a:lnTo>
                    <a:pt x="48280" y="47101"/>
                  </a:lnTo>
                  <a:lnTo>
                    <a:pt x="22504" y="79643"/>
                  </a:lnTo>
                  <a:lnTo>
                    <a:pt x="5887" y="118048"/>
                  </a:lnTo>
                  <a:lnTo>
                    <a:pt x="0" y="160781"/>
                  </a:lnTo>
                  <a:lnTo>
                    <a:pt x="5887" y="203565"/>
                  </a:lnTo>
                  <a:lnTo>
                    <a:pt x="22504" y="242004"/>
                  </a:lnTo>
                  <a:lnTo>
                    <a:pt x="48280" y="274566"/>
                  </a:lnTo>
                  <a:lnTo>
                    <a:pt x="81645" y="299721"/>
                  </a:lnTo>
                  <a:lnTo>
                    <a:pt x="121030" y="315937"/>
                  </a:lnTo>
                  <a:lnTo>
                    <a:pt x="164866" y="321682"/>
                  </a:lnTo>
                  <a:lnTo>
                    <a:pt x="208679" y="315937"/>
                  </a:lnTo>
                  <a:lnTo>
                    <a:pt x="248033" y="299721"/>
                  </a:lnTo>
                  <a:lnTo>
                    <a:pt x="281364" y="274566"/>
                  </a:lnTo>
                  <a:lnTo>
                    <a:pt x="307108" y="242004"/>
                  </a:lnTo>
                  <a:lnTo>
                    <a:pt x="323701" y="203565"/>
                  </a:lnTo>
                  <a:lnTo>
                    <a:pt x="329580" y="160781"/>
                  </a:lnTo>
                  <a:lnTo>
                    <a:pt x="323701" y="118048"/>
                  </a:lnTo>
                  <a:lnTo>
                    <a:pt x="307108" y="79643"/>
                  </a:lnTo>
                  <a:lnTo>
                    <a:pt x="281364" y="47101"/>
                  </a:lnTo>
                  <a:lnTo>
                    <a:pt x="248033" y="21956"/>
                  </a:lnTo>
                  <a:lnTo>
                    <a:pt x="208679" y="5744"/>
                  </a:lnTo>
                  <a:lnTo>
                    <a:pt x="164866" y="0"/>
                  </a:lnTo>
                  <a:close/>
                </a:path>
              </a:pathLst>
            </a:custGeom>
            <a:solidFill>
              <a:srgbClr val="F07F09"/>
            </a:solidFill>
          </p:spPr>
          <p:txBody>
            <a:bodyPr wrap="square" lIns="0" tIns="0" rIns="0" bIns="0" rtlCol="0"/>
            <a:lstStyle/>
            <a:p>
              <a:endParaRPr sz="2400"/>
            </a:p>
          </p:txBody>
        </p:sp>
      </p:grpSp>
      <p:sp>
        <p:nvSpPr>
          <p:cNvPr id="25" name="object 25"/>
          <p:cNvSpPr txBox="1"/>
          <p:nvPr/>
        </p:nvSpPr>
        <p:spPr>
          <a:xfrm>
            <a:off x="9123348" y="3999735"/>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sp>
        <p:nvSpPr>
          <p:cNvPr id="26" name="object 26"/>
          <p:cNvSpPr txBox="1"/>
          <p:nvPr/>
        </p:nvSpPr>
        <p:spPr>
          <a:xfrm>
            <a:off x="9123349" y="5169755"/>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27" name="object 27"/>
          <p:cNvPicPr/>
          <p:nvPr/>
        </p:nvPicPr>
        <p:blipFill>
          <a:blip r:embed="rId9" cstate="print"/>
          <a:stretch>
            <a:fillRect/>
          </a:stretch>
        </p:blipFill>
        <p:spPr>
          <a:xfrm>
            <a:off x="5390268" y="3904349"/>
            <a:ext cx="662017" cy="585631"/>
          </a:xfrm>
          <a:prstGeom prst="rect">
            <a:avLst/>
          </a:prstGeom>
        </p:spPr>
      </p:pic>
      <p:pic>
        <p:nvPicPr>
          <p:cNvPr id="28" name="object 28"/>
          <p:cNvPicPr/>
          <p:nvPr/>
        </p:nvPicPr>
        <p:blipFill>
          <a:blip r:embed="rId10" cstate="print"/>
          <a:stretch>
            <a:fillRect/>
          </a:stretch>
        </p:blipFill>
        <p:spPr>
          <a:xfrm>
            <a:off x="5371980" y="5054294"/>
            <a:ext cx="662017" cy="585631"/>
          </a:xfrm>
          <a:prstGeom prst="rect">
            <a:avLst/>
          </a:prstGeom>
        </p:spPr>
      </p:pic>
      <p:grpSp>
        <p:nvGrpSpPr>
          <p:cNvPr id="29" name="object 29"/>
          <p:cNvGrpSpPr/>
          <p:nvPr/>
        </p:nvGrpSpPr>
        <p:grpSpPr>
          <a:xfrm>
            <a:off x="8547120" y="5067301"/>
            <a:ext cx="609600" cy="596900"/>
            <a:chOff x="6410340" y="3800475"/>
            <a:chExt cx="457200" cy="447675"/>
          </a:xfrm>
        </p:grpSpPr>
        <p:pic>
          <p:nvPicPr>
            <p:cNvPr id="30" name="object 30"/>
            <p:cNvPicPr/>
            <p:nvPr/>
          </p:nvPicPr>
          <p:blipFill>
            <a:blip r:embed="rId11" cstate="print"/>
            <a:stretch>
              <a:fillRect/>
            </a:stretch>
          </p:blipFill>
          <p:spPr>
            <a:xfrm>
              <a:off x="6410340" y="3800475"/>
              <a:ext cx="457199" cy="447675"/>
            </a:xfrm>
            <a:prstGeom prst="rect">
              <a:avLst/>
            </a:prstGeom>
          </p:spPr>
        </p:pic>
        <p:sp>
          <p:nvSpPr>
            <p:cNvPr id="31" name="object 31"/>
            <p:cNvSpPr/>
            <p:nvPr/>
          </p:nvSpPr>
          <p:spPr>
            <a:xfrm>
              <a:off x="6448165" y="3835908"/>
              <a:ext cx="330200" cy="321945"/>
            </a:xfrm>
            <a:custGeom>
              <a:avLst/>
              <a:gdLst/>
              <a:ahLst/>
              <a:cxnLst/>
              <a:rect l="l" t="t" r="r" b="b"/>
              <a:pathLst>
                <a:path w="330200" h="321945">
                  <a:moveTo>
                    <a:pt x="164866" y="0"/>
                  </a:moveTo>
                  <a:lnTo>
                    <a:pt x="121030" y="5746"/>
                  </a:lnTo>
                  <a:lnTo>
                    <a:pt x="81645" y="21961"/>
                  </a:lnTo>
                  <a:lnTo>
                    <a:pt x="48280" y="47111"/>
                  </a:lnTo>
                  <a:lnTo>
                    <a:pt x="22504" y="79662"/>
                  </a:lnTo>
                  <a:lnTo>
                    <a:pt x="5887" y="118080"/>
                  </a:lnTo>
                  <a:lnTo>
                    <a:pt x="0" y="160830"/>
                  </a:lnTo>
                  <a:lnTo>
                    <a:pt x="5887" y="203572"/>
                  </a:lnTo>
                  <a:lnTo>
                    <a:pt x="22504" y="241982"/>
                  </a:lnTo>
                  <a:lnTo>
                    <a:pt x="48280" y="274525"/>
                  </a:lnTo>
                  <a:lnTo>
                    <a:pt x="81645" y="299669"/>
                  </a:lnTo>
                  <a:lnTo>
                    <a:pt x="121030" y="315880"/>
                  </a:lnTo>
                  <a:lnTo>
                    <a:pt x="164866" y="321624"/>
                  </a:lnTo>
                  <a:lnTo>
                    <a:pt x="208688" y="315880"/>
                  </a:lnTo>
                  <a:lnTo>
                    <a:pt x="248065" y="299669"/>
                  </a:lnTo>
                  <a:lnTo>
                    <a:pt x="281425" y="274525"/>
                  </a:lnTo>
                  <a:lnTo>
                    <a:pt x="307198" y="241982"/>
                  </a:lnTo>
                  <a:lnTo>
                    <a:pt x="323814" y="203572"/>
                  </a:lnTo>
                  <a:lnTo>
                    <a:pt x="329702" y="160830"/>
                  </a:lnTo>
                  <a:lnTo>
                    <a:pt x="323814" y="118080"/>
                  </a:lnTo>
                  <a:lnTo>
                    <a:pt x="307198" y="79662"/>
                  </a:lnTo>
                  <a:lnTo>
                    <a:pt x="281425" y="47111"/>
                  </a:lnTo>
                  <a:lnTo>
                    <a:pt x="248065" y="21961"/>
                  </a:lnTo>
                  <a:lnTo>
                    <a:pt x="208688" y="5746"/>
                  </a:lnTo>
                  <a:lnTo>
                    <a:pt x="164866" y="0"/>
                  </a:lnTo>
                  <a:close/>
                </a:path>
              </a:pathLst>
            </a:custGeom>
            <a:solidFill>
              <a:srgbClr val="001F5F"/>
            </a:solidFill>
          </p:spPr>
          <p:txBody>
            <a:bodyPr wrap="square" lIns="0" tIns="0" rIns="0" bIns="0" rtlCol="0"/>
            <a:lstStyle/>
            <a:p>
              <a:endParaRPr sz="2400"/>
            </a:p>
          </p:txBody>
        </p:sp>
      </p:grpSp>
      <p:grpSp>
        <p:nvGrpSpPr>
          <p:cNvPr id="32" name="object 32"/>
          <p:cNvGrpSpPr/>
          <p:nvPr/>
        </p:nvGrpSpPr>
        <p:grpSpPr>
          <a:xfrm>
            <a:off x="7137400" y="2692401"/>
            <a:ext cx="2020147" cy="1790700"/>
            <a:chOff x="5353050" y="2019300"/>
            <a:chExt cx="1515110" cy="1343025"/>
          </a:xfrm>
        </p:grpSpPr>
        <p:pic>
          <p:nvPicPr>
            <p:cNvPr id="33" name="object 33"/>
            <p:cNvPicPr/>
            <p:nvPr/>
          </p:nvPicPr>
          <p:blipFill>
            <a:blip r:embed="rId12" cstate="print"/>
            <a:stretch>
              <a:fillRect/>
            </a:stretch>
          </p:blipFill>
          <p:spPr>
            <a:xfrm>
              <a:off x="6410340" y="2905125"/>
              <a:ext cx="457199" cy="457200"/>
            </a:xfrm>
            <a:prstGeom prst="rect">
              <a:avLst/>
            </a:prstGeom>
          </p:spPr>
        </p:pic>
        <p:sp>
          <p:nvSpPr>
            <p:cNvPr id="34" name="object 34"/>
            <p:cNvSpPr/>
            <p:nvPr/>
          </p:nvSpPr>
          <p:spPr>
            <a:xfrm>
              <a:off x="6448165" y="2949189"/>
              <a:ext cx="330200" cy="321945"/>
            </a:xfrm>
            <a:custGeom>
              <a:avLst/>
              <a:gdLst/>
              <a:ahLst/>
              <a:cxnLst/>
              <a:rect l="l" t="t" r="r" b="b"/>
              <a:pathLst>
                <a:path w="330200" h="321945">
                  <a:moveTo>
                    <a:pt x="164866" y="0"/>
                  </a:moveTo>
                  <a:lnTo>
                    <a:pt x="121030" y="5744"/>
                  </a:lnTo>
                  <a:lnTo>
                    <a:pt x="81645" y="21956"/>
                  </a:lnTo>
                  <a:lnTo>
                    <a:pt x="48280" y="47101"/>
                  </a:lnTo>
                  <a:lnTo>
                    <a:pt x="22504" y="79643"/>
                  </a:lnTo>
                  <a:lnTo>
                    <a:pt x="5887" y="118048"/>
                  </a:lnTo>
                  <a:lnTo>
                    <a:pt x="0" y="160781"/>
                  </a:lnTo>
                  <a:lnTo>
                    <a:pt x="5887" y="203570"/>
                  </a:lnTo>
                  <a:lnTo>
                    <a:pt x="22504" y="242013"/>
                  </a:lnTo>
                  <a:lnTo>
                    <a:pt x="48280" y="274577"/>
                  </a:lnTo>
                  <a:lnTo>
                    <a:pt x="81645" y="299733"/>
                  </a:lnTo>
                  <a:lnTo>
                    <a:pt x="121030" y="315949"/>
                  </a:lnTo>
                  <a:lnTo>
                    <a:pt x="164866" y="321695"/>
                  </a:lnTo>
                  <a:lnTo>
                    <a:pt x="208688" y="315949"/>
                  </a:lnTo>
                  <a:lnTo>
                    <a:pt x="248065" y="299733"/>
                  </a:lnTo>
                  <a:lnTo>
                    <a:pt x="281425" y="274577"/>
                  </a:lnTo>
                  <a:lnTo>
                    <a:pt x="307198" y="242013"/>
                  </a:lnTo>
                  <a:lnTo>
                    <a:pt x="323814" y="203570"/>
                  </a:lnTo>
                  <a:lnTo>
                    <a:pt x="329702" y="160781"/>
                  </a:lnTo>
                  <a:lnTo>
                    <a:pt x="323814" y="118048"/>
                  </a:lnTo>
                  <a:lnTo>
                    <a:pt x="307198" y="79643"/>
                  </a:lnTo>
                  <a:lnTo>
                    <a:pt x="281425" y="47101"/>
                  </a:lnTo>
                  <a:lnTo>
                    <a:pt x="248065" y="21956"/>
                  </a:lnTo>
                  <a:lnTo>
                    <a:pt x="208688" y="5744"/>
                  </a:lnTo>
                  <a:lnTo>
                    <a:pt x="164866" y="0"/>
                  </a:lnTo>
                  <a:close/>
                </a:path>
              </a:pathLst>
            </a:custGeom>
            <a:solidFill>
              <a:srgbClr val="4EA4D8"/>
            </a:solidFill>
          </p:spPr>
          <p:txBody>
            <a:bodyPr wrap="square" lIns="0" tIns="0" rIns="0" bIns="0" rtlCol="0"/>
            <a:lstStyle/>
            <a:p>
              <a:endParaRPr sz="2400"/>
            </a:p>
          </p:txBody>
        </p:sp>
        <p:pic>
          <p:nvPicPr>
            <p:cNvPr id="35" name="object 35"/>
            <p:cNvPicPr/>
            <p:nvPr/>
          </p:nvPicPr>
          <p:blipFill>
            <a:blip r:embed="rId13" cstate="print"/>
            <a:stretch>
              <a:fillRect/>
            </a:stretch>
          </p:blipFill>
          <p:spPr>
            <a:xfrm>
              <a:off x="5353050" y="2019300"/>
              <a:ext cx="1276350" cy="1133475"/>
            </a:xfrm>
            <a:prstGeom prst="rect">
              <a:avLst/>
            </a:prstGeom>
          </p:spPr>
        </p:pic>
        <p:pic>
          <p:nvPicPr>
            <p:cNvPr id="36" name="object 36"/>
            <p:cNvPicPr/>
            <p:nvPr/>
          </p:nvPicPr>
          <p:blipFill>
            <a:blip r:embed="rId14" cstate="print"/>
            <a:stretch>
              <a:fillRect/>
            </a:stretch>
          </p:blipFill>
          <p:spPr>
            <a:xfrm>
              <a:off x="5381609" y="2047875"/>
              <a:ext cx="1162050" cy="1019175"/>
            </a:xfrm>
            <a:prstGeom prst="rect">
              <a:avLst/>
            </a:prstGeom>
          </p:spPr>
        </p:pic>
        <p:sp>
          <p:nvSpPr>
            <p:cNvPr id="37" name="object 37"/>
            <p:cNvSpPr/>
            <p:nvPr/>
          </p:nvSpPr>
          <p:spPr>
            <a:xfrm>
              <a:off x="5586466" y="2250947"/>
              <a:ext cx="835660" cy="695960"/>
            </a:xfrm>
            <a:custGeom>
              <a:avLst/>
              <a:gdLst/>
              <a:ahLst/>
              <a:cxnLst/>
              <a:rect l="l" t="t" r="r" b="b"/>
              <a:pathLst>
                <a:path w="835660" h="695960">
                  <a:moveTo>
                    <a:pt x="776874" y="632210"/>
                  </a:moveTo>
                  <a:lnTo>
                    <a:pt x="764682" y="646806"/>
                  </a:lnTo>
                  <a:lnTo>
                    <a:pt x="823356" y="695456"/>
                  </a:lnTo>
                  <a:lnTo>
                    <a:pt x="835426" y="680847"/>
                  </a:lnTo>
                  <a:lnTo>
                    <a:pt x="776874" y="632210"/>
                  </a:lnTo>
                  <a:close/>
                </a:path>
                <a:path w="835660" h="695960">
                  <a:moveTo>
                    <a:pt x="718200" y="583560"/>
                  </a:moveTo>
                  <a:lnTo>
                    <a:pt x="706008" y="598170"/>
                  </a:lnTo>
                  <a:lnTo>
                    <a:pt x="720730" y="610362"/>
                  </a:lnTo>
                  <a:lnTo>
                    <a:pt x="732800" y="595634"/>
                  </a:lnTo>
                  <a:lnTo>
                    <a:pt x="718200" y="583560"/>
                  </a:lnTo>
                  <a:close/>
                </a:path>
                <a:path w="835660" h="695960">
                  <a:moveTo>
                    <a:pt x="615574" y="498348"/>
                  </a:moveTo>
                  <a:lnTo>
                    <a:pt x="603382" y="513075"/>
                  </a:lnTo>
                  <a:lnTo>
                    <a:pt x="662056" y="561725"/>
                  </a:lnTo>
                  <a:lnTo>
                    <a:pt x="674248" y="546984"/>
                  </a:lnTo>
                  <a:lnTo>
                    <a:pt x="615574" y="498348"/>
                  </a:lnTo>
                  <a:close/>
                </a:path>
                <a:path w="835660" h="695960">
                  <a:moveTo>
                    <a:pt x="556900" y="449711"/>
                  </a:moveTo>
                  <a:lnTo>
                    <a:pt x="544708" y="464439"/>
                  </a:lnTo>
                  <a:lnTo>
                    <a:pt x="559460" y="476499"/>
                  </a:lnTo>
                  <a:lnTo>
                    <a:pt x="571652" y="461903"/>
                  </a:lnTo>
                  <a:lnTo>
                    <a:pt x="556900" y="449711"/>
                  </a:lnTo>
                  <a:close/>
                </a:path>
                <a:path w="835660" h="695960">
                  <a:moveTo>
                    <a:pt x="454304" y="364617"/>
                  </a:moveTo>
                  <a:lnTo>
                    <a:pt x="442112" y="379226"/>
                  </a:lnTo>
                  <a:lnTo>
                    <a:pt x="500786" y="427863"/>
                  </a:lnTo>
                  <a:lnTo>
                    <a:pt x="512978" y="413253"/>
                  </a:lnTo>
                  <a:lnTo>
                    <a:pt x="454304" y="364617"/>
                  </a:lnTo>
                  <a:close/>
                </a:path>
                <a:path w="835660" h="695960">
                  <a:moveTo>
                    <a:pt x="395630" y="315849"/>
                  </a:moveTo>
                  <a:lnTo>
                    <a:pt x="383560" y="330576"/>
                  </a:lnTo>
                  <a:lnTo>
                    <a:pt x="398160" y="342768"/>
                  </a:lnTo>
                  <a:lnTo>
                    <a:pt x="410352" y="328041"/>
                  </a:lnTo>
                  <a:lnTo>
                    <a:pt x="395630" y="315849"/>
                  </a:lnTo>
                  <a:close/>
                </a:path>
                <a:path w="835660" h="695960">
                  <a:moveTo>
                    <a:pt x="293004" y="230754"/>
                  </a:moveTo>
                  <a:lnTo>
                    <a:pt x="280812" y="245364"/>
                  </a:lnTo>
                  <a:lnTo>
                    <a:pt x="339486" y="294132"/>
                  </a:lnTo>
                  <a:lnTo>
                    <a:pt x="351678" y="279404"/>
                  </a:lnTo>
                  <a:lnTo>
                    <a:pt x="293004" y="230754"/>
                  </a:lnTo>
                  <a:close/>
                </a:path>
                <a:path w="835660" h="695960">
                  <a:moveTo>
                    <a:pt x="234452" y="182118"/>
                  </a:moveTo>
                  <a:lnTo>
                    <a:pt x="222260" y="196727"/>
                  </a:lnTo>
                  <a:lnTo>
                    <a:pt x="236860" y="208919"/>
                  </a:lnTo>
                  <a:lnTo>
                    <a:pt x="249052" y="194310"/>
                  </a:lnTo>
                  <a:lnTo>
                    <a:pt x="234452" y="182118"/>
                  </a:lnTo>
                  <a:close/>
                </a:path>
                <a:path w="835660" h="695960">
                  <a:moveTo>
                    <a:pt x="131704" y="96905"/>
                  </a:moveTo>
                  <a:lnTo>
                    <a:pt x="119634" y="111633"/>
                  </a:lnTo>
                  <a:lnTo>
                    <a:pt x="178186" y="160269"/>
                  </a:lnTo>
                  <a:lnTo>
                    <a:pt x="190378" y="145542"/>
                  </a:lnTo>
                  <a:lnTo>
                    <a:pt x="131704" y="96905"/>
                  </a:lnTo>
                  <a:close/>
                </a:path>
                <a:path w="835660" h="695960">
                  <a:moveTo>
                    <a:pt x="0" y="0"/>
                  </a:moveTo>
                  <a:lnTo>
                    <a:pt x="34290" y="77973"/>
                  </a:lnTo>
                  <a:lnTo>
                    <a:pt x="83058" y="19299"/>
                  </a:lnTo>
                  <a:lnTo>
                    <a:pt x="0" y="0"/>
                  </a:lnTo>
                  <a:close/>
                </a:path>
                <a:path w="835660" h="695960">
                  <a:moveTo>
                    <a:pt x="73152" y="48255"/>
                  </a:moveTo>
                  <a:lnTo>
                    <a:pt x="60960" y="62996"/>
                  </a:lnTo>
                  <a:lnTo>
                    <a:pt x="75590" y="75057"/>
                  </a:lnTo>
                  <a:lnTo>
                    <a:pt x="87782" y="60447"/>
                  </a:lnTo>
                  <a:lnTo>
                    <a:pt x="73152" y="48255"/>
                  </a:lnTo>
                  <a:close/>
                </a:path>
              </a:pathLst>
            </a:custGeom>
            <a:solidFill>
              <a:srgbClr val="F07F09"/>
            </a:solidFill>
          </p:spPr>
          <p:txBody>
            <a:bodyPr wrap="square" lIns="0" tIns="0" rIns="0" bIns="0" rtlCol="0"/>
            <a:lstStyle/>
            <a:p>
              <a:endParaRPr sz="2400"/>
            </a:p>
          </p:txBody>
        </p:sp>
      </p:grpSp>
      <p:sp>
        <p:nvSpPr>
          <p:cNvPr id="38" name="object 38"/>
          <p:cNvSpPr txBox="1"/>
          <p:nvPr/>
        </p:nvSpPr>
        <p:spPr>
          <a:xfrm>
            <a:off x="5351277" y="4518658"/>
            <a:ext cx="820420" cy="201764"/>
          </a:xfrm>
          <a:prstGeom prst="rect">
            <a:avLst/>
          </a:prstGeom>
        </p:spPr>
        <p:txBody>
          <a:bodyPr vert="horz" wrap="square" lIns="0" tIns="16933" rIns="0" bIns="0" rtlCol="0">
            <a:spAutoFit/>
          </a:bodyPr>
          <a:lstStyle/>
          <a:p>
            <a:pPr marL="16933">
              <a:spcBef>
                <a:spcPts val="133"/>
              </a:spcBef>
            </a:pPr>
            <a:r>
              <a:rPr sz="1200" spc="60"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33" dirty="0">
                <a:latin typeface="Calibri"/>
                <a:cs typeface="Calibri"/>
              </a:rPr>
              <a:t>op</a:t>
            </a:r>
            <a:r>
              <a:rPr sz="1200" dirty="0">
                <a:latin typeface="Calibri"/>
                <a:cs typeface="Calibri"/>
              </a:rPr>
              <a:t>er</a:t>
            </a:r>
            <a:r>
              <a:rPr sz="1200" spc="-120" dirty="0">
                <a:latin typeface="Times New Roman"/>
                <a:cs typeface="Times New Roman"/>
              </a:rPr>
              <a:t> </a:t>
            </a:r>
            <a:r>
              <a:rPr sz="1200" dirty="0">
                <a:latin typeface="Calibri"/>
                <a:cs typeface="Calibri"/>
              </a:rPr>
              <a:t>A</a:t>
            </a:r>
            <a:endParaRPr sz="1200">
              <a:latin typeface="Calibri"/>
              <a:cs typeface="Calibri"/>
            </a:endParaRPr>
          </a:p>
        </p:txBody>
      </p:sp>
      <p:sp>
        <p:nvSpPr>
          <p:cNvPr id="39" name="object 39"/>
          <p:cNvSpPr txBox="1"/>
          <p:nvPr/>
        </p:nvSpPr>
        <p:spPr>
          <a:xfrm>
            <a:off x="5351276" y="5704410"/>
            <a:ext cx="819573" cy="201764"/>
          </a:xfrm>
          <a:prstGeom prst="rect">
            <a:avLst/>
          </a:prstGeom>
        </p:spPr>
        <p:txBody>
          <a:bodyPr vert="horz" wrap="square" lIns="0" tIns="16933" rIns="0" bIns="0" rtlCol="0">
            <a:spAutoFit/>
          </a:bodyPr>
          <a:lstStyle/>
          <a:p>
            <a:pPr marL="16933">
              <a:spcBef>
                <a:spcPts val="133"/>
              </a:spcBef>
            </a:pPr>
            <a:r>
              <a:rPr sz="1200" spc="60"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33" dirty="0">
                <a:latin typeface="Calibri"/>
                <a:cs typeface="Calibri"/>
              </a:rPr>
              <a:t>op</a:t>
            </a:r>
            <a:r>
              <a:rPr sz="1200" dirty="0">
                <a:latin typeface="Calibri"/>
                <a:cs typeface="Calibri"/>
              </a:rPr>
              <a:t>er</a:t>
            </a:r>
            <a:r>
              <a:rPr sz="1200" spc="-107" dirty="0">
                <a:latin typeface="Times New Roman"/>
                <a:cs typeface="Times New Roman"/>
              </a:rPr>
              <a:t> </a:t>
            </a:r>
            <a:r>
              <a:rPr sz="1200" b="1" dirty="0">
                <a:latin typeface="Calibri"/>
                <a:cs typeface="Calibri"/>
              </a:rPr>
              <a:t>B</a:t>
            </a:r>
            <a:endParaRPr sz="1200">
              <a:latin typeface="Calibri"/>
              <a:cs typeface="Calibri"/>
            </a:endParaRPr>
          </a:p>
        </p:txBody>
      </p:sp>
      <p:grpSp>
        <p:nvGrpSpPr>
          <p:cNvPr id="40" name="object 40"/>
          <p:cNvGrpSpPr/>
          <p:nvPr/>
        </p:nvGrpSpPr>
        <p:grpSpPr>
          <a:xfrm>
            <a:off x="1917700" y="1231900"/>
            <a:ext cx="7874000" cy="990600"/>
            <a:chOff x="1438275" y="923925"/>
            <a:chExt cx="5905500" cy="742950"/>
          </a:xfrm>
        </p:grpSpPr>
        <p:pic>
          <p:nvPicPr>
            <p:cNvPr id="41" name="object 41"/>
            <p:cNvPicPr/>
            <p:nvPr/>
          </p:nvPicPr>
          <p:blipFill>
            <a:blip r:embed="rId15" cstate="print"/>
            <a:stretch>
              <a:fillRect/>
            </a:stretch>
          </p:blipFill>
          <p:spPr>
            <a:xfrm>
              <a:off x="1438275" y="923925"/>
              <a:ext cx="5905500" cy="742950"/>
            </a:xfrm>
            <a:prstGeom prst="rect">
              <a:avLst/>
            </a:prstGeom>
          </p:spPr>
        </p:pic>
        <p:sp>
          <p:nvSpPr>
            <p:cNvPr id="42" name="object 42"/>
            <p:cNvSpPr/>
            <p:nvPr/>
          </p:nvSpPr>
          <p:spPr>
            <a:xfrm>
              <a:off x="1456694" y="946769"/>
              <a:ext cx="5815965" cy="648970"/>
            </a:xfrm>
            <a:custGeom>
              <a:avLst/>
              <a:gdLst/>
              <a:ahLst/>
              <a:cxnLst/>
              <a:rect l="l" t="t" r="r" b="b"/>
              <a:pathLst>
                <a:path w="5815965" h="648969">
                  <a:moveTo>
                    <a:pt x="5707873" y="0"/>
                  </a:moveTo>
                  <a:lnTo>
                    <a:pt x="108072" y="0"/>
                  </a:lnTo>
                  <a:lnTo>
                    <a:pt x="66006" y="8495"/>
                  </a:lnTo>
                  <a:lnTo>
                    <a:pt x="31654" y="31661"/>
                  </a:lnTo>
                  <a:lnTo>
                    <a:pt x="8493" y="66016"/>
                  </a:lnTo>
                  <a:lnTo>
                    <a:pt x="0" y="108082"/>
                  </a:lnTo>
                  <a:lnTo>
                    <a:pt x="0" y="540654"/>
                  </a:lnTo>
                  <a:lnTo>
                    <a:pt x="8493" y="582719"/>
                  </a:lnTo>
                  <a:lnTo>
                    <a:pt x="31654" y="617075"/>
                  </a:lnTo>
                  <a:lnTo>
                    <a:pt x="66006" y="640240"/>
                  </a:lnTo>
                  <a:lnTo>
                    <a:pt x="108072" y="648736"/>
                  </a:lnTo>
                  <a:lnTo>
                    <a:pt x="5707873" y="648736"/>
                  </a:lnTo>
                  <a:lnTo>
                    <a:pt x="5749951" y="640240"/>
                  </a:lnTo>
                  <a:lnTo>
                    <a:pt x="5784306" y="617075"/>
                  </a:lnTo>
                  <a:lnTo>
                    <a:pt x="5807464" y="582719"/>
                  </a:lnTo>
                  <a:lnTo>
                    <a:pt x="5815955" y="540654"/>
                  </a:lnTo>
                  <a:lnTo>
                    <a:pt x="5815955" y="108082"/>
                  </a:lnTo>
                  <a:lnTo>
                    <a:pt x="5807464" y="66016"/>
                  </a:lnTo>
                  <a:lnTo>
                    <a:pt x="5784306" y="31661"/>
                  </a:lnTo>
                  <a:lnTo>
                    <a:pt x="5749951" y="8495"/>
                  </a:lnTo>
                  <a:lnTo>
                    <a:pt x="5707873" y="0"/>
                  </a:lnTo>
                  <a:close/>
                </a:path>
              </a:pathLst>
            </a:custGeom>
            <a:solidFill>
              <a:srgbClr val="FFFFFF"/>
            </a:solidFill>
          </p:spPr>
          <p:txBody>
            <a:bodyPr wrap="square" lIns="0" tIns="0" rIns="0" bIns="0" rtlCol="0"/>
            <a:lstStyle/>
            <a:p>
              <a:endParaRPr sz="2400"/>
            </a:p>
          </p:txBody>
        </p:sp>
        <p:sp>
          <p:nvSpPr>
            <p:cNvPr id="43" name="object 43"/>
            <p:cNvSpPr/>
            <p:nvPr/>
          </p:nvSpPr>
          <p:spPr>
            <a:xfrm>
              <a:off x="1456694" y="946769"/>
              <a:ext cx="5815965" cy="648970"/>
            </a:xfrm>
            <a:custGeom>
              <a:avLst/>
              <a:gdLst/>
              <a:ahLst/>
              <a:cxnLst/>
              <a:rect l="l" t="t" r="r" b="b"/>
              <a:pathLst>
                <a:path w="5815965" h="648969">
                  <a:moveTo>
                    <a:pt x="0" y="108082"/>
                  </a:moveTo>
                  <a:lnTo>
                    <a:pt x="8493" y="66016"/>
                  </a:lnTo>
                  <a:lnTo>
                    <a:pt x="31654" y="31661"/>
                  </a:lnTo>
                  <a:lnTo>
                    <a:pt x="66006" y="8495"/>
                  </a:lnTo>
                  <a:lnTo>
                    <a:pt x="108072" y="0"/>
                  </a:lnTo>
                  <a:lnTo>
                    <a:pt x="5707873" y="0"/>
                  </a:lnTo>
                  <a:lnTo>
                    <a:pt x="5749951" y="8495"/>
                  </a:lnTo>
                  <a:lnTo>
                    <a:pt x="5784306" y="31661"/>
                  </a:lnTo>
                  <a:lnTo>
                    <a:pt x="5807464" y="66016"/>
                  </a:lnTo>
                  <a:lnTo>
                    <a:pt x="5815955" y="108082"/>
                  </a:lnTo>
                  <a:lnTo>
                    <a:pt x="5815955" y="540654"/>
                  </a:lnTo>
                  <a:lnTo>
                    <a:pt x="5807464" y="582719"/>
                  </a:lnTo>
                  <a:lnTo>
                    <a:pt x="5784306" y="617075"/>
                  </a:lnTo>
                  <a:lnTo>
                    <a:pt x="5749951" y="640240"/>
                  </a:lnTo>
                  <a:lnTo>
                    <a:pt x="5707873" y="648736"/>
                  </a:lnTo>
                  <a:lnTo>
                    <a:pt x="108072" y="648736"/>
                  </a:lnTo>
                  <a:lnTo>
                    <a:pt x="66006" y="640240"/>
                  </a:lnTo>
                  <a:lnTo>
                    <a:pt x="31654" y="617075"/>
                  </a:lnTo>
                  <a:lnTo>
                    <a:pt x="8493" y="582719"/>
                  </a:lnTo>
                  <a:lnTo>
                    <a:pt x="0" y="540654"/>
                  </a:lnTo>
                  <a:lnTo>
                    <a:pt x="0" y="108082"/>
                  </a:lnTo>
                  <a:close/>
                </a:path>
              </a:pathLst>
            </a:custGeom>
            <a:ln w="12700">
              <a:solidFill>
                <a:srgbClr val="AF5C04"/>
              </a:solidFill>
            </a:ln>
          </p:spPr>
          <p:txBody>
            <a:bodyPr wrap="square" lIns="0" tIns="0" rIns="0" bIns="0" rtlCol="0"/>
            <a:lstStyle/>
            <a:p>
              <a:endParaRPr sz="2400"/>
            </a:p>
          </p:txBody>
        </p:sp>
      </p:grpSp>
      <p:sp>
        <p:nvSpPr>
          <p:cNvPr id="44" name="object 44"/>
          <p:cNvSpPr txBox="1"/>
          <p:nvPr/>
        </p:nvSpPr>
        <p:spPr>
          <a:xfrm>
            <a:off x="2284309" y="1505792"/>
            <a:ext cx="7111153"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Developer</a:t>
            </a:r>
            <a:r>
              <a:rPr spc="-40" dirty="0">
                <a:latin typeface="Calibri"/>
                <a:cs typeface="Calibri"/>
              </a:rPr>
              <a:t> </a:t>
            </a:r>
            <a:r>
              <a:rPr dirty="0">
                <a:latin typeface="Calibri"/>
                <a:cs typeface="Calibri"/>
              </a:rPr>
              <a:t>A</a:t>
            </a:r>
            <a:r>
              <a:rPr spc="40" dirty="0">
                <a:latin typeface="Calibri"/>
                <a:cs typeface="Calibri"/>
              </a:rPr>
              <a:t> </a:t>
            </a:r>
            <a:r>
              <a:rPr spc="-13" dirty="0">
                <a:latin typeface="Calibri"/>
                <a:cs typeface="Calibri"/>
              </a:rPr>
              <a:t>finished</a:t>
            </a:r>
            <a:r>
              <a:rPr spc="40" dirty="0">
                <a:latin typeface="Calibri"/>
                <a:cs typeface="Calibri"/>
              </a:rPr>
              <a:t> </a:t>
            </a:r>
            <a:r>
              <a:rPr spc="-27" dirty="0">
                <a:latin typeface="Calibri"/>
                <a:cs typeface="Calibri"/>
              </a:rPr>
              <a:t>his</a:t>
            </a:r>
            <a:r>
              <a:rPr spc="80" dirty="0">
                <a:latin typeface="Calibri"/>
                <a:cs typeface="Calibri"/>
              </a:rPr>
              <a:t> </a:t>
            </a:r>
            <a:r>
              <a:rPr spc="7" dirty="0">
                <a:latin typeface="Calibri"/>
                <a:cs typeface="Calibri"/>
              </a:rPr>
              <a:t>code,</a:t>
            </a:r>
            <a:r>
              <a:rPr spc="-53" dirty="0">
                <a:latin typeface="Calibri"/>
                <a:cs typeface="Calibri"/>
              </a:rPr>
              <a:t> </a:t>
            </a:r>
            <a:r>
              <a:rPr spc="-7" dirty="0">
                <a:latin typeface="Calibri"/>
                <a:cs typeface="Calibri"/>
              </a:rPr>
              <a:t>and</a:t>
            </a:r>
            <a:r>
              <a:rPr spc="-60" dirty="0">
                <a:latin typeface="Calibri"/>
                <a:cs typeface="Calibri"/>
              </a:rPr>
              <a:t> </a:t>
            </a:r>
            <a:r>
              <a:rPr spc="-27" dirty="0">
                <a:latin typeface="Calibri"/>
                <a:cs typeface="Calibri"/>
              </a:rPr>
              <a:t>pushes</a:t>
            </a:r>
            <a:r>
              <a:rPr spc="187"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changes</a:t>
            </a:r>
            <a:r>
              <a:rPr spc="93"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master</a:t>
            </a:r>
            <a:r>
              <a:rPr spc="-40" dirty="0">
                <a:latin typeface="Calibri"/>
                <a:cs typeface="Calibri"/>
              </a:rPr>
              <a:t> </a:t>
            </a:r>
            <a:r>
              <a:rPr spc="-13" dirty="0">
                <a:latin typeface="Calibri"/>
                <a:cs typeface="Calibri"/>
              </a:rPr>
              <a:t>branch</a:t>
            </a:r>
            <a:endParaRPr>
              <a:latin typeface="Calibri"/>
              <a:cs typeface="Calibri"/>
            </a:endParaRPr>
          </a:p>
        </p:txBody>
      </p:sp>
      <p:pic>
        <p:nvPicPr>
          <p:cNvPr id="45" name="object 45" hidden="1"/>
          <p:cNvPicPr/>
          <p:nvPr/>
        </p:nvPicPr>
        <p:blipFill>
          <a:blip r:embed="rId16" cstate="print"/>
          <a:stretch>
            <a:fillRect/>
          </a:stretch>
        </p:blipFill>
        <p:spPr>
          <a:xfrm>
            <a:off x="1" y="2033"/>
            <a:ext cx="12138151" cy="685596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4901" y="1270000"/>
            <a:ext cx="3543300" cy="3733800"/>
            <a:chOff x="828675" y="952500"/>
            <a:chExt cx="2657475" cy="2800350"/>
          </a:xfrm>
        </p:grpSpPr>
        <p:pic>
          <p:nvPicPr>
            <p:cNvPr id="3" name="object 3"/>
            <p:cNvPicPr/>
            <p:nvPr/>
          </p:nvPicPr>
          <p:blipFill>
            <a:blip r:embed="rId2" cstate="print"/>
            <a:stretch>
              <a:fillRect/>
            </a:stretch>
          </p:blipFill>
          <p:spPr>
            <a:xfrm>
              <a:off x="828675" y="952500"/>
              <a:ext cx="2657475" cy="2800350"/>
            </a:xfrm>
            <a:prstGeom prst="rect">
              <a:avLst/>
            </a:prstGeom>
          </p:spPr>
        </p:pic>
        <p:sp>
          <p:nvSpPr>
            <p:cNvPr id="4" name="object 4"/>
            <p:cNvSpPr/>
            <p:nvPr/>
          </p:nvSpPr>
          <p:spPr>
            <a:xfrm>
              <a:off x="846057" y="967490"/>
              <a:ext cx="2562860" cy="2707640"/>
            </a:xfrm>
            <a:custGeom>
              <a:avLst/>
              <a:gdLst/>
              <a:ahLst/>
              <a:cxnLst/>
              <a:rect l="l" t="t" r="r" b="b"/>
              <a:pathLst>
                <a:path w="2562860" h="2707640">
                  <a:moveTo>
                    <a:pt x="2562487" y="0"/>
                  </a:moveTo>
                  <a:lnTo>
                    <a:pt x="0" y="0"/>
                  </a:lnTo>
                  <a:lnTo>
                    <a:pt x="0" y="2707385"/>
                  </a:lnTo>
                  <a:lnTo>
                    <a:pt x="2562487" y="2707385"/>
                  </a:lnTo>
                  <a:lnTo>
                    <a:pt x="2562487" y="0"/>
                  </a:lnTo>
                  <a:close/>
                </a:path>
              </a:pathLst>
            </a:custGeom>
            <a:solidFill>
              <a:srgbClr val="FFFFFF"/>
            </a:solidFill>
          </p:spPr>
          <p:txBody>
            <a:bodyPr wrap="square" lIns="0" tIns="0" rIns="0" bIns="0" rtlCol="0"/>
            <a:lstStyle/>
            <a:p>
              <a:endParaRPr sz="2400"/>
            </a:p>
          </p:txBody>
        </p:sp>
      </p:grpSp>
      <p:sp>
        <p:nvSpPr>
          <p:cNvPr id="5" name="object 5"/>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6" name="object 6"/>
          <p:cNvSpPr txBox="1"/>
          <p:nvPr/>
        </p:nvSpPr>
        <p:spPr>
          <a:xfrm>
            <a:off x="1035468" y="5446611"/>
            <a:ext cx="3779520" cy="848950"/>
          </a:xfrm>
          <a:prstGeom prst="rect">
            <a:avLst/>
          </a:prstGeom>
        </p:spPr>
        <p:txBody>
          <a:bodyPr vert="horz" wrap="square" lIns="0" tIns="17780" rIns="0" bIns="0" rtlCol="0">
            <a:spAutoFit/>
          </a:bodyPr>
          <a:lstStyle/>
          <a:p>
            <a:pPr marL="16933" marR="6773" indent="38099" algn="just">
              <a:lnSpc>
                <a:spcPct val="99700"/>
              </a:lnSpc>
              <a:spcBef>
                <a:spcPts val="140"/>
              </a:spcBef>
            </a:pPr>
            <a:r>
              <a:rPr dirty="0">
                <a:latin typeface="Calibri"/>
                <a:cs typeface="Calibri"/>
              </a:rPr>
              <a:t>After </a:t>
            </a:r>
            <a:r>
              <a:rPr spc="-20" dirty="0">
                <a:latin typeface="Calibri"/>
                <a:cs typeface="Calibri"/>
              </a:rPr>
              <a:t>the </a:t>
            </a:r>
            <a:r>
              <a:rPr b="1" dirty="0">
                <a:latin typeface="Calibri"/>
                <a:cs typeface="Calibri"/>
              </a:rPr>
              <a:t>Developer A </a:t>
            </a:r>
            <a:r>
              <a:rPr spc="-13" dirty="0">
                <a:latin typeface="Calibri"/>
                <a:cs typeface="Calibri"/>
              </a:rPr>
              <a:t>changes </a:t>
            </a:r>
            <a:r>
              <a:rPr spc="-27" dirty="0">
                <a:latin typeface="Calibri"/>
                <a:cs typeface="Calibri"/>
              </a:rPr>
              <a:t>his </a:t>
            </a:r>
            <a:r>
              <a:rPr spc="7" dirty="0">
                <a:latin typeface="Calibri"/>
                <a:cs typeface="Calibri"/>
              </a:rPr>
              <a:t>code </a:t>
            </a:r>
            <a:r>
              <a:rPr spc="-393" dirty="0">
                <a:latin typeface="Calibri"/>
                <a:cs typeface="Calibri"/>
              </a:rPr>
              <a:t> </a:t>
            </a:r>
            <a:r>
              <a:rPr spc="-7" dirty="0">
                <a:latin typeface="Calibri"/>
                <a:cs typeface="Calibri"/>
              </a:rPr>
              <a:t>and </a:t>
            </a:r>
            <a:r>
              <a:rPr spc="-27" dirty="0">
                <a:latin typeface="Calibri"/>
                <a:cs typeface="Calibri"/>
              </a:rPr>
              <a:t>pushes </a:t>
            </a:r>
            <a:r>
              <a:rPr spc="-13" dirty="0">
                <a:latin typeface="Calibri"/>
                <a:cs typeface="Calibri"/>
              </a:rPr>
              <a:t>it </a:t>
            </a:r>
            <a:r>
              <a:rPr dirty="0">
                <a:latin typeface="Calibri"/>
                <a:cs typeface="Calibri"/>
              </a:rPr>
              <a:t>to </a:t>
            </a:r>
            <a:r>
              <a:rPr spc="-40" dirty="0">
                <a:latin typeface="Calibri"/>
                <a:cs typeface="Calibri"/>
              </a:rPr>
              <a:t>master, </a:t>
            </a:r>
            <a:r>
              <a:rPr spc="-20" dirty="0">
                <a:latin typeface="Calibri"/>
                <a:cs typeface="Calibri"/>
              </a:rPr>
              <a:t>the </a:t>
            </a:r>
            <a:r>
              <a:rPr spc="7" dirty="0">
                <a:latin typeface="Calibri"/>
                <a:cs typeface="Calibri"/>
              </a:rPr>
              <a:t>code </a:t>
            </a:r>
            <a:r>
              <a:rPr spc="20" dirty="0">
                <a:latin typeface="Calibri"/>
                <a:cs typeface="Calibri"/>
              </a:rPr>
              <a:t>on </a:t>
            </a:r>
            <a:r>
              <a:rPr spc="-20" dirty="0">
                <a:latin typeface="Calibri"/>
                <a:cs typeface="Calibri"/>
              </a:rPr>
              <a:t>the </a:t>
            </a:r>
            <a:r>
              <a:rPr spc="-393" dirty="0">
                <a:latin typeface="Calibri"/>
                <a:cs typeface="Calibri"/>
              </a:rPr>
              <a:t> </a:t>
            </a:r>
            <a:r>
              <a:rPr b="1" spc="-7" dirty="0">
                <a:latin typeface="Calibri"/>
                <a:cs typeface="Calibri"/>
              </a:rPr>
              <a:t>Master</a:t>
            </a:r>
            <a:r>
              <a:rPr b="1" spc="-67"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looks</a:t>
            </a:r>
            <a:r>
              <a:rPr spc="-113" dirty="0">
                <a:latin typeface="Calibri"/>
                <a:cs typeface="Calibri"/>
              </a:rPr>
              <a:t> </a:t>
            </a:r>
            <a:r>
              <a:rPr spc="-13" dirty="0">
                <a:latin typeface="Calibri"/>
                <a:cs typeface="Calibri"/>
              </a:rPr>
              <a:t>something</a:t>
            </a:r>
            <a:r>
              <a:rPr spc="47" dirty="0">
                <a:latin typeface="Calibri"/>
                <a:cs typeface="Calibri"/>
              </a:rPr>
              <a:t> </a:t>
            </a:r>
            <a:r>
              <a:rPr spc="-40" dirty="0">
                <a:latin typeface="Calibri"/>
                <a:cs typeface="Calibri"/>
              </a:rPr>
              <a:t>like</a:t>
            </a:r>
            <a:r>
              <a:rPr spc="93" dirty="0">
                <a:latin typeface="Calibri"/>
                <a:cs typeface="Calibri"/>
              </a:rPr>
              <a:t> </a:t>
            </a:r>
            <a:r>
              <a:rPr spc="-20" dirty="0">
                <a:latin typeface="Calibri"/>
                <a:cs typeface="Calibri"/>
              </a:rPr>
              <a:t>this</a:t>
            </a:r>
            <a:endParaRPr>
              <a:latin typeface="Calibri"/>
              <a:cs typeface="Calibri"/>
            </a:endParaRPr>
          </a:p>
        </p:txBody>
      </p:sp>
      <p:sp>
        <p:nvSpPr>
          <p:cNvPr id="7" name="object 7"/>
          <p:cNvSpPr txBox="1"/>
          <p:nvPr/>
        </p:nvSpPr>
        <p:spPr>
          <a:xfrm>
            <a:off x="1128076" y="1289987"/>
            <a:ext cx="3417147" cy="3494056"/>
          </a:xfrm>
          <a:prstGeom prst="rect">
            <a:avLst/>
          </a:prstGeom>
          <a:ln w="12700">
            <a:solidFill>
              <a:srgbClr val="AF5C04"/>
            </a:solidFill>
          </a:ln>
        </p:spPr>
        <p:txBody>
          <a:bodyPr vert="horz" wrap="square" lIns="0" tIns="226907" rIns="0" bIns="0" rtlCol="0">
            <a:spAutoFit/>
          </a:bodyPr>
          <a:lstStyle/>
          <a:p>
            <a:pPr marL="265000">
              <a:lnSpc>
                <a:spcPts val="2133"/>
              </a:lnSpc>
              <a:spcBef>
                <a:spcPts val="1787"/>
              </a:spcBef>
            </a:pPr>
            <a:r>
              <a:rPr spc="-7" dirty="0">
                <a:latin typeface="Tahoma"/>
                <a:cs typeface="Tahoma"/>
              </a:rPr>
              <a:t>Main()</a:t>
            </a:r>
            <a:endParaRPr>
              <a:latin typeface="Tahoma"/>
              <a:cs typeface="Tahoma"/>
            </a:endParaRPr>
          </a:p>
          <a:p>
            <a:pPr marL="265000">
              <a:lnSpc>
                <a:spcPts val="2133"/>
              </a:lnSpc>
            </a:pPr>
            <a:r>
              <a:rPr spc="-220" dirty="0">
                <a:latin typeface="Tahoma"/>
                <a:cs typeface="Tahoma"/>
              </a:rPr>
              <a:t>{</a:t>
            </a:r>
            <a:endParaRPr>
              <a:latin typeface="Tahoma"/>
              <a:cs typeface="Tahoma"/>
            </a:endParaRPr>
          </a:p>
          <a:p>
            <a:pPr marL="265000">
              <a:spcBef>
                <a:spcPts val="47"/>
              </a:spcBef>
            </a:pPr>
            <a:r>
              <a:rPr spc="-33" dirty="0">
                <a:latin typeface="Tahoma"/>
                <a:cs typeface="Tahoma"/>
              </a:rPr>
              <a:t>Function1()</a:t>
            </a:r>
            <a:endParaRPr>
              <a:latin typeface="Tahoma"/>
              <a:cs typeface="Tahoma"/>
            </a:endParaRPr>
          </a:p>
          <a:p>
            <a:pPr marL="379297">
              <a:lnSpc>
                <a:spcPts val="2133"/>
              </a:lnSpc>
              <a:spcBef>
                <a:spcPts val="40"/>
              </a:spcBef>
            </a:pPr>
            <a:r>
              <a:rPr spc="-220" dirty="0">
                <a:latin typeface="Tahoma"/>
                <a:cs typeface="Tahoma"/>
              </a:rPr>
              <a:t>{</a:t>
            </a:r>
            <a:endParaRPr>
              <a:latin typeface="Tahoma"/>
              <a:cs typeface="Tahoma"/>
            </a:endParaRPr>
          </a:p>
          <a:p>
            <a:pPr marL="607891">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47" dirty="0">
                <a:latin typeface="Tahoma"/>
                <a:cs typeface="Tahoma"/>
              </a:rPr>
              <a:t>a</a:t>
            </a:r>
            <a:r>
              <a:rPr spc="107" dirty="0">
                <a:latin typeface="Tahoma"/>
                <a:cs typeface="Tahoma"/>
              </a:rPr>
              <a:t>l</a:t>
            </a:r>
            <a:r>
              <a:rPr spc="-272"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379297">
              <a:lnSpc>
                <a:spcPts val="2133"/>
              </a:lnSpc>
              <a:spcBef>
                <a:spcPts val="47"/>
              </a:spcBef>
            </a:pPr>
            <a:r>
              <a:rPr spc="-220" dirty="0">
                <a:latin typeface="Tahoma"/>
                <a:cs typeface="Tahoma"/>
              </a:rPr>
              <a:t>}</a:t>
            </a:r>
            <a:endParaRPr>
              <a:latin typeface="Tahoma"/>
              <a:cs typeface="Tahoma"/>
            </a:endParaRPr>
          </a:p>
          <a:p>
            <a:pPr marL="417396">
              <a:lnSpc>
                <a:spcPts val="2133"/>
              </a:lnSpc>
            </a:pPr>
            <a:r>
              <a:rPr spc="-7" dirty="0">
                <a:latin typeface="Tahoma"/>
                <a:cs typeface="Tahoma"/>
              </a:rPr>
              <a:t>Function2()</a:t>
            </a:r>
            <a:endParaRPr>
              <a:latin typeface="Tahoma"/>
              <a:cs typeface="Tahoma"/>
            </a:endParaRPr>
          </a:p>
          <a:p>
            <a:pPr marL="493594">
              <a:spcBef>
                <a:spcPts val="40"/>
              </a:spcBef>
            </a:pPr>
            <a:r>
              <a:rPr spc="-220" dirty="0">
                <a:latin typeface="Tahoma"/>
                <a:cs typeface="Tahoma"/>
              </a:rPr>
              <a:t>{</a:t>
            </a:r>
            <a:endParaRPr>
              <a:latin typeface="Tahoma"/>
              <a:cs typeface="Tahoma"/>
            </a:endParaRPr>
          </a:p>
          <a:p>
            <a:pPr marL="760288">
              <a:lnSpc>
                <a:spcPts val="2133"/>
              </a:lnSpc>
              <a:spcBef>
                <a:spcPts val="47"/>
              </a:spcBef>
            </a:pPr>
            <a:r>
              <a:rPr spc="7" dirty="0">
                <a:latin typeface="Tahoma"/>
                <a:cs typeface="Tahoma"/>
              </a:rPr>
              <a:t>//</a:t>
            </a:r>
            <a:r>
              <a:rPr spc="-27" dirty="0">
                <a:latin typeface="Tahoma"/>
                <a:cs typeface="Tahoma"/>
              </a:rPr>
              <a:t>D</a:t>
            </a:r>
            <a:r>
              <a:rPr spc="40" dirty="0">
                <a:latin typeface="Tahoma"/>
                <a:cs typeface="Tahoma"/>
              </a:rPr>
              <a:t>e</a:t>
            </a:r>
            <a:r>
              <a:rPr spc="7" dirty="0">
                <a:latin typeface="Tahoma"/>
                <a:cs typeface="Tahoma"/>
              </a:rPr>
              <a:t>v</a:t>
            </a:r>
            <a:r>
              <a:rPr spc="33" dirty="0">
                <a:latin typeface="Tahoma"/>
                <a:cs typeface="Tahoma"/>
              </a:rPr>
              <a:t>e</a:t>
            </a:r>
            <a:r>
              <a:rPr spc="80" dirty="0">
                <a:latin typeface="Tahoma"/>
                <a:cs typeface="Tahoma"/>
              </a:rPr>
              <a:t>l</a:t>
            </a:r>
            <a:r>
              <a:rPr spc="13" dirty="0">
                <a:latin typeface="Tahoma"/>
                <a:cs typeface="Tahoma"/>
              </a:rPr>
              <a:t>o</a:t>
            </a:r>
            <a:r>
              <a:rPr spc="-7" dirty="0">
                <a:latin typeface="Tahoma"/>
                <a:cs typeface="Tahoma"/>
              </a:rPr>
              <a:t>p</a:t>
            </a:r>
            <a:r>
              <a:rPr spc="40" dirty="0">
                <a:latin typeface="Tahoma"/>
                <a:cs typeface="Tahoma"/>
              </a:rPr>
              <a:t>e</a:t>
            </a:r>
            <a:r>
              <a:rPr spc="120" dirty="0">
                <a:latin typeface="Tahoma"/>
                <a:cs typeface="Tahoma"/>
              </a:rPr>
              <a:t>r</a:t>
            </a:r>
            <a:r>
              <a:rPr spc="-227" dirty="0">
                <a:latin typeface="Times New Roman"/>
                <a:cs typeface="Times New Roman"/>
              </a:rPr>
              <a:t> </a:t>
            </a:r>
            <a:r>
              <a:rPr spc="87" dirty="0">
                <a:latin typeface="Tahoma"/>
                <a:cs typeface="Tahoma"/>
              </a:rPr>
              <a:t>A</a:t>
            </a:r>
            <a:r>
              <a:rPr spc="-227" dirty="0">
                <a:latin typeface="Times New Roman"/>
                <a:cs typeface="Times New Roman"/>
              </a:rPr>
              <a:t> </a:t>
            </a:r>
            <a:r>
              <a:rPr spc="13" dirty="0">
                <a:latin typeface="Tahoma"/>
                <a:cs typeface="Tahoma"/>
              </a:rPr>
              <a:t>Co</a:t>
            </a:r>
            <a:r>
              <a:rPr dirty="0">
                <a:latin typeface="Tahoma"/>
                <a:cs typeface="Tahoma"/>
              </a:rPr>
              <a:t>d</a:t>
            </a:r>
            <a:r>
              <a:rPr spc="13" dirty="0">
                <a:latin typeface="Tahoma"/>
                <a:cs typeface="Tahoma"/>
              </a:rPr>
              <a:t>e</a:t>
            </a:r>
            <a:endParaRPr>
              <a:latin typeface="Tahoma"/>
              <a:cs typeface="Tahoma"/>
            </a:endParaRPr>
          </a:p>
          <a:p>
            <a:pPr marL="531693">
              <a:lnSpc>
                <a:spcPts val="2133"/>
              </a:lnSpc>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265000"/>
            <a:r>
              <a:rPr spc="-220" dirty="0">
                <a:latin typeface="Tahoma"/>
                <a:cs typeface="Tahoma"/>
              </a:rPr>
              <a:t>}</a:t>
            </a:r>
            <a:endParaRPr>
              <a:latin typeface="Tahoma"/>
              <a:cs typeface="Tahoma"/>
            </a:endParaRPr>
          </a:p>
        </p:txBody>
      </p:sp>
      <p:sp>
        <p:nvSpPr>
          <p:cNvPr id="8" name="object 8"/>
          <p:cNvSpPr txBox="1"/>
          <p:nvPr/>
        </p:nvSpPr>
        <p:spPr>
          <a:xfrm>
            <a:off x="2503590" y="4987791"/>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grpSp>
        <p:nvGrpSpPr>
          <p:cNvPr id="9" name="object 9"/>
          <p:cNvGrpSpPr/>
          <p:nvPr/>
        </p:nvGrpSpPr>
        <p:grpSpPr>
          <a:xfrm>
            <a:off x="6172201" y="1270000"/>
            <a:ext cx="139700" cy="4927600"/>
            <a:chOff x="4629150" y="952500"/>
            <a:chExt cx="104775" cy="3695700"/>
          </a:xfrm>
        </p:grpSpPr>
        <p:pic>
          <p:nvPicPr>
            <p:cNvPr id="10" name="object 10"/>
            <p:cNvPicPr/>
            <p:nvPr/>
          </p:nvPicPr>
          <p:blipFill>
            <a:blip r:embed="rId3" cstate="print"/>
            <a:stretch>
              <a:fillRect/>
            </a:stretch>
          </p:blipFill>
          <p:spPr>
            <a:xfrm>
              <a:off x="4629150" y="952500"/>
              <a:ext cx="104775" cy="3695700"/>
            </a:xfrm>
            <a:prstGeom prst="rect">
              <a:avLst/>
            </a:prstGeom>
          </p:spPr>
        </p:pic>
        <p:sp>
          <p:nvSpPr>
            <p:cNvPr id="11" name="object 11"/>
            <p:cNvSpPr/>
            <p:nvPr/>
          </p:nvSpPr>
          <p:spPr>
            <a:xfrm>
              <a:off x="4657100" y="967618"/>
              <a:ext cx="0" cy="3615054"/>
            </a:xfrm>
            <a:custGeom>
              <a:avLst/>
              <a:gdLst/>
              <a:ahLst/>
              <a:cxnLst/>
              <a:rect l="l" t="t" r="r" b="b"/>
              <a:pathLst>
                <a:path h="3615054">
                  <a:moveTo>
                    <a:pt x="0" y="0"/>
                  </a:moveTo>
                  <a:lnTo>
                    <a:pt x="0" y="3615013"/>
                  </a:lnTo>
                </a:path>
              </a:pathLst>
            </a:custGeom>
            <a:ln w="19049">
              <a:solidFill>
                <a:srgbClr val="5F4778"/>
              </a:solidFill>
            </a:ln>
          </p:spPr>
          <p:txBody>
            <a:bodyPr wrap="square" lIns="0" tIns="0" rIns="0" bIns="0" rtlCol="0"/>
            <a:lstStyle/>
            <a:p>
              <a:endParaRPr sz="2400"/>
            </a:p>
          </p:txBody>
        </p:sp>
      </p:grpSp>
      <p:grpSp>
        <p:nvGrpSpPr>
          <p:cNvPr id="12" name="object 12"/>
          <p:cNvGrpSpPr/>
          <p:nvPr/>
        </p:nvGrpSpPr>
        <p:grpSpPr>
          <a:xfrm>
            <a:off x="7454901" y="1270000"/>
            <a:ext cx="3543300" cy="3733800"/>
            <a:chOff x="5591175" y="952500"/>
            <a:chExt cx="2657475" cy="2800350"/>
          </a:xfrm>
        </p:grpSpPr>
        <p:pic>
          <p:nvPicPr>
            <p:cNvPr id="13" name="object 13"/>
            <p:cNvPicPr/>
            <p:nvPr/>
          </p:nvPicPr>
          <p:blipFill>
            <a:blip r:embed="rId4" cstate="print"/>
            <a:stretch>
              <a:fillRect/>
            </a:stretch>
          </p:blipFill>
          <p:spPr>
            <a:xfrm>
              <a:off x="5591175" y="952500"/>
              <a:ext cx="2657475" cy="2800350"/>
            </a:xfrm>
            <a:prstGeom prst="rect">
              <a:avLst/>
            </a:prstGeom>
          </p:spPr>
        </p:pic>
        <p:sp>
          <p:nvSpPr>
            <p:cNvPr id="14" name="object 14"/>
            <p:cNvSpPr/>
            <p:nvPr/>
          </p:nvSpPr>
          <p:spPr>
            <a:xfrm>
              <a:off x="5607954" y="967490"/>
              <a:ext cx="2562860" cy="2707640"/>
            </a:xfrm>
            <a:custGeom>
              <a:avLst/>
              <a:gdLst/>
              <a:ahLst/>
              <a:cxnLst/>
              <a:rect l="l" t="t" r="r" b="b"/>
              <a:pathLst>
                <a:path w="2562859" h="2707640">
                  <a:moveTo>
                    <a:pt x="2562474" y="0"/>
                  </a:moveTo>
                  <a:lnTo>
                    <a:pt x="0" y="0"/>
                  </a:lnTo>
                  <a:lnTo>
                    <a:pt x="0" y="2707385"/>
                  </a:lnTo>
                  <a:lnTo>
                    <a:pt x="2562474" y="2707385"/>
                  </a:lnTo>
                  <a:lnTo>
                    <a:pt x="2562474" y="0"/>
                  </a:lnTo>
                  <a:close/>
                </a:path>
              </a:pathLst>
            </a:custGeom>
            <a:solidFill>
              <a:srgbClr val="FFFFFF"/>
            </a:solidFill>
          </p:spPr>
          <p:txBody>
            <a:bodyPr wrap="square" lIns="0" tIns="0" rIns="0" bIns="0" rtlCol="0"/>
            <a:lstStyle/>
            <a:p>
              <a:endParaRPr sz="2400"/>
            </a:p>
          </p:txBody>
        </p:sp>
      </p:grpSp>
      <p:sp>
        <p:nvSpPr>
          <p:cNvPr id="15" name="object 15"/>
          <p:cNvSpPr txBox="1"/>
          <p:nvPr/>
        </p:nvSpPr>
        <p:spPr>
          <a:xfrm>
            <a:off x="7477272" y="1289987"/>
            <a:ext cx="3417147" cy="3494056"/>
          </a:xfrm>
          <a:prstGeom prst="rect">
            <a:avLst/>
          </a:prstGeom>
          <a:ln w="12700">
            <a:solidFill>
              <a:srgbClr val="AF5C04"/>
            </a:solidFill>
          </a:ln>
        </p:spPr>
        <p:txBody>
          <a:bodyPr vert="horz" wrap="square" lIns="0" tIns="226907" rIns="0" bIns="0" rtlCol="0">
            <a:spAutoFit/>
          </a:bodyPr>
          <a:lstStyle/>
          <a:p>
            <a:pPr marL="270927">
              <a:lnSpc>
                <a:spcPts val="2133"/>
              </a:lnSpc>
              <a:spcBef>
                <a:spcPts val="1787"/>
              </a:spcBef>
            </a:pPr>
            <a:r>
              <a:rPr spc="-7" dirty="0">
                <a:latin typeface="Tahoma"/>
                <a:cs typeface="Tahoma"/>
              </a:rPr>
              <a:t>Main()</a:t>
            </a:r>
            <a:endParaRPr>
              <a:latin typeface="Tahoma"/>
              <a:cs typeface="Tahoma"/>
            </a:endParaRPr>
          </a:p>
          <a:p>
            <a:pPr marL="270927">
              <a:lnSpc>
                <a:spcPts val="2133"/>
              </a:lnSpc>
            </a:pPr>
            <a:r>
              <a:rPr spc="-220" dirty="0">
                <a:latin typeface="Tahoma"/>
                <a:cs typeface="Tahoma"/>
              </a:rPr>
              <a:t>{</a:t>
            </a:r>
            <a:endParaRPr>
              <a:latin typeface="Tahoma"/>
              <a:cs typeface="Tahoma"/>
            </a:endParaRPr>
          </a:p>
          <a:p>
            <a:pPr marL="270927">
              <a:spcBef>
                <a:spcPts val="47"/>
              </a:spcBef>
            </a:pPr>
            <a:r>
              <a:rPr spc="-33" dirty="0">
                <a:latin typeface="Tahoma"/>
                <a:cs typeface="Tahoma"/>
              </a:rPr>
              <a:t>Function1()</a:t>
            </a:r>
            <a:endParaRPr>
              <a:latin typeface="Tahoma"/>
              <a:cs typeface="Tahoma"/>
            </a:endParaRPr>
          </a:p>
          <a:p>
            <a:pPr marL="386070">
              <a:lnSpc>
                <a:spcPts val="2133"/>
              </a:lnSpc>
              <a:spcBef>
                <a:spcPts val="40"/>
              </a:spcBef>
            </a:pPr>
            <a:r>
              <a:rPr spc="-220" dirty="0">
                <a:latin typeface="Tahoma"/>
                <a:cs typeface="Tahoma"/>
              </a:rPr>
              <a:t>{</a:t>
            </a:r>
            <a:endParaRPr>
              <a:latin typeface="Tahoma"/>
              <a:cs typeface="Tahoma"/>
            </a:endParaRPr>
          </a:p>
          <a:p>
            <a:pPr marL="614663">
              <a:lnSpc>
                <a:spcPts val="2133"/>
              </a:lnSpc>
            </a:pPr>
            <a:r>
              <a:rPr spc="7" dirty="0">
                <a:latin typeface="Tahoma"/>
                <a:cs typeface="Tahoma"/>
              </a:rPr>
              <a:t>//</a:t>
            </a:r>
            <a:r>
              <a:rPr spc="-60" dirty="0">
                <a:latin typeface="Tahoma"/>
                <a:cs typeface="Tahoma"/>
              </a:rPr>
              <a:t>In</a:t>
            </a:r>
            <a:r>
              <a:rPr spc="13" dirty="0">
                <a:latin typeface="Tahoma"/>
                <a:cs typeface="Tahoma"/>
              </a:rPr>
              <a:t>i</a:t>
            </a:r>
            <a:r>
              <a:rPr spc="-13" dirty="0">
                <a:latin typeface="Tahoma"/>
                <a:cs typeface="Tahoma"/>
              </a:rPr>
              <a:t>t</a:t>
            </a:r>
            <a:r>
              <a:rPr spc="80" dirty="0">
                <a:latin typeface="Tahoma"/>
                <a:cs typeface="Tahoma"/>
              </a:rPr>
              <a:t>i</a:t>
            </a:r>
            <a:r>
              <a:rPr spc="53" dirty="0">
                <a:latin typeface="Tahoma"/>
                <a:cs typeface="Tahoma"/>
              </a:rPr>
              <a:t>a</a:t>
            </a:r>
            <a:r>
              <a:rPr spc="107" dirty="0">
                <a:latin typeface="Tahoma"/>
                <a:cs typeface="Tahoma"/>
              </a:rPr>
              <a:t>l</a:t>
            </a:r>
            <a:r>
              <a:rPr spc="-272" dirty="0">
                <a:latin typeface="Times New Roman"/>
                <a:cs typeface="Times New Roman"/>
              </a:rPr>
              <a:t> </a:t>
            </a:r>
            <a:r>
              <a:rPr spc="20" dirty="0">
                <a:latin typeface="Tahoma"/>
                <a:cs typeface="Tahoma"/>
              </a:rPr>
              <a:t>C</a:t>
            </a:r>
            <a:r>
              <a:rPr spc="13" dirty="0">
                <a:latin typeface="Tahoma"/>
                <a:cs typeface="Tahoma"/>
              </a:rPr>
              <a:t>o</a:t>
            </a:r>
            <a:r>
              <a:rPr dirty="0">
                <a:latin typeface="Tahoma"/>
                <a:cs typeface="Tahoma"/>
              </a:rPr>
              <a:t>d</a:t>
            </a:r>
            <a:r>
              <a:rPr spc="13" dirty="0">
                <a:latin typeface="Tahoma"/>
                <a:cs typeface="Tahoma"/>
              </a:rPr>
              <a:t>e</a:t>
            </a:r>
            <a:endParaRPr>
              <a:latin typeface="Tahoma"/>
              <a:cs typeface="Tahoma"/>
            </a:endParaRPr>
          </a:p>
          <a:p>
            <a:pPr marL="386070">
              <a:lnSpc>
                <a:spcPts val="2133"/>
              </a:lnSpc>
              <a:spcBef>
                <a:spcPts val="47"/>
              </a:spcBef>
            </a:pPr>
            <a:r>
              <a:rPr spc="-220" dirty="0">
                <a:latin typeface="Tahoma"/>
                <a:cs typeface="Tahoma"/>
              </a:rPr>
              <a:t>}</a:t>
            </a:r>
            <a:endParaRPr>
              <a:latin typeface="Tahoma"/>
              <a:cs typeface="Tahoma"/>
            </a:endParaRPr>
          </a:p>
          <a:p>
            <a:pPr marL="270927">
              <a:lnSpc>
                <a:spcPts val="2133"/>
              </a:lnSpc>
            </a:pPr>
            <a:r>
              <a:rPr dirty="0">
                <a:latin typeface="Tahoma"/>
                <a:cs typeface="Tahoma"/>
              </a:rPr>
              <a:t>Function3()</a:t>
            </a:r>
            <a:endParaRPr>
              <a:latin typeface="Tahoma"/>
              <a:cs typeface="Tahoma"/>
            </a:endParaRPr>
          </a:p>
          <a:p>
            <a:pPr marL="500367">
              <a:spcBef>
                <a:spcPts val="40"/>
              </a:spcBef>
            </a:pPr>
            <a:r>
              <a:rPr spc="-220" dirty="0">
                <a:latin typeface="Tahoma"/>
                <a:cs typeface="Tahoma"/>
              </a:rPr>
              <a:t>{</a:t>
            </a:r>
            <a:endParaRPr>
              <a:latin typeface="Tahoma"/>
              <a:cs typeface="Tahoma"/>
            </a:endParaRPr>
          </a:p>
          <a:p>
            <a:pPr marL="767061">
              <a:lnSpc>
                <a:spcPts val="2133"/>
              </a:lnSpc>
              <a:spcBef>
                <a:spcPts val="47"/>
              </a:spcBef>
            </a:pPr>
            <a:r>
              <a:rPr spc="7" dirty="0">
                <a:latin typeface="Tahoma"/>
                <a:cs typeface="Tahoma"/>
              </a:rPr>
              <a:t>//</a:t>
            </a:r>
            <a:r>
              <a:rPr spc="-27" dirty="0">
                <a:latin typeface="Tahoma"/>
                <a:cs typeface="Tahoma"/>
              </a:rPr>
              <a:t>D</a:t>
            </a:r>
            <a:r>
              <a:rPr spc="47" dirty="0">
                <a:latin typeface="Tahoma"/>
                <a:cs typeface="Tahoma"/>
              </a:rPr>
              <a:t>e</a:t>
            </a:r>
            <a:r>
              <a:rPr spc="7" dirty="0">
                <a:latin typeface="Tahoma"/>
                <a:cs typeface="Tahoma"/>
              </a:rPr>
              <a:t>v</a:t>
            </a:r>
            <a:r>
              <a:rPr spc="40" dirty="0">
                <a:latin typeface="Tahoma"/>
                <a:cs typeface="Tahoma"/>
              </a:rPr>
              <a:t>e</a:t>
            </a:r>
            <a:r>
              <a:rPr spc="80" dirty="0">
                <a:latin typeface="Tahoma"/>
                <a:cs typeface="Tahoma"/>
              </a:rPr>
              <a:t>l</a:t>
            </a:r>
            <a:r>
              <a:rPr spc="13" dirty="0">
                <a:latin typeface="Tahoma"/>
                <a:cs typeface="Tahoma"/>
              </a:rPr>
              <a:t>o</a:t>
            </a:r>
            <a:r>
              <a:rPr dirty="0">
                <a:latin typeface="Tahoma"/>
                <a:cs typeface="Tahoma"/>
              </a:rPr>
              <a:t>p</a:t>
            </a:r>
            <a:r>
              <a:rPr spc="47" dirty="0">
                <a:latin typeface="Tahoma"/>
                <a:cs typeface="Tahoma"/>
              </a:rPr>
              <a:t>e</a:t>
            </a:r>
            <a:r>
              <a:rPr spc="120" dirty="0">
                <a:latin typeface="Tahoma"/>
                <a:cs typeface="Tahoma"/>
              </a:rPr>
              <a:t>r</a:t>
            </a:r>
            <a:r>
              <a:rPr spc="-220" dirty="0">
                <a:latin typeface="Times New Roman"/>
                <a:cs typeface="Times New Roman"/>
              </a:rPr>
              <a:t> </a:t>
            </a:r>
            <a:r>
              <a:rPr spc="100" dirty="0">
                <a:latin typeface="Tahoma"/>
                <a:cs typeface="Tahoma"/>
              </a:rPr>
              <a:t>B</a:t>
            </a:r>
            <a:r>
              <a:rPr spc="-213" dirty="0">
                <a:latin typeface="Times New Roman"/>
                <a:cs typeface="Times New Roman"/>
              </a:rPr>
              <a:t> </a:t>
            </a:r>
            <a:r>
              <a:rPr spc="20" dirty="0">
                <a:latin typeface="Tahoma"/>
                <a:cs typeface="Tahoma"/>
              </a:rPr>
              <a:t>C</a:t>
            </a:r>
            <a:r>
              <a:rPr spc="13" dirty="0">
                <a:latin typeface="Tahoma"/>
                <a:cs typeface="Tahoma"/>
              </a:rPr>
              <a:t>o</a:t>
            </a:r>
            <a:r>
              <a:rPr dirty="0">
                <a:latin typeface="Tahoma"/>
                <a:cs typeface="Tahoma"/>
              </a:rPr>
              <a:t>d</a:t>
            </a:r>
            <a:r>
              <a:rPr spc="13" dirty="0">
                <a:latin typeface="Tahoma"/>
                <a:cs typeface="Tahoma"/>
              </a:rPr>
              <a:t>e</a:t>
            </a:r>
            <a:endParaRPr>
              <a:latin typeface="Tahoma"/>
              <a:cs typeface="Tahoma"/>
            </a:endParaRPr>
          </a:p>
          <a:p>
            <a:pPr marL="500367">
              <a:lnSpc>
                <a:spcPts val="2133"/>
              </a:lnSpc>
            </a:pPr>
            <a:r>
              <a:rPr spc="-220" dirty="0">
                <a:latin typeface="Tahoma"/>
                <a:cs typeface="Tahoma"/>
              </a:rPr>
              <a:t>}</a:t>
            </a:r>
            <a:endParaRPr>
              <a:latin typeface="Tahoma"/>
              <a:cs typeface="Tahoma"/>
            </a:endParaRPr>
          </a:p>
          <a:p>
            <a:pPr>
              <a:spcBef>
                <a:spcPts val="53"/>
              </a:spcBef>
            </a:pPr>
            <a:endParaRPr sz="1733">
              <a:latin typeface="Tahoma"/>
              <a:cs typeface="Tahoma"/>
            </a:endParaRPr>
          </a:p>
          <a:p>
            <a:pPr marL="270927"/>
            <a:r>
              <a:rPr spc="-220" dirty="0">
                <a:latin typeface="Tahoma"/>
                <a:cs typeface="Tahoma"/>
              </a:rPr>
              <a:t>}</a:t>
            </a:r>
            <a:endParaRPr>
              <a:latin typeface="Tahoma"/>
              <a:cs typeface="Tahoma"/>
            </a:endParaRPr>
          </a:p>
        </p:txBody>
      </p:sp>
      <p:sp>
        <p:nvSpPr>
          <p:cNvPr id="16" name="object 16"/>
          <p:cNvSpPr txBox="1"/>
          <p:nvPr/>
        </p:nvSpPr>
        <p:spPr>
          <a:xfrm>
            <a:off x="7405455" y="5427133"/>
            <a:ext cx="3344333" cy="848950"/>
          </a:xfrm>
          <a:prstGeom prst="rect">
            <a:avLst/>
          </a:prstGeom>
        </p:spPr>
        <p:txBody>
          <a:bodyPr vert="horz" wrap="square" lIns="0" tIns="17780" rIns="0" bIns="0" rtlCol="0">
            <a:spAutoFit/>
          </a:bodyPr>
          <a:lstStyle/>
          <a:p>
            <a:pPr marL="16933" marR="6773" indent="-5927" algn="ctr">
              <a:lnSpc>
                <a:spcPct val="99800"/>
              </a:lnSpc>
              <a:spcBef>
                <a:spcPts val="140"/>
              </a:spcBef>
            </a:pPr>
            <a:r>
              <a:rPr dirty="0">
                <a:latin typeface="Calibri"/>
                <a:cs typeface="Calibri"/>
              </a:rPr>
              <a:t>After </a:t>
            </a:r>
            <a:r>
              <a:rPr spc="-20" dirty="0">
                <a:latin typeface="Calibri"/>
                <a:cs typeface="Calibri"/>
              </a:rPr>
              <a:t>the </a:t>
            </a:r>
            <a:r>
              <a:rPr b="1" spc="-7" dirty="0">
                <a:latin typeface="Calibri"/>
                <a:cs typeface="Calibri"/>
              </a:rPr>
              <a:t>Developer </a:t>
            </a:r>
            <a:r>
              <a:rPr b="1" dirty="0">
                <a:latin typeface="Calibri"/>
                <a:cs typeface="Calibri"/>
              </a:rPr>
              <a:t>B </a:t>
            </a:r>
            <a:r>
              <a:rPr spc="-13" dirty="0">
                <a:latin typeface="Calibri"/>
                <a:cs typeface="Calibri"/>
              </a:rPr>
              <a:t>changes </a:t>
            </a:r>
            <a:r>
              <a:rPr spc="-27" dirty="0">
                <a:latin typeface="Calibri"/>
                <a:cs typeface="Calibri"/>
              </a:rPr>
              <a:t>his </a:t>
            </a:r>
            <a:r>
              <a:rPr spc="-20"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33" dirty="0">
                <a:latin typeface="Calibri"/>
                <a:cs typeface="Calibri"/>
              </a:rPr>
              <a:t>c</a:t>
            </a:r>
            <a:r>
              <a:rPr spc="47" dirty="0">
                <a:latin typeface="Calibri"/>
                <a:cs typeface="Calibri"/>
              </a:rPr>
              <a:t>o</a:t>
            </a:r>
            <a:r>
              <a:rPr spc="-53" dirty="0">
                <a:latin typeface="Calibri"/>
                <a:cs typeface="Calibri"/>
              </a:rPr>
              <a:t>d</a:t>
            </a:r>
            <a:r>
              <a:rPr dirty="0">
                <a:latin typeface="Calibri"/>
                <a:cs typeface="Calibri"/>
              </a:rPr>
              <a:t>e</a:t>
            </a:r>
            <a:r>
              <a:rPr spc="-152" dirty="0">
                <a:latin typeface="Times New Roman"/>
                <a:cs typeface="Times New Roman"/>
              </a:rPr>
              <a:t> </a:t>
            </a:r>
            <a:r>
              <a:rPr spc="47" dirty="0">
                <a:latin typeface="Calibri"/>
                <a:cs typeface="Calibri"/>
              </a:rPr>
              <a:t>o</a:t>
            </a:r>
            <a:r>
              <a:rPr dirty="0">
                <a:latin typeface="Calibri"/>
                <a:cs typeface="Calibri"/>
              </a:rPr>
              <a:t>n</a:t>
            </a:r>
            <a:r>
              <a:rPr spc="-87" dirty="0">
                <a:latin typeface="Times New Roman"/>
                <a:cs typeface="Times New Roman"/>
              </a:rPr>
              <a:t> </a:t>
            </a:r>
            <a:r>
              <a:rPr b="1" spc="-33" dirty="0">
                <a:latin typeface="Calibri"/>
                <a:cs typeface="Calibri"/>
              </a:rPr>
              <a:t>F</a:t>
            </a:r>
            <a:r>
              <a:rPr b="1" spc="-13" dirty="0">
                <a:latin typeface="Calibri"/>
                <a:cs typeface="Calibri"/>
              </a:rPr>
              <a:t>e</a:t>
            </a:r>
            <a:r>
              <a:rPr b="1" spc="7" dirty="0">
                <a:latin typeface="Calibri"/>
                <a:cs typeface="Calibri"/>
              </a:rPr>
              <a:t>a</a:t>
            </a:r>
            <a:r>
              <a:rPr b="1" spc="-27" dirty="0">
                <a:latin typeface="Calibri"/>
                <a:cs typeface="Calibri"/>
              </a:rPr>
              <a:t>t</a:t>
            </a:r>
            <a:r>
              <a:rPr b="1" spc="27" dirty="0">
                <a:latin typeface="Calibri"/>
                <a:cs typeface="Calibri"/>
              </a:rPr>
              <a:t>u</a:t>
            </a:r>
            <a:r>
              <a:rPr b="1" spc="-47" dirty="0">
                <a:latin typeface="Calibri"/>
                <a:cs typeface="Calibri"/>
              </a:rPr>
              <a:t>r</a:t>
            </a:r>
            <a:r>
              <a:rPr b="1" dirty="0">
                <a:latin typeface="Calibri"/>
                <a:cs typeface="Calibri"/>
              </a:rPr>
              <a:t>e</a:t>
            </a:r>
            <a:r>
              <a:rPr spc="-60" dirty="0">
                <a:latin typeface="Times New Roman"/>
                <a:cs typeface="Times New Roman"/>
              </a:rPr>
              <a:t> </a:t>
            </a:r>
            <a:r>
              <a:rPr b="1" dirty="0">
                <a:latin typeface="Calibri"/>
                <a:cs typeface="Calibri"/>
              </a:rPr>
              <a:t>B</a:t>
            </a:r>
            <a:r>
              <a:rPr spc="-53"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 </a:t>
            </a:r>
            <a:r>
              <a:rPr dirty="0">
                <a:latin typeface="Times New Roman"/>
                <a:cs typeface="Times New Roman"/>
              </a:rPr>
              <a:t> </a:t>
            </a:r>
            <a:r>
              <a:rPr spc="-20" dirty="0">
                <a:latin typeface="Calibri"/>
                <a:cs typeface="Calibri"/>
              </a:rPr>
              <a:t>l</a:t>
            </a:r>
            <a:r>
              <a:rPr spc="47" dirty="0">
                <a:latin typeface="Calibri"/>
                <a:cs typeface="Calibri"/>
              </a:rPr>
              <a:t>oo</a:t>
            </a:r>
            <a:r>
              <a:rPr spc="-20" dirty="0">
                <a:latin typeface="Calibri"/>
                <a:cs typeface="Calibri"/>
              </a:rPr>
              <a:t>k</a:t>
            </a:r>
            <a:r>
              <a:rPr dirty="0">
                <a:latin typeface="Calibri"/>
                <a:cs typeface="Calibri"/>
              </a:rPr>
              <a:t>s</a:t>
            </a:r>
            <a:r>
              <a:rPr spc="-160" dirty="0">
                <a:latin typeface="Times New Roman"/>
                <a:cs typeface="Times New Roman"/>
              </a:rPr>
              <a:t> </a:t>
            </a:r>
            <a:r>
              <a:rPr spc="-7" dirty="0">
                <a:latin typeface="Calibri"/>
                <a:cs typeface="Calibri"/>
              </a:rPr>
              <a:t>s</a:t>
            </a:r>
            <a:r>
              <a:rPr spc="40" dirty="0">
                <a:latin typeface="Calibri"/>
                <a:cs typeface="Calibri"/>
              </a:rPr>
              <a:t>o</a:t>
            </a:r>
            <a:r>
              <a:rPr spc="-47" dirty="0">
                <a:latin typeface="Calibri"/>
                <a:cs typeface="Calibri"/>
              </a:rPr>
              <a:t>m</a:t>
            </a:r>
            <a:r>
              <a:rPr dirty="0">
                <a:latin typeface="Calibri"/>
                <a:cs typeface="Calibri"/>
              </a:rPr>
              <a:t>et</a:t>
            </a:r>
            <a:r>
              <a:rPr spc="-53" dirty="0">
                <a:latin typeface="Calibri"/>
                <a:cs typeface="Calibri"/>
              </a:rPr>
              <a:t>h</a:t>
            </a:r>
            <a:r>
              <a:rPr spc="-20"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spc="-20" dirty="0">
                <a:latin typeface="Calibri"/>
                <a:cs typeface="Calibri"/>
              </a:rPr>
              <a:t>li</a:t>
            </a:r>
            <a:r>
              <a:rPr spc="-120" dirty="0">
                <a:latin typeface="Calibri"/>
                <a:cs typeface="Calibri"/>
              </a:rPr>
              <a:t>k</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spc="-20" dirty="0">
                <a:latin typeface="Calibri"/>
                <a:cs typeface="Calibri"/>
              </a:rPr>
              <a:t>i</a:t>
            </a:r>
            <a:r>
              <a:rPr dirty="0">
                <a:latin typeface="Calibri"/>
                <a:cs typeface="Calibri"/>
              </a:rPr>
              <a:t>s</a:t>
            </a:r>
            <a:endParaRPr>
              <a:latin typeface="Calibri"/>
              <a:cs typeface="Calibri"/>
            </a:endParaRPr>
          </a:p>
        </p:txBody>
      </p:sp>
      <p:sp>
        <p:nvSpPr>
          <p:cNvPr id="17" name="object 17"/>
          <p:cNvSpPr txBox="1"/>
          <p:nvPr/>
        </p:nvSpPr>
        <p:spPr>
          <a:xfrm>
            <a:off x="8859019" y="5005063"/>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pic>
        <p:nvPicPr>
          <p:cNvPr id="18" name="object 18"/>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5400" y="1257279"/>
            <a:ext cx="9856045" cy="1193800"/>
            <a:chOff x="971550" y="942959"/>
            <a:chExt cx="7392034" cy="895350"/>
          </a:xfrm>
        </p:grpSpPr>
        <p:pic>
          <p:nvPicPr>
            <p:cNvPr id="3" name="object 3"/>
            <p:cNvPicPr/>
            <p:nvPr/>
          </p:nvPicPr>
          <p:blipFill>
            <a:blip r:embed="rId2" cstate="print"/>
            <a:stretch>
              <a:fillRect/>
            </a:stretch>
          </p:blipFill>
          <p:spPr>
            <a:xfrm>
              <a:off x="971550" y="942959"/>
              <a:ext cx="7391415" cy="895350"/>
            </a:xfrm>
            <a:prstGeom prst="rect">
              <a:avLst/>
            </a:prstGeom>
          </p:spPr>
        </p:pic>
        <p:sp>
          <p:nvSpPr>
            <p:cNvPr id="4" name="object 4"/>
            <p:cNvSpPr/>
            <p:nvPr/>
          </p:nvSpPr>
          <p:spPr>
            <a:xfrm>
              <a:off x="991517" y="958474"/>
              <a:ext cx="7293609" cy="802640"/>
            </a:xfrm>
            <a:custGeom>
              <a:avLst/>
              <a:gdLst/>
              <a:ahLst/>
              <a:cxnLst/>
              <a:rect l="l" t="t" r="r" b="b"/>
              <a:pathLst>
                <a:path w="7293609" h="802639">
                  <a:moveTo>
                    <a:pt x="7159352" y="0"/>
                  </a:moveTo>
                  <a:lnTo>
                    <a:pt x="133767" y="0"/>
                  </a:lnTo>
                  <a:lnTo>
                    <a:pt x="91485" y="6822"/>
                  </a:lnTo>
                  <a:lnTo>
                    <a:pt x="54765" y="25815"/>
                  </a:lnTo>
                  <a:lnTo>
                    <a:pt x="25808" y="54769"/>
                  </a:lnTo>
                  <a:lnTo>
                    <a:pt x="6819" y="91473"/>
                  </a:lnTo>
                  <a:lnTo>
                    <a:pt x="0" y="133715"/>
                  </a:lnTo>
                  <a:lnTo>
                    <a:pt x="0" y="668761"/>
                  </a:lnTo>
                  <a:lnTo>
                    <a:pt x="6819" y="711066"/>
                  </a:lnTo>
                  <a:lnTo>
                    <a:pt x="25808" y="747814"/>
                  </a:lnTo>
                  <a:lnTo>
                    <a:pt x="54765" y="776795"/>
                  </a:lnTo>
                  <a:lnTo>
                    <a:pt x="91485" y="795803"/>
                  </a:lnTo>
                  <a:lnTo>
                    <a:pt x="133767" y="802629"/>
                  </a:lnTo>
                  <a:lnTo>
                    <a:pt x="7159352" y="802629"/>
                  </a:lnTo>
                  <a:lnTo>
                    <a:pt x="7201654" y="795803"/>
                  </a:lnTo>
                  <a:lnTo>
                    <a:pt x="7238394" y="776795"/>
                  </a:lnTo>
                  <a:lnTo>
                    <a:pt x="7267366" y="747814"/>
                  </a:lnTo>
                  <a:lnTo>
                    <a:pt x="7286366" y="711066"/>
                  </a:lnTo>
                  <a:lnTo>
                    <a:pt x="7293190" y="668761"/>
                  </a:lnTo>
                  <a:lnTo>
                    <a:pt x="7293190" y="133715"/>
                  </a:lnTo>
                  <a:lnTo>
                    <a:pt x="7286366" y="91473"/>
                  </a:lnTo>
                  <a:lnTo>
                    <a:pt x="7267366" y="54769"/>
                  </a:lnTo>
                  <a:lnTo>
                    <a:pt x="7238394" y="25815"/>
                  </a:lnTo>
                  <a:lnTo>
                    <a:pt x="7201654" y="6822"/>
                  </a:lnTo>
                  <a:lnTo>
                    <a:pt x="7159352" y="0"/>
                  </a:lnTo>
                  <a:close/>
                </a:path>
              </a:pathLst>
            </a:custGeom>
            <a:solidFill>
              <a:srgbClr val="FFFFFF"/>
            </a:solidFill>
          </p:spPr>
          <p:txBody>
            <a:bodyPr wrap="square" lIns="0" tIns="0" rIns="0" bIns="0" rtlCol="0"/>
            <a:lstStyle/>
            <a:p>
              <a:endParaRPr sz="2400"/>
            </a:p>
          </p:txBody>
        </p:sp>
        <p:sp>
          <p:nvSpPr>
            <p:cNvPr id="5" name="object 5"/>
            <p:cNvSpPr/>
            <p:nvPr/>
          </p:nvSpPr>
          <p:spPr>
            <a:xfrm>
              <a:off x="991517" y="958474"/>
              <a:ext cx="7293609" cy="802640"/>
            </a:xfrm>
            <a:custGeom>
              <a:avLst/>
              <a:gdLst/>
              <a:ahLst/>
              <a:cxnLst/>
              <a:rect l="l" t="t" r="r" b="b"/>
              <a:pathLst>
                <a:path w="7293609" h="802639">
                  <a:moveTo>
                    <a:pt x="0" y="133715"/>
                  </a:moveTo>
                  <a:lnTo>
                    <a:pt x="6819" y="91473"/>
                  </a:lnTo>
                  <a:lnTo>
                    <a:pt x="25808" y="54769"/>
                  </a:lnTo>
                  <a:lnTo>
                    <a:pt x="54765" y="25815"/>
                  </a:lnTo>
                  <a:lnTo>
                    <a:pt x="91485" y="6822"/>
                  </a:lnTo>
                  <a:lnTo>
                    <a:pt x="133767" y="0"/>
                  </a:lnTo>
                  <a:lnTo>
                    <a:pt x="7159352" y="0"/>
                  </a:lnTo>
                  <a:lnTo>
                    <a:pt x="7201654" y="6822"/>
                  </a:lnTo>
                  <a:lnTo>
                    <a:pt x="7238394" y="25815"/>
                  </a:lnTo>
                  <a:lnTo>
                    <a:pt x="7267366" y="54769"/>
                  </a:lnTo>
                  <a:lnTo>
                    <a:pt x="7286366" y="91473"/>
                  </a:lnTo>
                  <a:lnTo>
                    <a:pt x="7293190" y="133715"/>
                  </a:lnTo>
                  <a:lnTo>
                    <a:pt x="7293190" y="668761"/>
                  </a:lnTo>
                  <a:lnTo>
                    <a:pt x="7286366" y="711066"/>
                  </a:lnTo>
                  <a:lnTo>
                    <a:pt x="7267366" y="747814"/>
                  </a:lnTo>
                  <a:lnTo>
                    <a:pt x="7238394" y="776795"/>
                  </a:lnTo>
                  <a:lnTo>
                    <a:pt x="7201654" y="795803"/>
                  </a:lnTo>
                  <a:lnTo>
                    <a:pt x="7159352" y="802629"/>
                  </a:lnTo>
                  <a:lnTo>
                    <a:pt x="133767" y="802629"/>
                  </a:lnTo>
                  <a:lnTo>
                    <a:pt x="91485" y="795803"/>
                  </a:lnTo>
                  <a:lnTo>
                    <a:pt x="54765" y="776795"/>
                  </a:lnTo>
                  <a:lnTo>
                    <a:pt x="25808" y="747814"/>
                  </a:lnTo>
                  <a:lnTo>
                    <a:pt x="6819" y="711066"/>
                  </a:lnTo>
                  <a:lnTo>
                    <a:pt x="0" y="668761"/>
                  </a:lnTo>
                  <a:lnTo>
                    <a:pt x="0" y="133715"/>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7" name="object 7"/>
          <p:cNvGrpSpPr/>
          <p:nvPr/>
        </p:nvGrpSpPr>
        <p:grpSpPr>
          <a:xfrm>
            <a:off x="2209800" y="3276600"/>
            <a:ext cx="2692400" cy="2844800"/>
            <a:chOff x="1657350" y="2457450"/>
            <a:chExt cx="2019300" cy="2133600"/>
          </a:xfrm>
        </p:grpSpPr>
        <p:pic>
          <p:nvPicPr>
            <p:cNvPr id="8" name="object 8"/>
            <p:cNvPicPr/>
            <p:nvPr/>
          </p:nvPicPr>
          <p:blipFill>
            <a:blip r:embed="rId3" cstate="print"/>
            <a:stretch>
              <a:fillRect/>
            </a:stretch>
          </p:blipFill>
          <p:spPr>
            <a:xfrm>
              <a:off x="1657350" y="2457450"/>
              <a:ext cx="2019300" cy="2133600"/>
            </a:xfrm>
            <a:prstGeom prst="rect">
              <a:avLst/>
            </a:prstGeom>
          </p:spPr>
        </p:pic>
        <p:sp>
          <p:nvSpPr>
            <p:cNvPr id="9" name="object 9"/>
            <p:cNvSpPr/>
            <p:nvPr/>
          </p:nvSpPr>
          <p:spPr>
            <a:xfrm>
              <a:off x="1676912" y="2478597"/>
              <a:ext cx="1925320" cy="2034539"/>
            </a:xfrm>
            <a:custGeom>
              <a:avLst/>
              <a:gdLst/>
              <a:ahLst/>
              <a:cxnLst/>
              <a:rect l="l" t="t" r="r" b="b"/>
              <a:pathLst>
                <a:path w="1925320" h="2034539">
                  <a:moveTo>
                    <a:pt x="1925192" y="0"/>
                  </a:moveTo>
                  <a:lnTo>
                    <a:pt x="0" y="0"/>
                  </a:lnTo>
                  <a:lnTo>
                    <a:pt x="0" y="2034027"/>
                  </a:lnTo>
                  <a:lnTo>
                    <a:pt x="1925192" y="2034027"/>
                  </a:lnTo>
                  <a:lnTo>
                    <a:pt x="1925192" y="0"/>
                  </a:lnTo>
                  <a:close/>
                </a:path>
              </a:pathLst>
            </a:custGeom>
            <a:solidFill>
              <a:srgbClr val="FFFFFF"/>
            </a:solidFill>
          </p:spPr>
          <p:txBody>
            <a:bodyPr wrap="square" lIns="0" tIns="0" rIns="0" bIns="0" rtlCol="0"/>
            <a:lstStyle/>
            <a:p>
              <a:endParaRPr sz="2400"/>
            </a:p>
          </p:txBody>
        </p:sp>
      </p:grpSp>
      <p:sp>
        <p:nvSpPr>
          <p:cNvPr id="10" name="object 10"/>
          <p:cNvSpPr txBox="1"/>
          <p:nvPr/>
        </p:nvSpPr>
        <p:spPr>
          <a:xfrm>
            <a:off x="2235882" y="3304796"/>
            <a:ext cx="2567093" cy="2412754"/>
          </a:xfrm>
          <a:prstGeom prst="rect">
            <a:avLst/>
          </a:prstGeom>
          <a:ln w="12700">
            <a:solidFill>
              <a:srgbClr val="AF5C04"/>
            </a:solidFill>
          </a:ln>
        </p:spPr>
        <p:txBody>
          <a:bodyPr vert="horz" wrap="square" lIns="0" tIns="4233" rIns="0" bIns="0" rtlCol="0">
            <a:spAutoFit/>
          </a:bodyPr>
          <a:lstStyle/>
          <a:p>
            <a:pPr>
              <a:spcBef>
                <a:spcPts val="33"/>
              </a:spcBef>
            </a:pPr>
            <a:endParaRPr sz="1267">
              <a:latin typeface="Times New Roman"/>
              <a:cs typeface="Times New Roman"/>
            </a:endParaRPr>
          </a:p>
          <a:p>
            <a:pPr marL="230288">
              <a:lnSpc>
                <a:spcPts val="1420"/>
              </a:lnSpc>
            </a:pPr>
            <a:r>
              <a:rPr sz="1200" spc="-27" dirty="0">
                <a:latin typeface="Tahoma"/>
                <a:cs typeface="Tahoma"/>
              </a:rPr>
              <a:t>Main()</a:t>
            </a:r>
            <a:endParaRPr sz="1200">
              <a:latin typeface="Tahoma"/>
              <a:cs typeface="Tahoma"/>
            </a:endParaRPr>
          </a:p>
          <a:p>
            <a:pPr marL="230288">
              <a:lnSpc>
                <a:spcPts val="1420"/>
              </a:lnSpc>
            </a:pPr>
            <a:r>
              <a:rPr sz="1200" spc="-147" dirty="0">
                <a:latin typeface="Tahoma"/>
                <a:cs typeface="Tahoma"/>
              </a:rPr>
              <a:t>{</a:t>
            </a:r>
            <a:endParaRPr sz="1200">
              <a:latin typeface="Tahoma"/>
              <a:cs typeface="Tahoma"/>
            </a:endParaRPr>
          </a:p>
          <a:p>
            <a:pPr marL="230288">
              <a:lnSpc>
                <a:spcPts val="1420"/>
              </a:lnSpc>
              <a:spcBef>
                <a:spcPts val="60"/>
              </a:spcBef>
            </a:pPr>
            <a:r>
              <a:rPr sz="1200" spc="-13" dirty="0">
                <a:latin typeface="Tahoma"/>
                <a:cs typeface="Tahoma"/>
              </a:rPr>
              <a:t>Function1()</a:t>
            </a:r>
            <a:endParaRPr sz="1200">
              <a:latin typeface="Tahoma"/>
              <a:cs typeface="Tahoma"/>
            </a:endParaRPr>
          </a:p>
          <a:p>
            <a:pPr marL="306486">
              <a:lnSpc>
                <a:spcPts val="1420"/>
              </a:lnSpc>
            </a:pPr>
            <a:r>
              <a:rPr sz="1200" spc="-147" dirty="0">
                <a:latin typeface="Tahoma"/>
                <a:cs typeface="Tahoma"/>
              </a:rPr>
              <a:t>{</a:t>
            </a:r>
            <a:endParaRPr sz="1200">
              <a:latin typeface="Tahoma"/>
              <a:cs typeface="Tahoma"/>
            </a:endParaRPr>
          </a:p>
          <a:p>
            <a:pPr marL="459729">
              <a:lnSpc>
                <a:spcPts val="1420"/>
              </a:lnSpc>
              <a:spcBef>
                <a:spcPts val="67"/>
              </a:spcBef>
            </a:pPr>
            <a:r>
              <a:rPr sz="1200" spc="33" dirty="0">
                <a:latin typeface="Tahoma"/>
                <a:cs typeface="Tahoma"/>
              </a:rPr>
              <a:t>//</a:t>
            </a:r>
            <a:r>
              <a:rPr sz="1200" spc="-152" dirty="0">
                <a:latin typeface="Tahoma"/>
                <a:cs typeface="Tahoma"/>
              </a:rPr>
              <a:t>I</a:t>
            </a:r>
            <a:r>
              <a:rPr sz="1200" spc="27" dirty="0">
                <a:latin typeface="Tahoma"/>
                <a:cs typeface="Tahoma"/>
              </a:rPr>
              <a:t>n</a:t>
            </a:r>
            <a:r>
              <a:rPr sz="1200" spc="7" dirty="0">
                <a:latin typeface="Tahoma"/>
                <a:cs typeface="Tahoma"/>
              </a:rPr>
              <a:t>iti</a:t>
            </a:r>
            <a:r>
              <a:rPr sz="1200" spc="-20" dirty="0">
                <a:latin typeface="Tahoma"/>
                <a:cs typeface="Tahoma"/>
              </a:rPr>
              <a:t>a</a:t>
            </a:r>
            <a:r>
              <a:rPr sz="1200" spc="73" dirty="0">
                <a:latin typeface="Tahoma"/>
                <a:cs typeface="Tahoma"/>
              </a:rPr>
              <a:t>l</a:t>
            </a:r>
            <a:r>
              <a:rPr sz="1200" spc="-152"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13" dirty="0">
                <a:latin typeface="Tahoma"/>
                <a:cs typeface="Tahoma"/>
              </a:rPr>
              <a:t>e</a:t>
            </a:r>
            <a:endParaRPr sz="1200">
              <a:latin typeface="Tahoma"/>
              <a:cs typeface="Tahoma"/>
            </a:endParaRPr>
          </a:p>
          <a:p>
            <a:pPr marL="306486">
              <a:lnSpc>
                <a:spcPts val="1407"/>
              </a:lnSpc>
            </a:pPr>
            <a:r>
              <a:rPr sz="1200" spc="-147" dirty="0">
                <a:latin typeface="Tahoma"/>
                <a:cs typeface="Tahoma"/>
              </a:rPr>
              <a:t>}</a:t>
            </a:r>
            <a:endParaRPr sz="1200">
              <a:latin typeface="Tahoma"/>
              <a:cs typeface="Tahoma"/>
            </a:endParaRPr>
          </a:p>
          <a:p>
            <a:pPr marL="331885">
              <a:lnSpc>
                <a:spcPts val="1420"/>
              </a:lnSpc>
            </a:pPr>
            <a:r>
              <a:rPr sz="1200" spc="7" dirty="0">
                <a:latin typeface="Tahoma"/>
                <a:cs typeface="Tahoma"/>
              </a:rPr>
              <a:t>Function2()</a:t>
            </a:r>
            <a:endParaRPr sz="1200">
              <a:latin typeface="Tahoma"/>
              <a:cs typeface="Tahoma"/>
            </a:endParaRPr>
          </a:p>
          <a:p>
            <a:pPr marL="382684">
              <a:lnSpc>
                <a:spcPts val="1420"/>
              </a:lnSpc>
              <a:spcBef>
                <a:spcPts val="60"/>
              </a:spcBef>
            </a:pPr>
            <a:r>
              <a:rPr sz="1200" spc="-147" dirty="0">
                <a:latin typeface="Tahoma"/>
                <a:cs typeface="Tahoma"/>
              </a:rPr>
              <a:t>{</a:t>
            </a:r>
            <a:endParaRPr sz="1200">
              <a:latin typeface="Tahoma"/>
              <a:cs typeface="Tahoma"/>
            </a:endParaRPr>
          </a:p>
          <a:p>
            <a:pPr marL="561326">
              <a:lnSpc>
                <a:spcPts val="1420"/>
              </a:lnSpc>
            </a:pPr>
            <a:r>
              <a:rPr sz="1200" spc="33" dirty="0">
                <a:latin typeface="Tahoma"/>
                <a:cs typeface="Tahoma"/>
              </a:rPr>
              <a:t>//</a:t>
            </a:r>
            <a:r>
              <a:rPr sz="1200" spc="-20" dirty="0">
                <a:latin typeface="Tahoma"/>
                <a:cs typeface="Tahoma"/>
              </a:rPr>
              <a:t>D</a:t>
            </a:r>
            <a:r>
              <a:rPr sz="1200" spc="-40" dirty="0">
                <a:latin typeface="Tahoma"/>
                <a:cs typeface="Tahoma"/>
              </a:rPr>
              <a:t>e</a:t>
            </a:r>
            <a:r>
              <a:rPr sz="1200" spc="7" dirty="0">
                <a:latin typeface="Tahoma"/>
                <a:cs typeface="Tahoma"/>
              </a:rPr>
              <a:t>v</a:t>
            </a:r>
            <a:r>
              <a:rPr sz="1200" spc="-40" dirty="0">
                <a:latin typeface="Tahoma"/>
                <a:cs typeface="Tahoma"/>
              </a:rPr>
              <a:t>e</a:t>
            </a:r>
            <a:r>
              <a:rPr sz="1200" spc="13" dirty="0">
                <a:latin typeface="Tahoma"/>
                <a:cs typeface="Tahoma"/>
              </a:rPr>
              <a:t>l</a:t>
            </a:r>
            <a:r>
              <a:rPr sz="1200" spc="40" dirty="0">
                <a:latin typeface="Tahoma"/>
                <a:cs typeface="Tahoma"/>
              </a:rPr>
              <a:t>o</a:t>
            </a:r>
            <a:r>
              <a:rPr sz="1200" spc="27" dirty="0">
                <a:latin typeface="Tahoma"/>
                <a:cs typeface="Tahoma"/>
              </a:rPr>
              <a:t>p</a:t>
            </a:r>
            <a:r>
              <a:rPr sz="1200" spc="-40" dirty="0">
                <a:latin typeface="Tahoma"/>
                <a:cs typeface="Tahoma"/>
              </a:rPr>
              <a:t>e</a:t>
            </a:r>
            <a:r>
              <a:rPr sz="1200" spc="73" dirty="0">
                <a:latin typeface="Tahoma"/>
                <a:cs typeface="Tahoma"/>
              </a:rPr>
              <a:t>r</a:t>
            </a:r>
            <a:r>
              <a:rPr sz="1200" spc="-113" dirty="0">
                <a:latin typeface="Times New Roman"/>
                <a:cs typeface="Times New Roman"/>
              </a:rPr>
              <a:t> </a:t>
            </a:r>
            <a:r>
              <a:rPr sz="1200" spc="53" dirty="0">
                <a:latin typeface="Tahoma"/>
                <a:cs typeface="Tahoma"/>
              </a:rPr>
              <a:t>A</a:t>
            </a:r>
            <a:r>
              <a:rPr sz="1200" spc="-80"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7" dirty="0">
                <a:latin typeface="Tahoma"/>
                <a:cs typeface="Tahoma"/>
              </a:rPr>
              <a:t>e</a:t>
            </a:r>
            <a:endParaRPr sz="1200">
              <a:latin typeface="Tahoma"/>
              <a:cs typeface="Tahoma"/>
            </a:endParaRPr>
          </a:p>
          <a:p>
            <a:pPr marL="408930">
              <a:spcBef>
                <a:spcPts val="67"/>
              </a:spcBef>
            </a:pPr>
            <a:r>
              <a:rPr sz="1200" spc="-147" dirty="0">
                <a:latin typeface="Tahoma"/>
                <a:cs typeface="Tahoma"/>
              </a:rPr>
              <a:t>}</a:t>
            </a:r>
            <a:endParaRPr sz="1200">
              <a:latin typeface="Tahoma"/>
              <a:cs typeface="Tahoma"/>
            </a:endParaRPr>
          </a:p>
          <a:p>
            <a:pPr>
              <a:spcBef>
                <a:spcPts val="73"/>
              </a:spcBef>
            </a:pPr>
            <a:endParaRPr sz="1067">
              <a:latin typeface="Tahoma"/>
              <a:cs typeface="Tahoma"/>
            </a:endParaRPr>
          </a:p>
          <a:p>
            <a:pPr marL="230288"/>
            <a:r>
              <a:rPr sz="1200" spc="-147" dirty="0">
                <a:latin typeface="Tahoma"/>
                <a:cs typeface="Tahoma"/>
              </a:rPr>
              <a:t>}</a:t>
            </a:r>
            <a:endParaRPr sz="1200">
              <a:latin typeface="Tahoma"/>
              <a:cs typeface="Tahoma"/>
            </a:endParaRPr>
          </a:p>
        </p:txBody>
      </p:sp>
      <p:sp>
        <p:nvSpPr>
          <p:cNvPr id="11" name="object 11"/>
          <p:cNvSpPr txBox="1"/>
          <p:nvPr/>
        </p:nvSpPr>
        <p:spPr>
          <a:xfrm>
            <a:off x="3296927" y="6095147"/>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grpSp>
        <p:nvGrpSpPr>
          <p:cNvPr id="12" name="object 12"/>
          <p:cNvGrpSpPr/>
          <p:nvPr/>
        </p:nvGrpSpPr>
        <p:grpSpPr>
          <a:xfrm>
            <a:off x="6019821" y="2806700"/>
            <a:ext cx="139700" cy="3733800"/>
            <a:chOff x="4514865" y="2105025"/>
            <a:chExt cx="104775" cy="2800350"/>
          </a:xfrm>
        </p:grpSpPr>
        <p:pic>
          <p:nvPicPr>
            <p:cNvPr id="13" name="object 13"/>
            <p:cNvPicPr/>
            <p:nvPr/>
          </p:nvPicPr>
          <p:blipFill>
            <a:blip r:embed="rId4" cstate="print"/>
            <a:stretch>
              <a:fillRect/>
            </a:stretch>
          </p:blipFill>
          <p:spPr>
            <a:xfrm>
              <a:off x="4514865" y="2105025"/>
              <a:ext cx="104775" cy="2800350"/>
            </a:xfrm>
            <a:prstGeom prst="rect">
              <a:avLst/>
            </a:prstGeom>
          </p:spPr>
        </p:pic>
        <p:sp>
          <p:nvSpPr>
            <p:cNvPr id="14" name="object 14"/>
            <p:cNvSpPr/>
            <p:nvPr/>
          </p:nvSpPr>
          <p:spPr>
            <a:xfrm>
              <a:off x="4540117" y="2119753"/>
              <a:ext cx="0" cy="2716530"/>
            </a:xfrm>
            <a:custGeom>
              <a:avLst/>
              <a:gdLst/>
              <a:ahLst/>
              <a:cxnLst/>
              <a:rect l="l" t="t" r="r" b="b"/>
              <a:pathLst>
                <a:path h="2716529">
                  <a:moveTo>
                    <a:pt x="0" y="0"/>
                  </a:moveTo>
                  <a:lnTo>
                    <a:pt x="0" y="2716112"/>
                  </a:lnTo>
                </a:path>
              </a:pathLst>
            </a:custGeom>
            <a:ln w="19049">
              <a:solidFill>
                <a:srgbClr val="5F4778"/>
              </a:solidFill>
            </a:ln>
          </p:spPr>
          <p:txBody>
            <a:bodyPr wrap="square" lIns="0" tIns="0" rIns="0" bIns="0" rtlCol="0"/>
            <a:lstStyle/>
            <a:p>
              <a:endParaRPr sz="2400"/>
            </a:p>
          </p:txBody>
        </p:sp>
      </p:grpSp>
      <p:grpSp>
        <p:nvGrpSpPr>
          <p:cNvPr id="15" name="object 15"/>
          <p:cNvGrpSpPr/>
          <p:nvPr/>
        </p:nvGrpSpPr>
        <p:grpSpPr>
          <a:xfrm>
            <a:off x="6984979" y="3276600"/>
            <a:ext cx="2692400" cy="2844800"/>
            <a:chOff x="5238734" y="2457450"/>
            <a:chExt cx="2019300" cy="2133600"/>
          </a:xfrm>
        </p:grpSpPr>
        <p:pic>
          <p:nvPicPr>
            <p:cNvPr id="16" name="object 16"/>
            <p:cNvPicPr/>
            <p:nvPr/>
          </p:nvPicPr>
          <p:blipFill>
            <a:blip r:embed="rId5" cstate="print"/>
            <a:stretch>
              <a:fillRect/>
            </a:stretch>
          </p:blipFill>
          <p:spPr>
            <a:xfrm>
              <a:off x="5238734" y="2457450"/>
              <a:ext cx="2019300" cy="2133600"/>
            </a:xfrm>
            <a:prstGeom prst="rect">
              <a:avLst/>
            </a:prstGeom>
          </p:spPr>
        </p:pic>
        <p:sp>
          <p:nvSpPr>
            <p:cNvPr id="17" name="object 17"/>
            <p:cNvSpPr/>
            <p:nvPr/>
          </p:nvSpPr>
          <p:spPr>
            <a:xfrm>
              <a:off x="5254508" y="2478597"/>
              <a:ext cx="1925320" cy="2034539"/>
            </a:xfrm>
            <a:custGeom>
              <a:avLst/>
              <a:gdLst/>
              <a:ahLst/>
              <a:cxnLst/>
              <a:rect l="l" t="t" r="r" b="b"/>
              <a:pathLst>
                <a:path w="1925320" h="2034539">
                  <a:moveTo>
                    <a:pt x="1925192" y="0"/>
                  </a:moveTo>
                  <a:lnTo>
                    <a:pt x="0" y="0"/>
                  </a:lnTo>
                  <a:lnTo>
                    <a:pt x="0" y="2034027"/>
                  </a:lnTo>
                  <a:lnTo>
                    <a:pt x="1925192" y="2034027"/>
                  </a:lnTo>
                  <a:lnTo>
                    <a:pt x="1925192" y="0"/>
                  </a:lnTo>
                  <a:close/>
                </a:path>
              </a:pathLst>
            </a:custGeom>
            <a:solidFill>
              <a:srgbClr val="FFFFFF"/>
            </a:solidFill>
          </p:spPr>
          <p:txBody>
            <a:bodyPr wrap="square" lIns="0" tIns="0" rIns="0" bIns="0" rtlCol="0"/>
            <a:lstStyle/>
            <a:p>
              <a:endParaRPr sz="2400"/>
            </a:p>
          </p:txBody>
        </p:sp>
      </p:grpSp>
      <p:sp>
        <p:nvSpPr>
          <p:cNvPr id="18" name="object 18"/>
          <p:cNvSpPr txBox="1"/>
          <p:nvPr/>
        </p:nvSpPr>
        <p:spPr>
          <a:xfrm>
            <a:off x="7006010" y="3304796"/>
            <a:ext cx="2567093" cy="2412754"/>
          </a:xfrm>
          <a:prstGeom prst="rect">
            <a:avLst/>
          </a:prstGeom>
          <a:ln w="12700">
            <a:solidFill>
              <a:srgbClr val="AF5C04"/>
            </a:solidFill>
          </a:ln>
        </p:spPr>
        <p:txBody>
          <a:bodyPr vert="horz" wrap="square" lIns="0" tIns="4233" rIns="0" bIns="0" rtlCol="0">
            <a:spAutoFit/>
          </a:bodyPr>
          <a:lstStyle/>
          <a:p>
            <a:pPr>
              <a:spcBef>
                <a:spcPts val="33"/>
              </a:spcBef>
            </a:pPr>
            <a:endParaRPr sz="1267">
              <a:latin typeface="Times New Roman"/>
              <a:cs typeface="Times New Roman"/>
            </a:endParaRPr>
          </a:p>
          <a:p>
            <a:pPr marL="235367">
              <a:lnSpc>
                <a:spcPts val="1420"/>
              </a:lnSpc>
            </a:pPr>
            <a:r>
              <a:rPr sz="1200" spc="-27" dirty="0">
                <a:latin typeface="Tahoma"/>
                <a:cs typeface="Tahoma"/>
              </a:rPr>
              <a:t>Main()</a:t>
            </a:r>
            <a:endParaRPr sz="1200">
              <a:latin typeface="Tahoma"/>
              <a:cs typeface="Tahoma"/>
            </a:endParaRPr>
          </a:p>
          <a:p>
            <a:pPr marL="235367">
              <a:lnSpc>
                <a:spcPts val="1420"/>
              </a:lnSpc>
            </a:pPr>
            <a:r>
              <a:rPr sz="1200" spc="-147" dirty="0">
                <a:latin typeface="Tahoma"/>
                <a:cs typeface="Tahoma"/>
              </a:rPr>
              <a:t>{</a:t>
            </a:r>
            <a:endParaRPr sz="1200">
              <a:latin typeface="Tahoma"/>
              <a:cs typeface="Tahoma"/>
            </a:endParaRPr>
          </a:p>
          <a:p>
            <a:pPr marL="235367">
              <a:lnSpc>
                <a:spcPts val="1420"/>
              </a:lnSpc>
              <a:spcBef>
                <a:spcPts val="60"/>
              </a:spcBef>
            </a:pPr>
            <a:r>
              <a:rPr sz="1200" spc="-13" dirty="0">
                <a:latin typeface="Tahoma"/>
                <a:cs typeface="Tahoma"/>
              </a:rPr>
              <a:t>Function1()</a:t>
            </a:r>
            <a:endParaRPr sz="1200">
              <a:latin typeface="Tahoma"/>
              <a:cs typeface="Tahoma"/>
            </a:endParaRPr>
          </a:p>
          <a:p>
            <a:pPr marL="311564">
              <a:lnSpc>
                <a:spcPts val="1420"/>
              </a:lnSpc>
            </a:pPr>
            <a:r>
              <a:rPr sz="1200" spc="-147" dirty="0">
                <a:latin typeface="Tahoma"/>
                <a:cs typeface="Tahoma"/>
              </a:rPr>
              <a:t>{</a:t>
            </a:r>
            <a:endParaRPr sz="1200">
              <a:latin typeface="Tahoma"/>
              <a:cs typeface="Tahoma"/>
            </a:endParaRPr>
          </a:p>
          <a:p>
            <a:pPr marL="463962">
              <a:lnSpc>
                <a:spcPts val="1420"/>
              </a:lnSpc>
              <a:spcBef>
                <a:spcPts val="67"/>
              </a:spcBef>
            </a:pPr>
            <a:r>
              <a:rPr sz="1200" spc="33" dirty="0">
                <a:latin typeface="Tahoma"/>
                <a:cs typeface="Tahoma"/>
              </a:rPr>
              <a:t>//</a:t>
            </a:r>
            <a:r>
              <a:rPr sz="1200" spc="-152" dirty="0">
                <a:latin typeface="Tahoma"/>
                <a:cs typeface="Tahoma"/>
              </a:rPr>
              <a:t>I</a:t>
            </a:r>
            <a:r>
              <a:rPr sz="1200" spc="27" dirty="0">
                <a:latin typeface="Tahoma"/>
                <a:cs typeface="Tahoma"/>
              </a:rPr>
              <a:t>n</a:t>
            </a:r>
            <a:r>
              <a:rPr sz="1200" spc="7" dirty="0">
                <a:latin typeface="Tahoma"/>
                <a:cs typeface="Tahoma"/>
              </a:rPr>
              <a:t>iti</a:t>
            </a:r>
            <a:r>
              <a:rPr sz="1200" spc="-20" dirty="0">
                <a:latin typeface="Tahoma"/>
                <a:cs typeface="Tahoma"/>
              </a:rPr>
              <a:t>a</a:t>
            </a:r>
            <a:r>
              <a:rPr sz="1200" spc="73" dirty="0">
                <a:latin typeface="Tahoma"/>
                <a:cs typeface="Tahoma"/>
              </a:rPr>
              <a:t>l</a:t>
            </a:r>
            <a:r>
              <a:rPr sz="1200" spc="-152"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13" dirty="0">
                <a:latin typeface="Tahoma"/>
                <a:cs typeface="Tahoma"/>
              </a:rPr>
              <a:t>e</a:t>
            </a:r>
            <a:endParaRPr sz="1200">
              <a:latin typeface="Tahoma"/>
              <a:cs typeface="Tahoma"/>
            </a:endParaRPr>
          </a:p>
          <a:p>
            <a:pPr marL="311564">
              <a:lnSpc>
                <a:spcPts val="1407"/>
              </a:lnSpc>
            </a:pPr>
            <a:r>
              <a:rPr sz="1200" spc="-147" dirty="0">
                <a:latin typeface="Tahoma"/>
                <a:cs typeface="Tahoma"/>
              </a:rPr>
              <a:t>}</a:t>
            </a:r>
            <a:endParaRPr sz="1200">
              <a:latin typeface="Tahoma"/>
              <a:cs typeface="Tahoma"/>
            </a:endParaRPr>
          </a:p>
          <a:p>
            <a:pPr marL="235367">
              <a:lnSpc>
                <a:spcPts val="1420"/>
              </a:lnSpc>
            </a:pPr>
            <a:r>
              <a:rPr sz="1200" spc="7" dirty="0">
                <a:latin typeface="Tahoma"/>
                <a:cs typeface="Tahoma"/>
              </a:rPr>
              <a:t>Function3()</a:t>
            </a:r>
            <a:endParaRPr sz="1200">
              <a:latin typeface="Tahoma"/>
              <a:cs typeface="Tahoma"/>
            </a:endParaRPr>
          </a:p>
          <a:p>
            <a:pPr marL="387764">
              <a:lnSpc>
                <a:spcPts val="1420"/>
              </a:lnSpc>
              <a:spcBef>
                <a:spcPts val="60"/>
              </a:spcBef>
            </a:pPr>
            <a:r>
              <a:rPr sz="1200" spc="-147" dirty="0">
                <a:latin typeface="Tahoma"/>
                <a:cs typeface="Tahoma"/>
              </a:rPr>
              <a:t>{</a:t>
            </a:r>
            <a:endParaRPr sz="1200">
              <a:latin typeface="Tahoma"/>
              <a:cs typeface="Tahoma"/>
            </a:endParaRPr>
          </a:p>
          <a:p>
            <a:pPr marL="566406">
              <a:lnSpc>
                <a:spcPts val="1420"/>
              </a:lnSpc>
            </a:pPr>
            <a:r>
              <a:rPr sz="1200" spc="33" dirty="0">
                <a:latin typeface="Tahoma"/>
                <a:cs typeface="Tahoma"/>
              </a:rPr>
              <a:t>//</a:t>
            </a:r>
            <a:r>
              <a:rPr sz="1200" spc="-20" dirty="0">
                <a:latin typeface="Tahoma"/>
                <a:cs typeface="Tahoma"/>
              </a:rPr>
              <a:t>D</a:t>
            </a:r>
            <a:r>
              <a:rPr sz="1200" spc="-40" dirty="0">
                <a:latin typeface="Tahoma"/>
                <a:cs typeface="Tahoma"/>
              </a:rPr>
              <a:t>e</a:t>
            </a:r>
            <a:r>
              <a:rPr sz="1200" spc="7" dirty="0">
                <a:latin typeface="Tahoma"/>
                <a:cs typeface="Tahoma"/>
              </a:rPr>
              <a:t>v</a:t>
            </a:r>
            <a:r>
              <a:rPr sz="1200" spc="-40" dirty="0">
                <a:latin typeface="Tahoma"/>
                <a:cs typeface="Tahoma"/>
              </a:rPr>
              <a:t>e</a:t>
            </a:r>
            <a:r>
              <a:rPr sz="1200" spc="13" dirty="0">
                <a:latin typeface="Tahoma"/>
                <a:cs typeface="Tahoma"/>
              </a:rPr>
              <a:t>l</a:t>
            </a:r>
            <a:r>
              <a:rPr sz="1200" spc="40" dirty="0">
                <a:latin typeface="Tahoma"/>
                <a:cs typeface="Tahoma"/>
              </a:rPr>
              <a:t>o</a:t>
            </a:r>
            <a:r>
              <a:rPr sz="1200" spc="27" dirty="0">
                <a:latin typeface="Tahoma"/>
                <a:cs typeface="Tahoma"/>
              </a:rPr>
              <a:t>p</a:t>
            </a:r>
            <a:r>
              <a:rPr sz="1200" spc="-40" dirty="0">
                <a:latin typeface="Tahoma"/>
                <a:cs typeface="Tahoma"/>
              </a:rPr>
              <a:t>e</a:t>
            </a:r>
            <a:r>
              <a:rPr sz="1200" spc="73" dirty="0">
                <a:latin typeface="Tahoma"/>
                <a:cs typeface="Tahoma"/>
              </a:rPr>
              <a:t>r</a:t>
            </a:r>
            <a:r>
              <a:rPr sz="1200" spc="-113" dirty="0">
                <a:latin typeface="Times New Roman"/>
                <a:cs typeface="Times New Roman"/>
              </a:rPr>
              <a:t> </a:t>
            </a:r>
            <a:r>
              <a:rPr sz="1200" spc="67" dirty="0">
                <a:latin typeface="Tahoma"/>
                <a:cs typeface="Tahoma"/>
              </a:rPr>
              <a:t>B</a:t>
            </a:r>
            <a:r>
              <a:rPr sz="1200" spc="-80" dirty="0">
                <a:latin typeface="Times New Roman"/>
                <a:cs typeface="Times New Roman"/>
              </a:rPr>
              <a:t> </a:t>
            </a:r>
            <a:r>
              <a:rPr sz="1200" spc="-27" dirty="0">
                <a:latin typeface="Tahoma"/>
                <a:cs typeface="Tahoma"/>
              </a:rPr>
              <a:t>C</a:t>
            </a:r>
            <a:r>
              <a:rPr sz="1200" spc="40" dirty="0">
                <a:latin typeface="Tahoma"/>
                <a:cs typeface="Tahoma"/>
              </a:rPr>
              <a:t>o</a:t>
            </a:r>
            <a:r>
              <a:rPr sz="1200" spc="-73" dirty="0">
                <a:latin typeface="Tahoma"/>
                <a:cs typeface="Tahoma"/>
              </a:rPr>
              <a:t>d</a:t>
            </a:r>
            <a:r>
              <a:rPr sz="1200" spc="7" dirty="0">
                <a:latin typeface="Tahoma"/>
                <a:cs typeface="Tahoma"/>
              </a:rPr>
              <a:t>e</a:t>
            </a:r>
            <a:endParaRPr sz="1200">
              <a:latin typeface="Tahoma"/>
              <a:cs typeface="Tahoma"/>
            </a:endParaRPr>
          </a:p>
          <a:p>
            <a:pPr marL="387764">
              <a:spcBef>
                <a:spcPts val="67"/>
              </a:spcBef>
            </a:pPr>
            <a:r>
              <a:rPr sz="1200" spc="-147" dirty="0">
                <a:latin typeface="Tahoma"/>
                <a:cs typeface="Tahoma"/>
              </a:rPr>
              <a:t>}</a:t>
            </a:r>
            <a:endParaRPr sz="1200">
              <a:latin typeface="Tahoma"/>
              <a:cs typeface="Tahoma"/>
            </a:endParaRPr>
          </a:p>
          <a:p>
            <a:pPr>
              <a:spcBef>
                <a:spcPts val="73"/>
              </a:spcBef>
            </a:pPr>
            <a:endParaRPr sz="1067">
              <a:latin typeface="Tahoma"/>
              <a:cs typeface="Tahoma"/>
            </a:endParaRPr>
          </a:p>
          <a:p>
            <a:pPr marL="235367"/>
            <a:r>
              <a:rPr sz="1200" spc="-147" dirty="0">
                <a:latin typeface="Tahoma"/>
                <a:cs typeface="Tahoma"/>
              </a:rPr>
              <a:t>}</a:t>
            </a:r>
            <a:endParaRPr sz="1200">
              <a:latin typeface="Tahoma"/>
              <a:cs typeface="Tahoma"/>
            </a:endParaRPr>
          </a:p>
        </p:txBody>
      </p:sp>
      <p:sp>
        <p:nvSpPr>
          <p:cNvPr id="19" name="object 19"/>
          <p:cNvSpPr txBox="1"/>
          <p:nvPr/>
        </p:nvSpPr>
        <p:spPr>
          <a:xfrm>
            <a:off x="8071629" y="6107852"/>
            <a:ext cx="642620" cy="201764"/>
          </a:xfrm>
          <a:prstGeom prst="rect">
            <a:avLst/>
          </a:prstGeom>
        </p:spPr>
        <p:txBody>
          <a:bodyPr vert="horz" wrap="square" lIns="0" tIns="16933" rIns="0" bIns="0" rtlCol="0">
            <a:spAutoFit/>
          </a:bodyPr>
          <a:lstStyle/>
          <a:p>
            <a:pPr marL="16933">
              <a:spcBef>
                <a:spcPts val="133"/>
              </a:spcBef>
            </a:pPr>
            <a:r>
              <a:rPr sz="1200" b="1" i="1" spc="-20" dirty="0">
                <a:latin typeface="Calibri"/>
                <a:cs typeface="Calibri"/>
              </a:rPr>
              <a:t>function.c</a:t>
            </a:r>
            <a:endParaRPr sz="1200">
              <a:latin typeface="Calibri"/>
              <a:cs typeface="Calibri"/>
            </a:endParaRPr>
          </a:p>
        </p:txBody>
      </p:sp>
      <p:sp>
        <p:nvSpPr>
          <p:cNvPr id="20" name="object 20"/>
          <p:cNvSpPr txBox="1"/>
          <p:nvPr/>
        </p:nvSpPr>
        <p:spPr>
          <a:xfrm>
            <a:off x="1638718" y="1470232"/>
            <a:ext cx="8914553" cy="570242"/>
          </a:xfrm>
          <a:prstGeom prst="rect">
            <a:avLst/>
          </a:prstGeom>
        </p:spPr>
        <p:txBody>
          <a:bodyPr vert="horz" wrap="square" lIns="0" tIns="31327" rIns="0" bIns="0" rtlCol="0">
            <a:spAutoFit/>
          </a:bodyPr>
          <a:lstStyle/>
          <a:p>
            <a:pPr marL="143082" marR="6773" indent="-126997">
              <a:lnSpc>
                <a:spcPts val="2107"/>
              </a:lnSpc>
              <a:spcBef>
                <a:spcPts val="247"/>
              </a:spcBef>
            </a:pPr>
            <a:r>
              <a:rPr spc="-13" dirty="0">
                <a:latin typeface="Calibri"/>
                <a:cs typeface="Calibri"/>
              </a:rPr>
              <a:t>Comparing </a:t>
            </a:r>
            <a:r>
              <a:rPr spc="-20" dirty="0">
                <a:latin typeface="Calibri"/>
                <a:cs typeface="Calibri"/>
              </a:rPr>
              <a:t>the </a:t>
            </a:r>
            <a:r>
              <a:rPr dirty="0">
                <a:latin typeface="Calibri"/>
                <a:cs typeface="Calibri"/>
              </a:rPr>
              <a:t>two </a:t>
            </a:r>
            <a:r>
              <a:rPr spc="7" dirty="0">
                <a:latin typeface="Calibri"/>
                <a:cs typeface="Calibri"/>
              </a:rPr>
              <a:t>code, </a:t>
            </a:r>
            <a:r>
              <a:rPr dirty="0">
                <a:latin typeface="Calibri"/>
                <a:cs typeface="Calibri"/>
              </a:rPr>
              <a:t>we </a:t>
            </a:r>
            <a:r>
              <a:rPr spc="20" dirty="0">
                <a:latin typeface="Calibri"/>
                <a:cs typeface="Calibri"/>
              </a:rPr>
              <a:t>can </a:t>
            </a:r>
            <a:r>
              <a:rPr spc="-7" dirty="0">
                <a:latin typeface="Calibri"/>
                <a:cs typeface="Calibri"/>
              </a:rPr>
              <a:t>see </a:t>
            </a:r>
            <a:r>
              <a:rPr spc="-13" dirty="0">
                <a:latin typeface="Calibri"/>
                <a:cs typeface="Calibri"/>
              </a:rPr>
              <a:t>Feature </a:t>
            </a:r>
            <a:r>
              <a:rPr dirty="0">
                <a:latin typeface="Calibri"/>
                <a:cs typeface="Calibri"/>
              </a:rPr>
              <a:t>A Branch </a:t>
            </a:r>
            <a:r>
              <a:rPr spc="-13" dirty="0">
                <a:latin typeface="Calibri"/>
                <a:cs typeface="Calibri"/>
              </a:rPr>
              <a:t>is </a:t>
            </a:r>
            <a:r>
              <a:rPr spc="-27" dirty="0">
                <a:latin typeface="Calibri"/>
                <a:cs typeface="Calibri"/>
              </a:rPr>
              <a:t>missing </a:t>
            </a:r>
            <a:r>
              <a:rPr spc="-7" dirty="0">
                <a:latin typeface="Calibri"/>
                <a:cs typeface="Calibri"/>
              </a:rPr>
              <a:t>Developer </a:t>
            </a:r>
            <a:r>
              <a:rPr dirty="0">
                <a:latin typeface="Calibri"/>
                <a:cs typeface="Calibri"/>
              </a:rPr>
              <a:t>A </a:t>
            </a:r>
            <a:r>
              <a:rPr spc="7" dirty="0">
                <a:latin typeface="Calibri"/>
                <a:cs typeface="Calibri"/>
              </a:rPr>
              <a:t>code. </a:t>
            </a:r>
            <a:r>
              <a:rPr dirty="0">
                <a:latin typeface="Calibri"/>
                <a:cs typeface="Calibri"/>
              </a:rPr>
              <a:t>Therefore </a:t>
            </a:r>
            <a:r>
              <a:rPr spc="-13" dirty="0">
                <a:latin typeface="Calibri"/>
                <a:cs typeface="Calibri"/>
              </a:rPr>
              <a:t>if </a:t>
            </a:r>
            <a:r>
              <a:rPr spc="-393" dirty="0">
                <a:latin typeface="Calibri"/>
                <a:cs typeface="Calibri"/>
              </a:rPr>
              <a:t> </a:t>
            </a:r>
            <a:r>
              <a:rPr dirty="0">
                <a:latin typeface="Calibri"/>
                <a:cs typeface="Calibri"/>
              </a:rPr>
              <a:t>we </a:t>
            </a:r>
            <a:r>
              <a:rPr spc="-27" dirty="0">
                <a:latin typeface="Calibri"/>
                <a:cs typeface="Calibri"/>
              </a:rPr>
              <a:t>merge</a:t>
            </a:r>
            <a:r>
              <a:rPr dirty="0">
                <a:latin typeface="Calibri"/>
                <a:cs typeface="Calibri"/>
              </a:rPr>
              <a:t> </a:t>
            </a:r>
            <a:r>
              <a:rPr spc="-13" dirty="0">
                <a:latin typeface="Calibri"/>
                <a:cs typeface="Calibri"/>
              </a:rPr>
              <a:t>Feature</a:t>
            </a:r>
            <a:r>
              <a:rPr spc="100" dirty="0">
                <a:latin typeface="Calibri"/>
                <a:cs typeface="Calibri"/>
              </a:rPr>
              <a:t> </a:t>
            </a:r>
            <a:r>
              <a:rPr dirty="0">
                <a:latin typeface="Calibri"/>
                <a:cs typeface="Calibri"/>
              </a:rPr>
              <a:t>A</a:t>
            </a:r>
            <a:r>
              <a:rPr spc="-40" dirty="0">
                <a:latin typeface="Calibri"/>
                <a:cs typeface="Calibri"/>
              </a:rPr>
              <a:t> </a:t>
            </a:r>
            <a:r>
              <a:rPr dirty="0">
                <a:latin typeface="Calibri"/>
                <a:cs typeface="Calibri"/>
              </a:rPr>
              <a:t>Branch</a:t>
            </a:r>
            <a:r>
              <a:rPr spc="-53" dirty="0">
                <a:latin typeface="Calibri"/>
                <a:cs typeface="Calibri"/>
              </a:rPr>
              <a:t> </a:t>
            </a:r>
            <a:r>
              <a:rPr spc="-7" dirty="0">
                <a:latin typeface="Calibri"/>
                <a:cs typeface="Calibri"/>
              </a:rPr>
              <a:t>with</a:t>
            </a:r>
            <a:r>
              <a:rPr spc="40" dirty="0">
                <a:latin typeface="Calibri"/>
                <a:cs typeface="Calibri"/>
              </a:rPr>
              <a:t> </a:t>
            </a:r>
            <a:r>
              <a:rPr spc="-7" dirty="0">
                <a:latin typeface="Calibri"/>
                <a:cs typeface="Calibri"/>
              </a:rPr>
              <a:t>Master</a:t>
            </a:r>
            <a:r>
              <a:rPr spc="-27"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logically</a:t>
            </a:r>
            <a:r>
              <a:rPr spc="-13" dirty="0">
                <a:latin typeface="Calibri"/>
                <a:cs typeface="Calibri"/>
              </a:rPr>
              <a:t> </a:t>
            </a:r>
            <a:r>
              <a:rPr spc="-7" dirty="0">
                <a:latin typeface="Calibri"/>
                <a:cs typeface="Calibri"/>
              </a:rPr>
              <a:t>Developer</a:t>
            </a:r>
            <a:r>
              <a:rPr spc="67" dirty="0">
                <a:latin typeface="Calibri"/>
                <a:cs typeface="Calibri"/>
              </a:rPr>
              <a:t> </a:t>
            </a:r>
            <a:r>
              <a:rPr dirty="0">
                <a:latin typeface="Calibri"/>
                <a:cs typeface="Calibri"/>
              </a:rPr>
              <a:t>A</a:t>
            </a:r>
            <a:r>
              <a:rPr spc="-40" dirty="0">
                <a:latin typeface="Calibri"/>
                <a:cs typeface="Calibri"/>
              </a:rPr>
              <a:t> </a:t>
            </a:r>
            <a:r>
              <a:rPr spc="-13" dirty="0">
                <a:latin typeface="Calibri"/>
                <a:cs typeface="Calibri"/>
              </a:rPr>
              <a:t>changes</a:t>
            </a:r>
            <a:r>
              <a:rPr spc="93" dirty="0">
                <a:latin typeface="Calibri"/>
                <a:cs typeface="Calibri"/>
              </a:rPr>
              <a:t> </a:t>
            </a:r>
            <a:r>
              <a:rPr spc="-13" dirty="0">
                <a:latin typeface="Calibri"/>
                <a:cs typeface="Calibri"/>
              </a:rPr>
              <a:t>will disappear</a:t>
            </a:r>
            <a:endParaRPr>
              <a:latin typeface="Calibri"/>
              <a:cs typeface="Calibri"/>
            </a:endParaRPr>
          </a:p>
        </p:txBody>
      </p:sp>
      <p:sp>
        <p:nvSpPr>
          <p:cNvPr id="21" name="object 21"/>
          <p:cNvSpPr txBox="1"/>
          <p:nvPr/>
        </p:nvSpPr>
        <p:spPr>
          <a:xfrm>
            <a:off x="2813468" y="2662335"/>
            <a:ext cx="1430867"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7"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0"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sp>
        <p:nvSpPr>
          <p:cNvPr id="22" name="object 22"/>
          <p:cNvSpPr txBox="1"/>
          <p:nvPr/>
        </p:nvSpPr>
        <p:spPr>
          <a:xfrm>
            <a:off x="7463044" y="2665716"/>
            <a:ext cx="16679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53" dirty="0">
                <a:latin typeface="Calibri"/>
                <a:cs typeface="Calibri"/>
              </a:rPr>
              <a:t> </a:t>
            </a:r>
            <a:r>
              <a:rPr b="1" dirty="0">
                <a:latin typeface="Calibri"/>
                <a:cs typeface="Calibri"/>
              </a:rPr>
              <a:t>A</a:t>
            </a:r>
            <a:r>
              <a:rPr b="1" spc="-47" dirty="0">
                <a:latin typeface="Calibri"/>
                <a:cs typeface="Calibri"/>
              </a:rPr>
              <a:t> </a:t>
            </a:r>
            <a:r>
              <a:rPr b="1" dirty="0">
                <a:latin typeface="Calibri"/>
                <a:cs typeface="Calibri"/>
              </a:rPr>
              <a:t>Branch</a:t>
            </a:r>
            <a:endParaRPr>
              <a:latin typeface="Calibri"/>
              <a:cs typeface="Calibri"/>
            </a:endParaRPr>
          </a:p>
        </p:txBody>
      </p:sp>
      <p:pic>
        <p:nvPicPr>
          <p:cNvPr id="23" name="object 23"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79584" y="2755900"/>
            <a:ext cx="3031913" cy="1549400"/>
            <a:chOff x="5384687" y="2066925"/>
            <a:chExt cx="2273935" cy="1162050"/>
          </a:xfrm>
        </p:grpSpPr>
        <p:pic>
          <p:nvPicPr>
            <p:cNvPr id="3" name="object 3"/>
            <p:cNvPicPr/>
            <p:nvPr/>
          </p:nvPicPr>
          <p:blipFill>
            <a:blip r:embed="rId2" cstate="print"/>
            <a:stretch>
              <a:fillRect/>
            </a:stretch>
          </p:blipFill>
          <p:spPr>
            <a:xfrm>
              <a:off x="5391134" y="2066925"/>
              <a:ext cx="1866900" cy="114300"/>
            </a:xfrm>
            <a:prstGeom prst="rect">
              <a:avLst/>
            </a:prstGeom>
          </p:spPr>
        </p:pic>
        <p:sp>
          <p:nvSpPr>
            <p:cNvPr id="4" name="object 4"/>
            <p:cNvSpPr/>
            <p:nvPr/>
          </p:nvSpPr>
          <p:spPr>
            <a:xfrm>
              <a:off x="5403737" y="2096262"/>
              <a:ext cx="1782445" cy="0"/>
            </a:xfrm>
            <a:custGeom>
              <a:avLst/>
              <a:gdLst/>
              <a:ahLst/>
              <a:cxnLst/>
              <a:rect l="l" t="t" r="r" b="b"/>
              <a:pathLst>
                <a:path w="1782445">
                  <a:moveTo>
                    <a:pt x="0" y="0"/>
                  </a:moveTo>
                  <a:lnTo>
                    <a:pt x="1782043" y="0"/>
                  </a:lnTo>
                </a:path>
              </a:pathLst>
            </a:custGeom>
            <a:ln w="38099">
              <a:solidFill>
                <a:srgbClr val="1B577B"/>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5791184" y="3105150"/>
              <a:ext cx="1866900" cy="123825"/>
            </a:xfrm>
            <a:prstGeom prst="rect">
              <a:avLst/>
            </a:prstGeom>
          </p:spPr>
        </p:pic>
        <p:sp>
          <p:nvSpPr>
            <p:cNvPr id="6" name="object 6"/>
            <p:cNvSpPr/>
            <p:nvPr/>
          </p:nvSpPr>
          <p:spPr>
            <a:xfrm>
              <a:off x="5805677" y="3136523"/>
              <a:ext cx="1782445" cy="0"/>
            </a:xfrm>
            <a:custGeom>
              <a:avLst/>
              <a:gdLst/>
              <a:ahLst/>
              <a:cxnLst/>
              <a:rect l="l" t="t" r="r" b="b"/>
              <a:pathLst>
                <a:path w="1782445">
                  <a:moveTo>
                    <a:pt x="0" y="0"/>
                  </a:moveTo>
                  <a:lnTo>
                    <a:pt x="1781952" y="0"/>
                  </a:lnTo>
                </a:path>
              </a:pathLst>
            </a:custGeom>
            <a:ln w="38099">
              <a:solidFill>
                <a:srgbClr val="50771C"/>
              </a:solidFill>
            </a:ln>
          </p:spPr>
          <p:txBody>
            <a:bodyPr wrap="square" lIns="0" tIns="0" rIns="0" bIns="0" rtlCol="0"/>
            <a:lstStyle/>
            <a:p>
              <a:endParaRPr sz="2400"/>
            </a:p>
          </p:txBody>
        </p:sp>
      </p:grpSp>
      <p:sp>
        <p:nvSpPr>
          <p:cNvPr id="7" name="object 7"/>
          <p:cNvSpPr txBox="1">
            <a:spLocks noGrp="1"/>
          </p:cNvSpPr>
          <p:nvPr>
            <p:ph type="title"/>
          </p:nvPr>
        </p:nvSpPr>
        <p:spPr>
          <a:xfrm>
            <a:off x="341207" y="250786"/>
            <a:ext cx="3103880"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8" name="object 8"/>
          <p:cNvSpPr txBox="1"/>
          <p:nvPr/>
        </p:nvSpPr>
        <p:spPr>
          <a:xfrm>
            <a:off x="602828" y="1229355"/>
            <a:ext cx="10585873" cy="555707"/>
          </a:xfrm>
          <a:prstGeom prst="rect">
            <a:avLst/>
          </a:prstGeom>
        </p:spPr>
        <p:txBody>
          <a:bodyPr vert="horz" wrap="square" lIns="0" tIns="16933" rIns="0" bIns="0" rtlCol="0">
            <a:spAutoFit/>
          </a:bodyPr>
          <a:lstStyle/>
          <a:p>
            <a:pPr marL="16933">
              <a:lnSpc>
                <a:spcPts val="2133"/>
              </a:lnSpc>
              <a:spcBef>
                <a:spcPts val="133"/>
              </a:spcBef>
            </a:pPr>
            <a:r>
              <a:rPr spc="-93" dirty="0">
                <a:latin typeface="Calibri"/>
                <a:cs typeface="Calibri"/>
              </a:rPr>
              <a:t>To</a:t>
            </a:r>
            <a:r>
              <a:rPr spc="40" dirty="0">
                <a:latin typeface="Calibri"/>
                <a:cs typeface="Calibri"/>
              </a:rPr>
              <a:t> </a:t>
            </a:r>
            <a:r>
              <a:rPr spc="-7" dirty="0">
                <a:latin typeface="Calibri"/>
                <a:cs typeface="Calibri"/>
              </a:rPr>
              <a:t>solve</a:t>
            </a:r>
            <a:r>
              <a:rPr spc="-100" dirty="0">
                <a:latin typeface="Calibri"/>
                <a:cs typeface="Calibri"/>
              </a:rPr>
              <a:t> </a:t>
            </a:r>
            <a:r>
              <a:rPr spc="-20" dirty="0">
                <a:latin typeface="Calibri"/>
                <a:cs typeface="Calibri"/>
              </a:rPr>
              <a:t>this,</a:t>
            </a:r>
            <a:r>
              <a:rPr spc="147" dirty="0">
                <a:latin typeface="Calibri"/>
                <a:cs typeface="Calibri"/>
              </a:rPr>
              <a:t> </a:t>
            </a:r>
            <a:r>
              <a:rPr spc="-27" dirty="0">
                <a:latin typeface="Calibri"/>
                <a:cs typeface="Calibri"/>
              </a:rPr>
              <a:t>git</a:t>
            </a:r>
            <a:r>
              <a:rPr spc="-7" dirty="0">
                <a:latin typeface="Calibri"/>
                <a:cs typeface="Calibri"/>
              </a:rPr>
              <a:t> has</a:t>
            </a:r>
            <a:r>
              <a:rPr spc="-13" dirty="0">
                <a:latin typeface="Calibri"/>
                <a:cs typeface="Calibri"/>
              </a:rPr>
              <a:t> </a:t>
            </a:r>
            <a:r>
              <a:rPr dirty="0">
                <a:latin typeface="Calibri"/>
                <a:cs typeface="Calibri"/>
              </a:rPr>
              <a:t>a</a:t>
            </a:r>
            <a:r>
              <a:rPr spc="33" dirty="0">
                <a:latin typeface="Calibri"/>
                <a:cs typeface="Calibri"/>
              </a:rPr>
              <a:t> </a:t>
            </a:r>
            <a:r>
              <a:rPr spc="13" dirty="0">
                <a:latin typeface="Calibri"/>
                <a:cs typeface="Calibri"/>
              </a:rPr>
              <a:t>fail</a:t>
            </a:r>
            <a:r>
              <a:rPr spc="-120" dirty="0">
                <a:latin typeface="Calibri"/>
                <a:cs typeface="Calibri"/>
              </a:rPr>
              <a:t> </a:t>
            </a:r>
            <a:r>
              <a:rPr spc="13" dirty="0">
                <a:latin typeface="Calibri"/>
                <a:cs typeface="Calibri"/>
              </a:rPr>
              <a:t>safe.</a:t>
            </a:r>
            <a:r>
              <a:rPr spc="-53" dirty="0">
                <a:latin typeface="Calibri"/>
                <a:cs typeface="Calibri"/>
              </a:rPr>
              <a:t> </a:t>
            </a:r>
            <a:r>
              <a:rPr spc="20" dirty="0">
                <a:latin typeface="Calibri"/>
                <a:cs typeface="Calibri"/>
              </a:rPr>
              <a:t>If</a:t>
            </a:r>
            <a:r>
              <a:rPr spc="-60" dirty="0">
                <a:latin typeface="Calibri"/>
                <a:cs typeface="Calibri"/>
              </a:rPr>
              <a:t> </a:t>
            </a:r>
            <a:r>
              <a:rPr spc="-20" dirty="0">
                <a:latin typeface="Calibri"/>
                <a:cs typeface="Calibri"/>
              </a:rPr>
              <a:t>the</a:t>
            </a:r>
            <a:r>
              <a:rPr spc="7" dirty="0">
                <a:latin typeface="Calibri"/>
                <a:cs typeface="Calibri"/>
              </a:rPr>
              <a:t> </a:t>
            </a:r>
            <a:r>
              <a:rPr spc="-7" dirty="0">
                <a:latin typeface="Calibri"/>
                <a:cs typeface="Calibri"/>
              </a:rPr>
              <a:t>Master</a:t>
            </a:r>
            <a:r>
              <a:rPr spc="-33" dirty="0">
                <a:latin typeface="Calibri"/>
                <a:cs typeface="Calibri"/>
              </a:rPr>
              <a:t> </a:t>
            </a:r>
            <a:r>
              <a:rPr spc="-13" dirty="0">
                <a:latin typeface="Calibri"/>
                <a:cs typeface="Calibri"/>
              </a:rPr>
              <a:t>branch</a:t>
            </a:r>
            <a:r>
              <a:rPr spc="47" dirty="0">
                <a:latin typeface="Calibri"/>
                <a:cs typeface="Calibri"/>
              </a:rPr>
              <a:t> </a:t>
            </a:r>
            <a:r>
              <a:rPr spc="-7" dirty="0">
                <a:latin typeface="Calibri"/>
                <a:cs typeface="Calibri"/>
              </a:rPr>
              <a:t>has </a:t>
            </a:r>
            <a:r>
              <a:rPr spc="-13" dirty="0">
                <a:latin typeface="Calibri"/>
                <a:cs typeface="Calibri"/>
              </a:rPr>
              <a:t>been</a:t>
            </a:r>
            <a:r>
              <a:rPr spc="40" dirty="0">
                <a:latin typeface="Calibri"/>
                <a:cs typeface="Calibri"/>
              </a:rPr>
              <a:t> </a:t>
            </a:r>
            <a:r>
              <a:rPr spc="-7" dirty="0">
                <a:latin typeface="Calibri"/>
                <a:cs typeface="Calibri"/>
              </a:rPr>
              <a:t>moved</a:t>
            </a:r>
            <a:r>
              <a:rPr spc="-47" dirty="0">
                <a:latin typeface="Calibri"/>
                <a:cs typeface="Calibri"/>
              </a:rPr>
              <a:t> </a:t>
            </a:r>
            <a:r>
              <a:rPr spc="7" dirty="0">
                <a:latin typeface="Calibri"/>
                <a:cs typeface="Calibri"/>
              </a:rPr>
              <a:t>forward</a:t>
            </a:r>
            <a:r>
              <a:rPr spc="-152" dirty="0">
                <a:latin typeface="Calibri"/>
                <a:cs typeface="Calibri"/>
              </a:rPr>
              <a:t> </a:t>
            </a:r>
            <a:r>
              <a:rPr spc="-13" dirty="0">
                <a:latin typeface="Calibri"/>
                <a:cs typeface="Calibri"/>
              </a:rPr>
              <a:t>in</a:t>
            </a:r>
            <a:r>
              <a:rPr spc="53" dirty="0">
                <a:latin typeface="Calibri"/>
                <a:cs typeface="Calibri"/>
              </a:rPr>
              <a:t> </a:t>
            </a:r>
            <a:r>
              <a:rPr spc="-7" dirty="0">
                <a:latin typeface="Calibri"/>
                <a:cs typeface="Calibri"/>
              </a:rPr>
              <a:t>commits,</a:t>
            </a:r>
            <a:r>
              <a:rPr spc="-53" dirty="0">
                <a:latin typeface="Calibri"/>
                <a:cs typeface="Calibri"/>
              </a:rPr>
              <a:t> </a:t>
            </a:r>
            <a:r>
              <a:rPr spc="-7" dirty="0">
                <a:latin typeface="Calibri"/>
                <a:cs typeface="Calibri"/>
              </a:rPr>
              <a:t>compared</a:t>
            </a:r>
            <a:r>
              <a:rPr spc="-47" dirty="0">
                <a:latin typeface="Calibri"/>
                <a:cs typeface="Calibri"/>
              </a:rPr>
              <a:t> </a:t>
            </a:r>
            <a:r>
              <a:rPr dirty="0">
                <a:latin typeface="Calibri"/>
                <a:cs typeface="Calibri"/>
              </a:rPr>
              <a:t>to</a:t>
            </a:r>
            <a:r>
              <a:rPr spc="-53"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branch</a:t>
            </a:r>
            <a:endParaRPr>
              <a:latin typeface="Calibri"/>
              <a:cs typeface="Calibri"/>
            </a:endParaRPr>
          </a:p>
          <a:p>
            <a:pPr marL="16933">
              <a:lnSpc>
                <a:spcPts val="2133"/>
              </a:lnSpc>
            </a:pPr>
            <a:r>
              <a:rPr spc="-7" dirty="0">
                <a:latin typeface="Calibri"/>
                <a:cs typeface="Calibri"/>
              </a:rPr>
              <a:t>which</a:t>
            </a:r>
            <a:r>
              <a:rPr spc="40" dirty="0">
                <a:latin typeface="Calibri"/>
                <a:cs typeface="Calibri"/>
              </a:rPr>
              <a:t> </a:t>
            </a:r>
            <a:r>
              <a:rPr spc="-13" dirty="0">
                <a:latin typeface="Calibri"/>
                <a:cs typeface="Calibri"/>
              </a:rPr>
              <a:t>is</a:t>
            </a:r>
            <a:r>
              <a:rPr spc="-20" dirty="0">
                <a:latin typeface="Calibri"/>
                <a:cs typeface="Calibri"/>
              </a:rPr>
              <a:t> </a:t>
            </a:r>
            <a:r>
              <a:rPr spc="-27" dirty="0">
                <a:latin typeface="Calibri"/>
                <a:cs typeface="Calibri"/>
              </a:rPr>
              <a:t>being</a:t>
            </a:r>
            <a:r>
              <a:rPr spc="40" dirty="0">
                <a:latin typeface="Calibri"/>
                <a:cs typeface="Calibri"/>
              </a:rPr>
              <a:t> </a:t>
            </a:r>
            <a:r>
              <a:rPr spc="-27" dirty="0">
                <a:latin typeface="Calibri"/>
                <a:cs typeface="Calibri"/>
              </a:rPr>
              <a:t>merged,</a:t>
            </a:r>
            <a:r>
              <a:rPr spc="133" dirty="0">
                <a:latin typeface="Calibri"/>
                <a:cs typeface="Calibri"/>
              </a:rPr>
              <a:t> </a:t>
            </a:r>
            <a:r>
              <a:rPr spc="-13" dirty="0">
                <a:latin typeface="Calibri"/>
                <a:cs typeface="Calibri"/>
              </a:rPr>
              <a:t>it</a:t>
            </a:r>
            <a:r>
              <a:rPr spc="-7" dirty="0">
                <a:latin typeface="Calibri"/>
                <a:cs typeface="Calibri"/>
              </a:rPr>
              <a:t> </a:t>
            </a:r>
            <a:r>
              <a:rPr dirty="0">
                <a:latin typeface="Calibri"/>
                <a:cs typeface="Calibri"/>
              </a:rPr>
              <a:t>creates</a:t>
            </a:r>
            <a:r>
              <a:rPr spc="-20"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conflict.</a:t>
            </a:r>
            <a:endParaRPr>
              <a:latin typeface="Calibri"/>
              <a:cs typeface="Calibri"/>
            </a:endParaRPr>
          </a:p>
        </p:txBody>
      </p:sp>
      <p:sp>
        <p:nvSpPr>
          <p:cNvPr id="9" name="object 9"/>
          <p:cNvSpPr txBox="1"/>
          <p:nvPr/>
        </p:nvSpPr>
        <p:spPr>
          <a:xfrm>
            <a:off x="9914476" y="2692815"/>
            <a:ext cx="1426633" cy="294097"/>
          </a:xfrm>
          <a:prstGeom prst="rect">
            <a:avLst/>
          </a:prstGeom>
        </p:spPr>
        <p:txBody>
          <a:bodyPr vert="horz" wrap="square" lIns="0" tIns="16933" rIns="0" bIns="0" rtlCol="0">
            <a:spAutoFit/>
          </a:bodyPr>
          <a:lstStyle/>
          <a:p>
            <a:pPr marL="16933">
              <a:spcBef>
                <a:spcPts val="133"/>
              </a:spcBef>
            </a:pPr>
            <a:r>
              <a:rPr b="1" spc="20" dirty="0">
                <a:latin typeface="Calibri"/>
                <a:cs typeface="Calibri"/>
              </a:rPr>
              <a:t>M</a:t>
            </a:r>
            <a:r>
              <a:rPr b="1" spc="7" dirty="0">
                <a:latin typeface="Calibri"/>
                <a:cs typeface="Calibri"/>
              </a:rPr>
              <a:t>a</a:t>
            </a:r>
            <a:r>
              <a:rPr b="1" spc="-20" dirty="0">
                <a:latin typeface="Calibri"/>
                <a:cs typeface="Calibri"/>
              </a:rPr>
              <a:t>s</a:t>
            </a:r>
            <a:r>
              <a:rPr b="1" spc="-27" dirty="0">
                <a:latin typeface="Calibri"/>
                <a:cs typeface="Calibri"/>
              </a:rPr>
              <a:t>t</a:t>
            </a:r>
            <a:r>
              <a:rPr b="1" spc="-13" dirty="0">
                <a:latin typeface="Calibri"/>
                <a:cs typeface="Calibri"/>
              </a:rPr>
              <a:t>e</a:t>
            </a:r>
            <a:r>
              <a:rPr b="1" dirty="0">
                <a:latin typeface="Calibri"/>
                <a:cs typeface="Calibri"/>
              </a:rPr>
              <a:t>r</a:t>
            </a:r>
            <a:r>
              <a:rPr spc="-93" dirty="0">
                <a:latin typeface="Times New Roman"/>
                <a:cs typeface="Times New Roman"/>
              </a:rPr>
              <a:t> </a:t>
            </a:r>
            <a:r>
              <a:rPr b="1" spc="-13" dirty="0">
                <a:latin typeface="Calibri"/>
                <a:cs typeface="Calibri"/>
              </a:rPr>
              <a:t>B</a:t>
            </a:r>
            <a:r>
              <a:rPr b="1" spc="-47" dirty="0">
                <a:latin typeface="Calibri"/>
                <a:cs typeface="Calibri"/>
              </a:rPr>
              <a:t>r</a:t>
            </a:r>
            <a:r>
              <a:rPr b="1" spc="7" dirty="0">
                <a:latin typeface="Calibri"/>
                <a:cs typeface="Calibri"/>
              </a:rPr>
              <a:t>a</a:t>
            </a:r>
            <a:r>
              <a:rPr b="1" spc="27" dirty="0">
                <a:latin typeface="Calibri"/>
                <a:cs typeface="Calibri"/>
              </a:rPr>
              <a:t>n</a:t>
            </a:r>
            <a:r>
              <a:rPr b="1" spc="40" dirty="0">
                <a:latin typeface="Calibri"/>
                <a:cs typeface="Calibri"/>
              </a:rPr>
              <a:t>c</a:t>
            </a:r>
            <a:r>
              <a:rPr b="1" dirty="0">
                <a:latin typeface="Calibri"/>
                <a:cs typeface="Calibri"/>
              </a:rPr>
              <a:t>h</a:t>
            </a:r>
            <a:endParaRPr>
              <a:latin typeface="Calibri"/>
              <a:cs typeface="Calibri"/>
            </a:endParaRPr>
          </a:p>
        </p:txBody>
      </p:sp>
      <p:grpSp>
        <p:nvGrpSpPr>
          <p:cNvPr id="10" name="object 10"/>
          <p:cNvGrpSpPr/>
          <p:nvPr/>
        </p:nvGrpSpPr>
        <p:grpSpPr>
          <a:xfrm>
            <a:off x="4775201" y="2717800"/>
            <a:ext cx="2552700" cy="228600"/>
            <a:chOff x="3581400" y="2038350"/>
            <a:chExt cx="1914525" cy="171450"/>
          </a:xfrm>
        </p:grpSpPr>
        <p:pic>
          <p:nvPicPr>
            <p:cNvPr id="11" name="object 11"/>
            <p:cNvPicPr/>
            <p:nvPr/>
          </p:nvPicPr>
          <p:blipFill>
            <a:blip r:embed="rId4" cstate="print"/>
            <a:stretch>
              <a:fillRect/>
            </a:stretch>
          </p:blipFill>
          <p:spPr>
            <a:xfrm>
              <a:off x="3581400" y="2038350"/>
              <a:ext cx="1914525" cy="171450"/>
            </a:xfrm>
            <a:prstGeom prst="rect">
              <a:avLst/>
            </a:prstGeom>
          </p:spPr>
        </p:pic>
        <p:sp>
          <p:nvSpPr>
            <p:cNvPr id="12" name="object 12"/>
            <p:cNvSpPr/>
            <p:nvPr/>
          </p:nvSpPr>
          <p:spPr>
            <a:xfrm>
              <a:off x="3621664" y="2096262"/>
              <a:ext cx="1782445" cy="0"/>
            </a:xfrm>
            <a:custGeom>
              <a:avLst/>
              <a:gdLst/>
              <a:ahLst/>
              <a:cxnLst/>
              <a:rect l="l" t="t" r="r" b="b"/>
              <a:pathLst>
                <a:path w="1782445">
                  <a:moveTo>
                    <a:pt x="0" y="0"/>
                  </a:moveTo>
                  <a:lnTo>
                    <a:pt x="1782074" y="0"/>
                  </a:lnTo>
                </a:path>
              </a:pathLst>
            </a:custGeom>
            <a:ln w="38099">
              <a:solidFill>
                <a:srgbClr val="1B577B"/>
              </a:solidFill>
            </a:ln>
          </p:spPr>
          <p:txBody>
            <a:bodyPr wrap="square" lIns="0" tIns="0" rIns="0" bIns="0" rtlCol="0"/>
            <a:lstStyle/>
            <a:p>
              <a:endParaRPr sz="2400"/>
            </a:p>
          </p:txBody>
        </p:sp>
      </p:grpSp>
      <p:sp>
        <p:nvSpPr>
          <p:cNvPr id="13" name="object 13"/>
          <p:cNvSpPr txBox="1"/>
          <p:nvPr/>
        </p:nvSpPr>
        <p:spPr>
          <a:xfrm>
            <a:off x="6259072" y="3011082"/>
            <a:ext cx="7721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6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00002</a:t>
            </a:r>
            <a:endParaRPr sz="1200">
              <a:latin typeface="Calibri"/>
              <a:cs typeface="Calibri"/>
            </a:endParaRPr>
          </a:p>
        </p:txBody>
      </p:sp>
      <p:grpSp>
        <p:nvGrpSpPr>
          <p:cNvPr id="14" name="object 14"/>
          <p:cNvGrpSpPr/>
          <p:nvPr/>
        </p:nvGrpSpPr>
        <p:grpSpPr>
          <a:xfrm>
            <a:off x="4559321" y="2527300"/>
            <a:ext cx="2984500" cy="609600"/>
            <a:chOff x="3419490" y="1895475"/>
            <a:chExt cx="2238375" cy="457200"/>
          </a:xfrm>
        </p:grpSpPr>
        <p:pic>
          <p:nvPicPr>
            <p:cNvPr id="15" name="object 15"/>
            <p:cNvPicPr/>
            <p:nvPr/>
          </p:nvPicPr>
          <p:blipFill>
            <a:blip r:embed="rId5" cstate="print"/>
            <a:stretch>
              <a:fillRect/>
            </a:stretch>
          </p:blipFill>
          <p:spPr>
            <a:xfrm>
              <a:off x="5200649" y="1895475"/>
              <a:ext cx="457200" cy="457200"/>
            </a:xfrm>
            <a:prstGeom prst="rect">
              <a:avLst/>
            </a:prstGeom>
          </p:spPr>
        </p:pic>
        <p:sp>
          <p:nvSpPr>
            <p:cNvPr id="16" name="object 16"/>
            <p:cNvSpPr/>
            <p:nvPr/>
          </p:nvSpPr>
          <p:spPr>
            <a:xfrm>
              <a:off x="5238871" y="1939930"/>
              <a:ext cx="330200" cy="321945"/>
            </a:xfrm>
            <a:custGeom>
              <a:avLst/>
              <a:gdLst/>
              <a:ahLst/>
              <a:cxnLst/>
              <a:rect l="l" t="t" r="r" b="b"/>
              <a:pathLst>
                <a:path w="330200" h="321944">
                  <a:moveTo>
                    <a:pt x="164866" y="0"/>
                  </a:moveTo>
                  <a:lnTo>
                    <a:pt x="121030" y="5743"/>
                  </a:lnTo>
                  <a:lnTo>
                    <a:pt x="81645" y="21953"/>
                  </a:lnTo>
                  <a:lnTo>
                    <a:pt x="48280" y="47094"/>
                  </a:lnTo>
                  <a:lnTo>
                    <a:pt x="22504" y="79633"/>
                  </a:lnTo>
                  <a:lnTo>
                    <a:pt x="5887" y="118037"/>
                  </a:lnTo>
                  <a:lnTo>
                    <a:pt x="0" y="160772"/>
                  </a:lnTo>
                  <a:lnTo>
                    <a:pt x="5887" y="203552"/>
                  </a:lnTo>
                  <a:lnTo>
                    <a:pt x="22504" y="241969"/>
                  </a:lnTo>
                  <a:lnTo>
                    <a:pt x="48280" y="274502"/>
                  </a:lnTo>
                  <a:lnTo>
                    <a:pt x="81645" y="299627"/>
                  </a:lnTo>
                  <a:lnTo>
                    <a:pt x="121030" y="315818"/>
                  </a:lnTo>
                  <a:lnTo>
                    <a:pt x="164866" y="321554"/>
                  </a:lnTo>
                  <a:lnTo>
                    <a:pt x="208688" y="315818"/>
                  </a:lnTo>
                  <a:lnTo>
                    <a:pt x="248065" y="299627"/>
                  </a:lnTo>
                  <a:lnTo>
                    <a:pt x="281425" y="274502"/>
                  </a:lnTo>
                  <a:lnTo>
                    <a:pt x="307198" y="241969"/>
                  </a:lnTo>
                  <a:lnTo>
                    <a:pt x="323814" y="203552"/>
                  </a:lnTo>
                  <a:lnTo>
                    <a:pt x="329702" y="160772"/>
                  </a:lnTo>
                  <a:lnTo>
                    <a:pt x="323814" y="118037"/>
                  </a:lnTo>
                  <a:lnTo>
                    <a:pt x="307198" y="79633"/>
                  </a:lnTo>
                  <a:lnTo>
                    <a:pt x="281425" y="47094"/>
                  </a:lnTo>
                  <a:lnTo>
                    <a:pt x="248065" y="21953"/>
                  </a:lnTo>
                  <a:lnTo>
                    <a:pt x="208688" y="5743"/>
                  </a:lnTo>
                  <a:lnTo>
                    <a:pt x="164866" y="0"/>
                  </a:lnTo>
                  <a:close/>
                </a:path>
              </a:pathLst>
            </a:custGeom>
            <a:solidFill>
              <a:srgbClr val="F07F09"/>
            </a:solidFill>
          </p:spPr>
          <p:txBody>
            <a:bodyPr wrap="square" lIns="0" tIns="0" rIns="0" bIns="0" rtlCol="0"/>
            <a:lstStyle/>
            <a:p>
              <a:endParaRPr sz="2400"/>
            </a:p>
          </p:txBody>
        </p:sp>
        <p:pic>
          <p:nvPicPr>
            <p:cNvPr id="17" name="object 17"/>
            <p:cNvPicPr/>
            <p:nvPr/>
          </p:nvPicPr>
          <p:blipFill>
            <a:blip r:embed="rId6" cstate="print"/>
            <a:stretch>
              <a:fillRect/>
            </a:stretch>
          </p:blipFill>
          <p:spPr>
            <a:xfrm>
              <a:off x="3419490" y="1895475"/>
              <a:ext cx="457200" cy="457200"/>
            </a:xfrm>
            <a:prstGeom prst="rect">
              <a:avLst/>
            </a:prstGeom>
          </p:spPr>
        </p:pic>
        <p:sp>
          <p:nvSpPr>
            <p:cNvPr id="18" name="object 18"/>
            <p:cNvSpPr/>
            <p:nvPr/>
          </p:nvSpPr>
          <p:spPr>
            <a:xfrm>
              <a:off x="3456949" y="1935480"/>
              <a:ext cx="329565" cy="321945"/>
            </a:xfrm>
            <a:custGeom>
              <a:avLst/>
              <a:gdLst/>
              <a:ahLst/>
              <a:cxnLst/>
              <a:rect l="l" t="t" r="r" b="b"/>
              <a:pathLst>
                <a:path w="329564" h="321944">
                  <a:moveTo>
                    <a:pt x="164713" y="0"/>
                  </a:moveTo>
                  <a:lnTo>
                    <a:pt x="120942" y="5743"/>
                  </a:lnTo>
                  <a:lnTo>
                    <a:pt x="81600" y="21953"/>
                  </a:lnTo>
                  <a:lnTo>
                    <a:pt x="48261" y="47095"/>
                  </a:lnTo>
                  <a:lnTo>
                    <a:pt x="22498" y="79636"/>
                  </a:lnTo>
                  <a:lnTo>
                    <a:pt x="5887" y="118042"/>
                  </a:lnTo>
                  <a:lnTo>
                    <a:pt x="0" y="160781"/>
                  </a:lnTo>
                  <a:lnTo>
                    <a:pt x="5887" y="203515"/>
                  </a:lnTo>
                  <a:lnTo>
                    <a:pt x="22498" y="241920"/>
                  </a:lnTo>
                  <a:lnTo>
                    <a:pt x="48261" y="274462"/>
                  </a:lnTo>
                  <a:lnTo>
                    <a:pt x="81600" y="299607"/>
                  </a:lnTo>
                  <a:lnTo>
                    <a:pt x="120942" y="315819"/>
                  </a:lnTo>
                  <a:lnTo>
                    <a:pt x="164713" y="321563"/>
                  </a:lnTo>
                  <a:lnTo>
                    <a:pt x="208536" y="315819"/>
                  </a:lnTo>
                  <a:lnTo>
                    <a:pt x="247913" y="299607"/>
                  </a:lnTo>
                  <a:lnTo>
                    <a:pt x="281273" y="274462"/>
                  </a:lnTo>
                  <a:lnTo>
                    <a:pt x="307046" y="241920"/>
                  </a:lnTo>
                  <a:lnTo>
                    <a:pt x="323662" y="203515"/>
                  </a:lnTo>
                  <a:lnTo>
                    <a:pt x="329549" y="160781"/>
                  </a:lnTo>
                  <a:lnTo>
                    <a:pt x="323662" y="118042"/>
                  </a:lnTo>
                  <a:lnTo>
                    <a:pt x="307046" y="79636"/>
                  </a:lnTo>
                  <a:lnTo>
                    <a:pt x="281273" y="47095"/>
                  </a:lnTo>
                  <a:lnTo>
                    <a:pt x="247913" y="21953"/>
                  </a:lnTo>
                  <a:lnTo>
                    <a:pt x="208536" y="5743"/>
                  </a:lnTo>
                  <a:lnTo>
                    <a:pt x="164713" y="0"/>
                  </a:lnTo>
                  <a:close/>
                </a:path>
              </a:pathLst>
            </a:custGeom>
            <a:solidFill>
              <a:srgbClr val="5F4778"/>
            </a:solidFill>
          </p:spPr>
          <p:txBody>
            <a:bodyPr wrap="square" lIns="0" tIns="0" rIns="0" bIns="0" rtlCol="0"/>
            <a:lstStyle/>
            <a:p>
              <a:endParaRPr sz="2400"/>
            </a:p>
          </p:txBody>
        </p:sp>
      </p:grpSp>
      <p:sp>
        <p:nvSpPr>
          <p:cNvPr id="19" name="object 19"/>
          <p:cNvSpPr txBox="1"/>
          <p:nvPr/>
        </p:nvSpPr>
        <p:spPr>
          <a:xfrm>
            <a:off x="3933617" y="3011082"/>
            <a:ext cx="759460" cy="39925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C</a:t>
            </a:r>
            <a:r>
              <a:rPr sz="1200" spc="60" dirty="0">
                <a:latin typeface="Calibri"/>
                <a:cs typeface="Calibri"/>
              </a:rPr>
              <a:t>o</a:t>
            </a:r>
            <a:r>
              <a:rPr sz="1200" spc="33" dirty="0">
                <a:latin typeface="Calibri"/>
                <a:cs typeface="Calibri"/>
              </a:rPr>
              <a:t>mm</a:t>
            </a:r>
            <a:r>
              <a:rPr sz="1200" spc="120" dirty="0">
                <a:latin typeface="Calibri"/>
                <a:cs typeface="Calibri"/>
              </a:rPr>
              <a:t>i</a:t>
            </a:r>
            <a:r>
              <a:rPr sz="1200" dirty="0">
                <a:latin typeface="Calibri"/>
                <a:cs typeface="Calibri"/>
              </a:rPr>
              <a:t>t</a:t>
            </a:r>
            <a:r>
              <a:rPr sz="1200" spc="-107" dirty="0">
                <a:latin typeface="Times New Roman"/>
                <a:cs typeface="Times New Roman"/>
              </a:rPr>
              <a:t> </a:t>
            </a:r>
            <a:r>
              <a:rPr sz="1200" spc="93" dirty="0">
                <a:latin typeface="Calibri"/>
                <a:cs typeface="Calibri"/>
              </a:rPr>
              <a:t>I</a:t>
            </a:r>
            <a:r>
              <a:rPr sz="1200" spc="-40" dirty="0">
                <a:latin typeface="Calibri"/>
                <a:cs typeface="Calibri"/>
              </a:rPr>
              <a:t>D</a:t>
            </a:r>
            <a:r>
              <a:rPr sz="1200" dirty="0">
                <a:latin typeface="Calibri"/>
                <a:cs typeface="Calibri"/>
              </a:rPr>
              <a:t>:</a:t>
            </a:r>
            <a:endParaRPr sz="1200">
              <a:latin typeface="Calibri"/>
              <a:cs typeface="Calibri"/>
            </a:endParaRPr>
          </a:p>
          <a:p>
            <a:pPr marL="16933">
              <a:spcBef>
                <a:spcPts val="60"/>
              </a:spcBef>
            </a:pPr>
            <a:r>
              <a:rPr sz="1200" spc="-13" dirty="0">
                <a:latin typeface="Calibri"/>
                <a:cs typeface="Calibri"/>
              </a:rPr>
              <a:t>00001</a:t>
            </a:r>
            <a:endParaRPr sz="1200">
              <a:latin typeface="Calibri"/>
              <a:cs typeface="Calibri"/>
            </a:endParaRPr>
          </a:p>
        </p:txBody>
      </p:sp>
      <p:grpSp>
        <p:nvGrpSpPr>
          <p:cNvPr id="20" name="object 20"/>
          <p:cNvGrpSpPr/>
          <p:nvPr/>
        </p:nvGrpSpPr>
        <p:grpSpPr>
          <a:xfrm>
            <a:off x="7467601" y="3911600"/>
            <a:ext cx="622300" cy="609600"/>
            <a:chOff x="5600700" y="2933700"/>
            <a:chExt cx="466725" cy="457200"/>
          </a:xfrm>
        </p:grpSpPr>
        <p:pic>
          <p:nvPicPr>
            <p:cNvPr id="21" name="object 21"/>
            <p:cNvPicPr/>
            <p:nvPr/>
          </p:nvPicPr>
          <p:blipFill>
            <a:blip r:embed="rId7" cstate="print"/>
            <a:stretch>
              <a:fillRect/>
            </a:stretch>
          </p:blipFill>
          <p:spPr>
            <a:xfrm>
              <a:off x="5600700" y="2933700"/>
              <a:ext cx="466725" cy="457200"/>
            </a:xfrm>
            <a:prstGeom prst="rect">
              <a:avLst/>
            </a:prstGeom>
          </p:spPr>
        </p:pic>
        <p:sp>
          <p:nvSpPr>
            <p:cNvPr id="22" name="object 22"/>
            <p:cNvSpPr/>
            <p:nvPr/>
          </p:nvSpPr>
          <p:spPr>
            <a:xfrm>
              <a:off x="5640842" y="2975741"/>
              <a:ext cx="329565" cy="321945"/>
            </a:xfrm>
            <a:custGeom>
              <a:avLst/>
              <a:gdLst/>
              <a:ahLst/>
              <a:cxnLst/>
              <a:rect l="l" t="t" r="r" b="b"/>
              <a:pathLst>
                <a:path w="329564" h="321945">
                  <a:moveTo>
                    <a:pt x="164835" y="0"/>
                  </a:moveTo>
                  <a:lnTo>
                    <a:pt x="121013" y="5744"/>
                  </a:lnTo>
                  <a:lnTo>
                    <a:pt x="81636" y="21956"/>
                  </a:lnTo>
                  <a:lnTo>
                    <a:pt x="48276" y="47101"/>
                  </a:lnTo>
                  <a:lnTo>
                    <a:pt x="22503" y="79643"/>
                  </a:lnTo>
                  <a:lnTo>
                    <a:pt x="5887" y="118048"/>
                  </a:lnTo>
                  <a:lnTo>
                    <a:pt x="0" y="160781"/>
                  </a:lnTo>
                  <a:lnTo>
                    <a:pt x="5887" y="203557"/>
                  </a:lnTo>
                  <a:lnTo>
                    <a:pt x="22503" y="241973"/>
                  </a:lnTo>
                  <a:lnTo>
                    <a:pt x="48276" y="274507"/>
                  </a:lnTo>
                  <a:lnTo>
                    <a:pt x="81636" y="299633"/>
                  </a:lnTo>
                  <a:lnTo>
                    <a:pt x="121013"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F07F09"/>
            </a:solidFill>
          </p:spPr>
          <p:txBody>
            <a:bodyPr wrap="square" lIns="0" tIns="0" rIns="0" bIns="0" rtlCol="0"/>
            <a:lstStyle/>
            <a:p>
              <a:endParaRPr sz="2400"/>
            </a:p>
          </p:txBody>
        </p:sp>
      </p:grpSp>
      <p:sp>
        <p:nvSpPr>
          <p:cNvPr id="23" name="object 23"/>
          <p:cNvSpPr txBox="1"/>
          <p:nvPr/>
        </p:nvSpPr>
        <p:spPr>
          <a:xfrm>
            <a:off x="10318844" y="4036819"/>
            <a:ext cx="1655233" cy="294097"/>
          </a:xfrm>
          <a:prstGeom prst="rect">
            <a:avLst/>
          </a:prstGeom>
        </p:spPr>
        <p:txBody>
          <a:bodyPr vert="horz" wrap="square" lIns="0" tIns="16933" rIns="0" bIns="0" rtlCol="0">
            <a:spAutoFit/>
          </a:bodyPr>
          <a:lstStyle/>
          <a:p>
            <a:pPr marL="16933">
              <a:spcBef>
                <a:spcPts val="133"/>
              </a:spcBef>
            </a:pPr>
            <a:r>
              <a:rPr b="1" spc="-13" dirty="0">
                <a:latin typeface="Calibri"/>
                <a:cs typeface="Calibri"/>
              </a:rPr>
              <a:t>Feature</a:t>
            </a:r>
            <a:r>
              <a:rPr b="1" spc="-60" dirty="0">
                <a:latin typeface="Calibri"/>
                <a:cs typeface="Calibri"/>
              </a:rPr>
              <a:t> </a:t>
            </a:r>
            <a:r>
              <a:rPr b="1" dirty="0">
                <a:latin typeface="Calibri"/>
                <a:cs typeface="Calibri"/>
              </a:rPr>
              <a:t>B</a:t>
            </a:r>
            <a:r>
              <a:rPr b="1" spc="-53" dirty="0">
                <a:latin typeface="Calibri"/>
                <a:cs typeface="Calibri"/>
              </a:rPr>
              <a:t> </a:t>
            </a:r>
            <a:r>
              <a:rPr b="1" dirty="0">
                <a:latin typeface="Calibri"/>
                <a:cs typeface="Calibri"/>
              </a:rPr>
              <a:t>Branch</a:t>
            </a:r>
            <a:endParaRPr>
              <a:latin typeface="Calibri"/>
              <a:cs typeface="Calibri"/>
            </a:endParaRPr>
          </a:p>
        </p:txBody>
      </p:sp>
      <p:pic>
        <p:nvPicPr>
          <p:cNvPr id="24" name="object 24"/>
          <p:cNvPicPr/>
          <p:nvPr/>
        </p:nvPicPr>
        <p:blipFill>
          <a:blip r:embed="rId8" cstate="print"/>
          <a:stretch>
            <a:fillRect/>
          </a:stretch>
        </p:blipFill>
        <p:spPr>
          <a:xfrm>
            <a:off x="6560049" y="3921113"/>
            <a:ext cx="662017" cy="585631"/>
          </a:xfrm>
          <a:prstGeom prst="rect">
            <a:avLst/>
          </a:prstGeom>
        </p:spPr>
      </p:pic>
      <p:grpSp>
        <p:nvGrpSpPr>
          <p:cNvPr id="25" name="object 25"/>
          <p:cNvGrpSpPr/>
          <p:nvPr/>
        </p:nvGrpSpPr>
        <p:grpSpPr>
          <a:xfrm>
            <a:off x="9309120" y="2514601"/>
            <a:ext cx="1041400" cy="2019300"/>
            <a:chOff x="6981840" y="1885950"/>
            <a:chExt cx="781050" cy="1514475"/>
          </a:xfrm>
        </p:grpSpPr>
        <p:pic>
          <p:nvPicPr>
            <p:cNvPr id="26" name="object 26"/>
            <p:cNvPicPr/>
            <p:nvPr/>
          </p:nvPicPr>
          <p:blipFill>
            <a:blip r:embed="rId9" cstate="print"/>
            <a:stretch>
              <a:fillRect/>
            </a:stretch>
          </p:blipFill>
          <p:spPr>
            <a:xfrm>
              <a:off x="6981840" y="1885950"/>
              <a:ext cx="466725" cy="447675"/>
            </a:xfrm>
            <a:prstGeom prst="rect">
              <a:avLst/>
            </a:prstGeom>
          </p:spPr>
        </p:pic>
        <p:sp>
          <p:nvSpPr>
            <p:cNvPr id="27" name="object 27"/>
            <p:cNvSpPr/>
            <p:nvPr/>
          </p:nvSpPr>
          <p:spPr>
            <a:xfrm>
              <a:off x="7020946" y="1922007"/>
              <a:ext cx="329565" cy="321945"/>
            </a:xfrm>
            <a:custGeom>
              <a:avLst/>
              <a:gdLst/>
              <a:ahLst/>
              <a:cxnLst/>
              <a:rect l="l" t="t" r="r" b="b"/>
              <a:pathLst>
                <a:path w="329565" h="321944">
                  <a:moveTo>
                    <a:pt x="164835" y="0"/>
                  </a:moveTo>
                  <a:lnTo>
                    <a:pt x="121013" y="5746"/>
                  </a:lnTo>
                  <a:lnTo>
                    <a:pt x="81636" y="21960"/>
                  </a:lnTo>
                  <a:lnTo>
                    <a:pt x="48276" y="47106"/>
                  </a:lnTo>
                  <a:lnTo>
                    <a:pt x="22503" y="79649"/>
                  </a:lnTo>
                  <a:lnTo>
                    <a:pt x="5887" y="118053"/>
                  </a:lnTo>
                  <a:lnTo>
                    <a:pt x="0" y="160781"/>
                  </a:lnTo>
                  <a:lnTo>
                    <a:pt x="5887" y="203518"/>
                  </a:lnTo>
                  <a:lnTo>
                    <a:pt x="22503" y="241925"/>
                  </a:lnTo>
                  <a:lnTo>
                    <a:pt x="48276" y="274468"/>
                  </a:lnTo>
                  <a:lnTo>
                    <a:pt x="81636" y="299612"/>
                  </a:lnTo>
                  <a:lnTo>
                    <a:pt x="121013" y="315825"/>
                  </a:lnTo>
                  <a:lnTo>
                    <a:pt x="164835" y="321570"/>
                  </a:lnTo>
                  <a:lnTo>
                    <a:pt x="208617" y="315825"/>
                  </a:lnTo>
                  <a:lnTo>
                    <a:pt x="247962" y="299612"/>
                  </a:lnTo>
                  <a:lnTo>
                    <a:pt x="281299" y="274468"/>
                  </a:lnTo>
                  <a:lnTo>
                    <a:pt x="307057" y="241925"/>
                  </a:lnTo>
                  <a:lnTo>
                    <a:pt x="323664" y="203518"/>
                  </a:lnTo>
                  <a:lnTo>
                    <a:pt x="329549" y="160781"/>
                  </a:lnTo>
                  <a:lnTo>
                    <a:pt x="323664" y="118053"/>
                  </a:lnTo>
                  <a:lnTo>
                    <a:pt x="307057" y="79649"/>
                  </a:lnTo>
                  <a:lnTo>
                    <a:pt x="281299" y="47106"/>
                  </a:lnTo>
                  <a:lnTo>
                    <a:pt x="247962" y="21960"/>
                  </a:lnTo>
                  <a:lnTo>
                    <a:pt x="208617" y="5746"/>
                  </a:lnTo>
                  <a:lnTo>
                    <a:pt x="164835" y="0"/>
                  </a:lnTo>
                  <a:close/>
                </a:path>
              </a:pathLst>
            </a:custGeom>
            <a:solidFill>
              <a:srgbClr val="4EA4D8"/>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7296150" y="2943225"/>
              <a:ext cx="466725" cy="457200"/>
            </a:xfrm>
            <a:prstGeom prst="rect">
              <a:avLst/>
            </a:prstGeom>
          </p:spPr>
        </p:pic>
        <p:sp>
          <p:nvSpPr>
            <p:cNvPr id="29" name="object 29"/>
            <p:cNvSpPr/>
            <p:nvPr/>
          </p:nvSpPr>
          <p:spPr>
            <a:xfrm>
              <a:off x="7339218" y="2986028"/>
              <a:ext cx="329565" cy="321945"/>
            </a:xfrm>
            <a:custGeom>
              <a:avLst/>
              <a:gdLst/>
              <a:ahLst/>
              <a:cxnLst/>
              <a:rect l="l" t="t" r="r" b="b"/>
              <a:pathLst>
                <a:path w="329565" h="321945">
                  <a:moveTo>
                    <a:pt x="164835" y="0"/>
                  </a:moveTo>
                  <a:lnTo>
                    <a:pt x="121002" y="5744"/>
                  </a:lnTo>
                  <a:lnTo>
                    <a:pt x="81623" y="21956"/>
                  </a:lnTo>
                  <a:lnTo>
                    <a:pt x="48265" y="47101"/>
                  </a:lnTo>
                  <a:lnTo>
                    <a:pt x="22496" y="79643"/>
                  </a:lnTo>
                  <a:lnTo>
                    <a:pt x="5885" y="118048"/>
                  </a:lnTo>
                  <a:lnTo>
                    <a:pt x="0" y="160781"/>
                  </a:lnTo>
                  <a:lnTo>
                    <a:pt x="5885" y="203557"/>
                  </a:lnTo>
                  <a:lnTo>
                    <a:pt x="22496" y="241973"/>
                  </a:lnTo>
                  <a:lnTo>
                    <a:pt x="48265" y="274507"/>
                  </a:lnTo>
                  <a:lnTo>
                    <a:pt x="81623" y="299633"/>
                  </a:lnTo>
                  <a:lnTo>
                    <a:pt x="121002" y="315827"/>
                  </a:lnTo>
                  <a:lnTo>
                    <a:pt x="164835" y="321563"/>
                  </a:lnTo>
                  <a:lnTo>
                    <a:pt x="208606" y="315827"/>
                  </a:lnTo>
                  <a:lnTo>
                    <a:pt x="247949" y="299633"/>
                  </a:lnTo>
                  <a:lnTo>
                    <a:pt x="281288" y="274507"/>
                  </a:lnTo>
                  <a:lnTo>
                    <a:pt x="307050" y="241973"/>
                  </a:lnTo>
                  <a:lnTo>
                    <a:pt x="323662" y="203557"/>
                  </a:lnTo>
                  <a:lnTo>
                    <a:pt x="329549" y="160781"/>
                  </a:lnTo>
                  <a:lnTo>
                    <a:pt x="323662" y="118048"/>
                  </a:lnTo>
                  <a:lnTo>
                    <a:pt x="307050" y="79643"/>
                  </a:lnTo>
                  <a:lnTo>
                    <a:pt x="281288" y="47101"/>
                  </a:lnTo>
                  <a:lnTo>
                    <a:pt x="247949" y="21956"/>
                  </a:lnTo>
                  <a:lnTo>
                    <a:pt x="208606" y="5744"/>
                  </a:lnTo>
                  <a:lnTo>
                    <a:pt x="164835" y="0"/>
                  </a:lnTo>
                  <a:close/>
                </a:path>
              </a:pathLst>
            </a:custGeom>
            <a:solidFill>
              <a:srgbClr val="001F5F"/>
            </a:solidFill>
          </p:spPr>
          <p:txBody>
            <a:bodyPr wrap="square" lIns="0" tIns="0" rIns="0" bIns="0" rtlCol="0"/>
            <a:lstStyle/>
            <a:p>
              <a:endParaRPr sz="2400"/>
            </a:p>
          </p:txBody>
        </p:sp>
        <p:pic>
          <p:nvPicPr>
            <p:cNvPr id="30" name="object 30"/>
            <p:cNvPicPr/>
            <p:nvPr/>
          </p:nvPicPr>
          <p:blipFill>
            <a:blip r:embed="rId11" cstate="print"/>
            <a:stretch>
              <a:fillRect/>
            </a:stretch>
          </p:blipFill>
          <p:spPr>
            <a:xfrm>
              <a:off x="7010400" y="2066925"/>
              <a:ext cx="676275" cy="1095375"/>
            </a:xfrm>
            <a:prstGeom prst="rect">
              <a:avLst/>
            </a:prstGeom>
          </p:spPr>
        </p:pic>
        <p:pic>
          <p:nvPicPr>
            <p:cNvPr id="31" name="object 31"/>
            <p:cNvPicPr/>
            <p:nvPr/>
          </p:nvPicPr>
          <p:blipFill>
            <a:blip r:embed="rId12" cstate="print"/>
            <a:stretch>
              <a:fillRect/>
            </a:stretch>
          </p:blipFill>
          <p:spPr>
            <a:xfrm>
              <a:off x="7038990" y="2095500"/>
              <a:ext cx="561975" cy="981075"/>
            </a:xfrm>
            <a:prstGeom prst="rect">
              <a:avLst/>
            </a:prstGeom>
          </p:spPr>
        </p:pic>
        <p:sp>
          <p:nvSpPr>
            <p:cNvPr id="32" name="object 32"/>
            <p:cNvSpPr/>
            <p:nvPr/>
          </p:nvSpPr>
          <p:spPr>
            <a:xfrm>
              <a:off x="7231136" y="2297941"/>
              <a:ext cx="245745" cy="659765"/>
            </a:xfrm>
            <a:custGeom>
              <a:avLst/>
              <a:gdLst/>
              <a:ahLst/>
              <a:cxnLst/>
              <a:rect l="l" t="t" r="r" b="b"/>
              <a:pathLst>
                <a:path w="245745" h="659764">
                  <a:moveTo>
                    <a:pt x="220980" y="581143"/>
                  </a:moveTo>
                  <a:lnTo>
                    <a:pt x="202935" y="587370"/>
                  </a:lnTo>
                  <a:lnTo>
                    <a:pt x="227716" y="659379"/>
                  </a:lnTo>
                  <a:lnTo>
                    <a:pt x="245729" y="653283"/>
                  </a:lnTo>
                  <a:lnTo>
                    <a:pt x="220980" y="581143"/>
                  </a:lnTo>
                  <a:close/>
                </a:path>
                <a:path w="245745" h="659764">
                  <a:moveTo>
                    <a:pt x="196199" y="509134"/>
                  </a:moveTo>
                  <a:lnTo>
                    <a:pt x="178186" y="515361"/>
                  </a:lnTo>
                  <a:lnTo>
                    <a:pt x="184404" y="533268"/>
                  </a:lnTo>
                  <a:lnTo>
                    <a:pt x="202417" y="527172"/>
                  </a:lnTo>
                  <a:lnTo>
                    <a:pt x="196199" y="509134"/>
                  </a:lnTo>
                  <a:close/>
                </a:path>
                <a:path w="245745" h="659764">
                  <a:moveTo>
                    <a:pt x="152887" y="383023"/>
                  </a:moveTo>
                  <a:lnTo>
                    <a:pt x="134874" y="389250"/>
                  </a:lnTo>
                  <a:lnTo>
                    <a:pt x="159623" y="461259"/>
                  </a:lnTo>
                  <a:lnTo>
                    <a:pt x="177667" y="455032"/>
                  </a:lnTo>
                  <a:lnTo>
                    <a:pt x="152887" y="383023"/>
                  </a:lnTo>
                  <a:close/>
                </a:path>
                <a:path w="245745" h="659764">
                  <a:moveTo>
                    <a:pt x="128137" y="310896"/>
                  </a:moveTo>
                  <a:lnTo>
                    <a:pt x="110093" y="317110"/>
                  </a:lnTo>
                  <a:lnTo>
                    <a:pt x="116311" y="335148"/>
                  </a:lnTo>
                  <a:lnTo>
                    <a:pt x="134355" y="328921"/>
                  </a:lnTo>
                  <a:lnTo>
                    <a:pt x="128137" y="310896"/>
                  </a:lnTo>
                  <a:close/>
                </a:path>
                <a:path w="245745" h="659764">
                  <a:moveTo>
                    <a:pt x="84825" y="184785"/>
                  </a:moveTo>
                  <a:lnTo>
                    <a:pt x="66781" y="190999"/>
                  </a:lnTo>
                  <a:lnTo>
                    <a:pt x="91561" y="263139"/>
                  </a:lnTo>
                  <a:lnTo>
                    <a:pt x="109606" y="256912"/>
                  </a:lnTo>
                  <a:lnTo>
                    <a:pt x="84825" y="184785"/>
                  </a:lnTo>
                  <a:close/>
                </a:path>
                <a:path w="245745" h="659764">
                  <a:moveTo>
                    <a:pt x="60076" y="112776"/>
                  </a:moveTo>
                  <a:lnTo>
                    <a:pt x="42031" y="118990"/>
                  </a:lnTo>
                  <a:lnTo>
                    <a:pt x="48249" y="137028"/>
                  </a:lnTo>
                  <a:lnTo>
                    <a:pt x="66172" y="130801"/>
                  </a:lnTo>
                  <a:lnTo>
                    <a:pt x="60076" y="112776"/>
                  </a:lnTo>
                  <a:close/>
                </a:path>
                <a:path w="245745" h="659764">
                  <a:moveTo>
                    <a:pt x="11155" y="0"/>
                  </a:moveTo>
                  <a:lnTo>
                    <a:pt x="0" y="84450"/>
                  </a:lnTo>
                  <a:lnTo>
                    <a:pt x="56868" y="64888"/>
                  </a:lnTo>
                  <a:lnTo>
                    <a:pt x="23500" y="64888"/>
                  </a:lnTo>
                  <a:lnTo>
                    <a:pt x="22860" y="63114"/>
                  </a:lnTo>
                  <a:lnTo>
                    <a:pt x="40873" y="57018"/>
                  </a:lnTo>
                  <a:lnTo>
                    <a:pt x="69275" y="57018"/>
                  </a:lnTo>
                  <a:lnTo>
                    <a:pt x="11155" y="0"/>
                  </a:lnTo>
                  <a:close/>
                </a:path>
                <a:path w="245745" h="659764">
                  <a:moveTo>
                    <a:pt x="40873" y="57018"/>
                  </a:moveTo>
                  <a:lnTo>
                    <a:pt x="22860" y="63114"/>
                  </a:lnTo>
                  <a:lnTo>
                    <a:pt x="23500" y="64888"/>
                  </a:lnTo>
                  <a:lnTo>
                    <a:pt x="41391" y="58674"/>
                  </a:lnTo>
                  <a:lnTo>
                    <a:pt x="40873" y="57018"/>
                  </a:lnTo>
                  <a:close/>
                </a:path>
                <a:path w="245745" h="659764">
                  <a:moveTo>
                    <a:pt x="69275" y="57018"/>
                  </a:moveTo>
                  <a:lnTo>
                    <a:pt x="40873" y="57018"/>
                  </a:lnTo>
                  <a:lnTo>
                    <a:pt x="41391" y="58674"/>
                  </a:lnTo>
                  <a:lnTo>
                    <a:pt x="23500" y="64888"/>
                  </a:lnTo>
                  <a:lnTo>
                    <a:pt x="56868" y="64888"/>
                  </a:lnTo>
                  <a:lnTo>
                    <a:pt x="71993" y="59685"/>
                  </a:lnTo>
                  <a:lnTo>
                    <a:pt x="69275" y="57018"/>
                  </a:lnTo>
                  <a:close/>
                </a:path>
              </a:pathLst>
            </a:custGeom>
            <a:solidFill>
              <a:srgbClr val="F07F09"/>
            </a:solidFill>
          </p:spPr>
          <p:txBody>
            <a:bodyPr wrap="square" lIns="0" tIns="0" rIns="0" bIns="0" rtlCol="0"/>
            <a:lstStyle/>
            <a:p>
              <a:endParaRPr sz="2400"/>
            </a:p>
          </p:txBody>
        </p:sp>
        <p:pic>
          <p:nvPicPr>
            <p:cNvPr id="33" name="object 33"/>
            <p:cNvPicPr/>
            <p:nvPr/>
          </p:nvPicPr>
          <p:blipFill>
            <a:blip r:embed="rId13" cstate="print"/>
            <a:stretch>
              <a:fillRect/>
            </a:stretch>
          </p:blipFill>
          <p:spPr>
            <a:xfrm>
              <a:off x="7261865" y="2571749"/>
              <a:ext cx="242188" cy="242188"/>
            </a:xfrm>
            <a:prstGeom prst="rect">
              <a:avLst/>
            </a:prstGeom>
          </p:spPr>
        </p:pic>
      </p:grpSp>
      <p:sp>
        <p:nvSpPr>
          <p:cNvPr id="34" name="object 34"/>
          <p:cNvSpPr txBox="1"/>
          <p:nvPr/>
        </p:nvSpPr>
        <p:spPr>
          <a:xfrm>
            <a:off x="6461764" y="4510107"/>
            <a:ext cx="819573" cy="201764"/>
          </a:xfrm>
          <a:prstGeom prst="rect">
            <a:avLst/>
          </a:prstGeom>
        </p:spPr>
        <p:txBody>
          <a:bodyPr vert="horz" wrap="square" lIns="0" tIns="16933" rIns="0" bIns="0" rtlCol="0">
            <a:spAutoFit/>
          </a:bodyPr>
          <a:lstStyle/>
          <a:p>
            <a:pPr marL="16933">
              <a:spcBef>
                <a:spcPts val="133"/>
              </a:spcBef>
            </a:pPr>
            <a:r>
              <a:rPr sz="1200" spc="53"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40" dirty="0">
                <a:latin typeface="Calibri"/>
                <a:cs typeface="Calibri"/>
              </a:rPr>
              <a:t>o</a:t>
            </a:r>
            <a:r>
              <a:rPr sz="1200" spc="-33" dirty="0">
                <a:latin typeface="Calibri"/>
                <a:cs typeface="Calibri"/>
              </a:rPr>
              <a:t>p</a:t>
            </a:r>
            <a:r>
              <a:rPr sz="1200" dirty="0">
                <a:latin typeface="Calibri"/>
                <a:cs typeface="Calibri"/>
              </a:rPr>
              <a:t>er</a:t>
            </a:r>
            <a:r>
              <a:rPr sz="1200" spc="-113" dirty="0">
                <a:latin typeface="Times New Roman"/>
                <a:cs typeface="Times New Roman"/>
              </a:rPr>
              <a:t> </a:t>
            </a:r>
            <a:r>
              <a:rPr sz="1200" b="1" dirty="0">
                <a:latin typeface="Calibri"/>
                <a:cs typeface="Calibri"/>
              </a:rPr>
              <a:t>B</a:t>
            </a:r>
            <a:endParaRPr sz="1200">
              <a:latin typeface="Calibri"/>
              <a:cs typeface="Calibri"/>
            </a:endParaRPr>
          </a:p>
        </p:txBody>
      </p:sp>
      <p:grpSp>
        <p:nvGrpSpPr>
          <p:cNvPr id="35" name="object 35"/>
          <p:cNvGrpSpPr/>
          <p:nvPr/>
        </p:nvGrpSpPr>
        <p:grpSpPr>
          <a:xfrm>
            <a:off x="1168401" y="3619501"/>
            <a:ext cx="4432300" cy="1841500"/>
            <a:chOff x="876300" y="2714625"/>
            <a:chExt cx="3324225" cy="1381125"/>
          </a:xfrm>
        </p:grpSpPr>
        <p:pic>
          <p:nvPicPr>
            <p:cNvPr id="36" name="object 36"/>
            <p:cNvPicPr/>
            <p:nvPr/>
          </p:nvPicPr>
          <p:blipFill>
            <a:blip r:embed="rId14" cstate="print"/>
            <a:stretch>
              <a:fillRect/>
            </a:stretch>
          </p:blipFill>
          <p:spPr>
            <a:xfrm>
              <a:off x="876300" y="2714625"/>
              <a:ext cx="3324225" cy="1381125"/>
            </a:xfrm>
            <a:prstGeom prst="rect">
              <a:avLst/>
            </a:prstGeom>
          </p:spPr>
        </p:pic>
        <p:sp>
          <p:nvSpPr>
            <p:cNvPr id="37" name="object 37"/>
            <p:cNvSpPr/>
            <p:nvPr/>
          </p:nvSpPr>
          <p:spPr>
            <a:xfrm>
              <a:off x="891183" y="2728472"/>
              <a:ext cx="3232150" cy="1292860"/>
            </a:xfrm>
            <a:custGeom>
              <a:avLst/>
              <a:gdLst/>
              <a:ahLst/>
              <a:cxnLst/>
              <a:rect l="l" t="t" r="r" b="b"/>
              <a:pathLst>
                <a:path w="3232150" h="1292860">
                  <a:moveTo>
                    <a:pt x="3016108" y="0"/>
                  </a:moveTo>
                  <a:lnTo>
                    <a:pt x="215441" y="0"/>
                  </a:lnTo>
                  <a:lnTo>
                    <a:pt x="166041" y="5693"/>
                  </a:lnTo>
                  <a:lnTo>
                    <a:pt x="120693" y="21909"/>
                  </a:lnTo>
                  <a:lnTo>
                    <a:pt x="80691" y="47353"/>
                  </a:lnTo>
                  <a:lnTo>
                    <a:pt x="47328" y="80730"/>
                  </a:lnTo>
                  <a:lnTo>
                    <a:pt x="21896" y="120746"/>
                  </a:lnTo>
                  <a:lnTo>
                    <a:pt x="5689" y="166106"/>
                  </a:lnTo>
                  <a:lnTo>
                    <a:pt x="0" y="215514"/>
                  </a:lnTo>
                  <a:lnTo>
                    <a:pt x="0" y="1077205"/>
                  </a:lnTo>
                  <a:lnTo>
                    <a:pt x="5689" y="1126615"/>
                  </a:lnTo>
                  <a:lnTo>
                    <a:pt x="21896" y="1171969"/>
                  </a:lnTo>
                  <a:lnTo>
                    <a:pt x="47328" y="1211975"/>
                  </a:lnTo>
                  <a:lnTo>
                    <a:pt x="80691" y="1245341"/>
                  </a:lnTo>
                  <a:lnTo>
                    <a:pt x="120693" y="1270774"/>
                  </a:lnTo>
                  <a:lnTo>
                    <a:pt x="166041" y="1286982"/>
                  </a:lnTo>
                  <a:lnTo>
                    <a:pt x="215441" y="1292672"/>
                  </a:lnTo>
                  <a:lnTo>
                    <a:pt x="3016108" y="1292672"/>
                  </a:lnTo>
                  <a:lnTo>
                    <a:pt x="3065514" y="1286982"/>
                  </a:lnTo>
                  <a:lnTo>
                    <a:pt x="3110874" y="1270774"/>
                  </a:lnTo>
                  <a:lnTo>
                    <a:pt x="3150892" y="1245341"/>
                  </a:lnTo>
                  <a:lnTo>
                    <a:pt x="3184272" y="1211975"/>
                  </a:lnTo>
                  <a:lnTo>
                    <a:pt x="3209720" y="1171969"/>
                  </a:lnTo>
                  <a:lnTo>
                    <a:pt x="3225938" y="1126615"/>
                  </a:lnTo>
                  <a:lnTo>
                    <a:pt x="3231632" y="1077205"/>
                  </a:lnTo>
                  <a:lnTo>
                    <a:pt x="3231632" y="215514"/>
                  </a:lnTo>
                  <a:lnTo>
                    <a:pt x="3225938" y="166106"/>
                  </a:lnTo>
                  <a:lnTo>
                    <a:pt x="3209720" y="120746"/>
                  </a:lnTo>
                  <a:lnTo>
                    <a:pt x="3184272" y="80730"/>
                  </a:lnTo>
                  <a:lnTo>
                    <a:pt x="3150892" y="47353"/>
                  </a:lnTo>
                  <a:lnTo>
                    <a:pt x="3110874" y="21909"/>
                  </a:lnTo>
                  <a:lnTo>
                    <a:pt x="3065514" y="5693"/>
                  </a:lnTo>
                  <a:lnTo>
                    <a:pt x="3016108" y="0"/>
                  </a:lnTo>
                  <a:close/>
                </a:path>
              </a:pathLst>
            </a:custGeom>
            <a:solidFill>
              <a:srgbClr val="FFFFFF"/>
            </a:solidFill>
          </p:spPr>
          <p:txBody>
            <a:bodyPr wrap="square" lIns="0" tIns="0" rIns="0" bIns="0" rtlCol="0"/>
            <a:lstStyle/>
            <a:p>
              <a:endParaRPr sz="2400"/>
            </a:p>
          </p:txBody>
        </p:sp>
        <p:sp>
          <p:nvSpPr>
            <p:cNvPr id="38" name="object 38"/>
            <p:cNvSpPr/>
            <p:nvPr/>
          </p:nvSpPr>
          <p:spPr>
            <a:xfrm>
              <a:off x="891183" y="2728472"/>
              <a:ext cx="3232150" cy="1292860"/>
            </a:xfrm>
            <a:custGeom>
              <a:avLst/>
              <a:gdLst/>
              <a:ahLst/>
              <a:cxnLst/>
              <a:rect l="l" t="t" r="r" b="b"/>
              <a:pathLst>
                <a:path w="3232150" h="1292860">
                  <a:moveTo>
                    <a:pt x="0" y="215514"/>
                  </a:moveTo>
                  <a:lnTo>
                    <a:pt x="5689" y="166106"/>
                  </a:lnTo>
                  <a:lnTo>
                    <a:pt x="21896" y="120746"/>
                  </a:lnTo>
                  <a:lnTo>
                    <a:pt x="47328" y="80730"/>
                  </a:lnTo>
                  <a:lnTo>
                    <a:pt x="80691" y="47353"/>
                  </a:lnTo>
                  <a:lnTo>
                    <a:pt x="120693" y="21909"/>
                  </a:lnTo>
                  <a:lnTo>
                    <a:pt x="166041" y="5693"/>
                  </a:lnTo>
                  <a:lnTo>
                    <a:pt x="215441" y="0"/>
                  </a:lnTo>
                  <a:lnTo>
                    <a:pt x="3016108" y="0"/>
                  </a:lnTo>
                  <a:lnTo>
                    <a:pt x="3065514" y="5693"/>
                  </a:lnTo>
                  <a:lnTo>
                    <a:pt x="3110874" y="21909"/>
                  </a:lnTo>
                  <a:lnTo>
                    <a:pt x="3150892" y="47353"/>
                  </a:lnTo>
                  <a:lnTo>
                    <a:pt x="3184272" y="80730"/>
                  </a:lnTo>
                  <a:lnTo>
                    <a:pt x="3209720" y="120746"/>
                  </a:lnTo>
                  <a:lnTo>
                    <a:pt x="3225938" y="166106"/>
                  </a:lnTo>
                  <a:lnTo>
                    <a:pt x="3231632" y="215514"/>
                  </a:lnTo>
                  <a:lnTo>
                    <a:pt x="3231632" y="1077205"/>
                  </a:lnTo>
                  <a:lnTo>
                    <a:pt x="3225938" y="1126615"/>
                  </a:lnTo>
                  <a:lnTo>
                    <a:pt x="3209720" y="1171969"/>
                  </a:lnTo>
                  <a:lnTo>
                    <a:pt x="3184272" y="1211975"/>
                  </a:lnTo>
                  <a:lnTo>
                    <a:pt x="3150892" y="1245341"/>
                  </a:lnTo>
                  <a:lnTo>
                    <a:pt x="3110874" y="1270774"/>
                  </a:lnTo>
                  <a:lnTo>
                    <a:pt x="3065514" y="1286982"/>
                  </a:lnTo>
                  <a:lnTo>
                    <a:pt x="3016108" y="1292672"/>
                  </a:lnTo>
                  <a:lnTo>
                    <a:pt x="215441" y="1292672"/>
                  </a:lnTo>
                  <a:lnTo>
                    <a:pt x="166041" y="1286982"/>
                  </a:lnTo>
                  <a:lnTo>
                    <a:pt x="120693" y="1270774"/>
                  </a:lnTo>
                  <a:lnTo>
                    <a:pt x="80691" y="1245341"/>
                  </a:lnTo>
                  <a:lnTo>
                    <a:pt x="47328" y="1211975"/>
                  </a:lnTo>
                  <a:lnTo>
                    <a:pt x="21896" y="1171969"/>
                  </a:lnTo>
                  <a:lnTo>
                    <a:pt x="5689" y="1126615"/>
                  </a:lnTo>
                  <a:lnTo>
                    <a:pt x="0" y="1077205"/>
                  </a:lnTo>
                  <a:lnTo>
                    <a:pt x="0" y="215514"/>
                  </a:lnTo>
                  <a:close/>
                </a:path>
              </a:pathLst>
            </a:custGeom>
            <a:ln w="12700">
              <a:solidFill>
                <a:srgbClr val="AF5C04"/>
              </a:solidFill>
            </a:ln>
          </p:spPr>
          <p:txBody>
            <a:bodyPr wrap="square" lIns="0" tIns="0" rIns="0" bIns="0" rtlCol="0"/>
            <a:lstStyle/>
            <a:p>
              <a:endParaRPr sz="2400"/>
            </a:p>
          </p:txBody>
        </p:sp>
      </p:grpSp>
      <p:sp>
        <p:nvSpPr>
          <p:cNvPr id="39" name="object 39"/>
          <p:cNvSpPr txBox="1"/>
          <p:nvPr/>
        </p:nvSpPr>
        <p:spPr>
          <a:xfrm>
            <a:off x="1426221" y="3949697"/>
            <a:ext cx="3825240" cy="1123384"/>
          </a:xfrm>
          <a:prstGeom prst="rect">
            <a:avLst/>
          </a:prstGeom>
        </p:spPr>
        <p:txBody>
          <a:bodyPr vert="horz" wrap="square" lIns="0" tIns="15240" rIns="0" bIns="0" rtlCol="0">
            <a:spAutoFit/>
          </a:bodyPr>
          <a:lstStyle/>
          <a:p>
            <a:pPr marL="16933" marR="6773" indent="10160" algn="ctr">
              <a:lnSpc>
                <a:spcPct val="100499"/>
              </a:lnSpc>
              <a:spcBef>
                <a:spcPts val="120"/>
              </a:spcBef>
            </a:pPr>
            <a:r>
              <a:rPr spc="-7" dirty="0">
                <a:latin typeface="Calibri"/>
                <a:cs typeface="Calibri"/>
              </a:rPr>
              <a:t>Developer </a:t>
            </a:r>
            <a:r>
              <a:rPr dirty="0">
                <a:latin typeface="Calibri"/>
                <a:cs typeface="Calibri"/>
              </a:rPr>
              <a:t>B </a:t>
            </a:r>
            <a:r>
              <a:rPr spc="-13" dirty="0">
                <a:latin typeface="Calibri"/>
                <a:cs typeface="Calibri"/>
              </a:rPr>
              <a:t>finished</a:t>
            </a:r>
            <a:r>
              <a:rPr spc="-7" dirty="0">
                <a:latin typeface="Calibri"/>
                <a:cs typeface="Calibri"/>
              </a:rPr>
              <a:t> </a:t>
            </a:r>
            <a:r>
              <a:rPr spc="-27" dirty="0">
                <a:latin typeface="Calibri"/>
                <a:cs typeface="Calibri"/>
              </a:rPr>
              <a:t>his </a:t>
            </a:r>
            <a:r>
              <a:rPr spc="7" dirty="0">
                <a:latin typeface="Calibri"/>
                <a:cs typeface="Calibri"/>
              </a:rPr>
              <a:t>code, </a:t>
            </a:r>
            <a:r>
              <a:rPr spc="-7" dirty="0">
                <a:latin typeface="Calibri"/>
                <a:cs typeface="Calibri"/>
              </a:rPr>
              <a:t>and </a:t>
            </a:r>
            <a:r>
              <a:rPr dirty="0">
                <a:latin typeface="Calibri"/>
                <a:cs typeface="Calibri"/>
              </a:rPr>
              <a:t> </a:t>
            </a:r>
            <a:r>
              <a:rPr spc="-27" dirty="0">
                <a:latin typeface="Calibri"/>
                <a:cs typeface="Calibri"/>
              </a:rPr>
              <a:t>pushes</a:t>
            </a:r>
            <a:r>
              <a:rPr spc="80" dirty="0">
                <a:latin typeface="Calibri"/>
                <a:cs typeface="Calibri"/>
              </a:rPr>
              <a:t> </a:t>
            </a:r>
            <a:r>
              <a:rPr spc="-20" dirty="0">
                <a:latin typeface="Calibri"/>
                <a:cs typeface="Calibri"/>
              </a:rPr>
              <a:t>the</a:t>
            </a:r>
            <a:r>
              <a:rPr spc="87" dirty="0">
                <a:latin typeface="Calibri"/>
                <a:cs typeface="Calibri"/>
              </a:rPr>
              <a:t> </a:t>
            </a:r>
            <a:r>
              <a:rPr spc="-13" dirty="0">
                <a:latin typeface="Calibri"/>
                <a:cs typeface="Calibri"/>
              </a:rPr>
              <a:t>changes</a:t>
            </a:r>
            <a:r>
              <a:rPr spc="87"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the</a:t>
            </a:r>
            <a:r>
              <a:rPr spc="80" dirty="0">
                <a:latin typeface="Calibri"/>
                <a:cs typeface="Calibri"/>
              </a:rPr>
              <a:t> </a:t>
            </a:r>
            <a:r>
              <a:rPr spc="-7" dirty="0">
                <a:latin typeface="Calibri"/>
                <a:cs typeface="Calibri"/>
              </a:rPr>
              <a:t>master </a:t>
            </a:r>
            <a:r>
              <a:rPr dirty="0">
                <a:latin typeface="Calibri"/>
                <a:cs typeface="Calibri"/>
              </a:rPr>
              <a:t> </a:t>
            </a:r>
            <a:r>
              <a:rPr spc="-20" dirty="0">
                <a:latin typeface="Calibri"/>
                <a:cs typeface="Calibri"/>
              </a:rPr>
              <a:t>branch.</a:t>
            </a:r>
            <a:r>
              <a:rPr spc="27" dirty="0">
                <a:latin typeface="Calibri"/>
                <a:cs typeface="Calibri"/>
              </a:rPr>
              <a:t> </a:t>
            </a:r>
            <a:r>
              <a:rPr spc="-13" dirty="0">
                <a:latin typeface="Calibri"/>
                <a:cs typeface="Calibri"/>
              </a:rPr>
              <a:t>The</a:t>
            </a:r>
            <a:r>
              <a:rPr spc="87" dirty="0">
                <a:latin typeface="Calibri"/>
                <a:cs typeface="Calibri"/>
              </a:rPr>
              <a:t> </a:t>
            </a:r>
            <a:r>
              <a:rPr spc="-27" dirty="0">
                <a:latin typeface="Calibri"/>
                <a:cs typeface="Calibri"/>
              </a:rPr>
              <a:t>merge</a:t>
            </a:r>
            <a:r>
              <a:rPr dirty="0">
                <a:latin typeface="Calibri"/>
                <a:cs typeface="Calibri"/>
              </a:rPr>
              <a:t> </a:t>
            </a:r>
            <a:r>
              <a:rPr spc="-13" dirty="0">
                <a:latin typeface="Calibri"/>
                <a:cs typeface="Calibri"/>
              </a:rPr>
              <a:t>is</a:t>
            </a:r>
            <a:r>
              <a:rPr spc="80" dirty="0">
                <a:latin typeface="Calibri"/>
                <a:cs typeface="Calibri"/>
              </a:rPr>
              <a:t> </a:t>
            </a:r>
            <a:r>
              <a:rPr spc="-13" dirty="0">
                <a:latin typeface="Calibri"/>
                <a:cs typeface="Calibri"/>
              </a:rPr>
              <a:t>unsuccessful</a:t>
            </a:r>
            <a:r>
              <a:rPr spc="-20" dirty="0">
                <a:latin typeface="Calibri"/>
                <a:cs typeface="Calibri"/>
              </a:rPr>
              <a:t> </a:t>
            </a:r>
            <a:r>
              <a:rPr spc="-7" dirty="0">
                <a:latin typeface="Calibri"/>
                <a:cs typeface="Calibri"/>
              </a:rPr>
              <a:t>with</a:t>
            </a:r>
            <a:r>
              <a:rPr spc="33" dirty="0">
                <a:latin typeface="Calibri"/>
                <a:cs typeface="Calibri"/>
              </a:rPr>
              <a:t> </a:t>
            </a:r>
            <a:r>
              <a:rPr dirty="0">
                <a:latin typeface="Calibri"/>
                <a:cs typeface="Calibri"/>
              </a:rPr>
              <a:t>a </a:t>
            </a:r>
            <a:r>
              <a:rPr spc="-387" dirty="0">
                <a:latin typeface="Calibri"/>
                <a:cs typeface="Calibri"/>
              </a:rPr>
              <a:t> </a:t>
            </a:r>
            <a:r>
              <a:rPr spc="33" dirty="0">
                <a:latin typeface="Calibri"/>
                <a:cs typeface="Calibri"/>
              </a:rPr>
              <a:t>c</a:t>
            </a:r>
            <a:r>
              <a:rPr spc="47" dirty="0">
                <a:latin typeface="Calibri"/>
                <a:cs typeface="Calibri"/>
              </a:rPr>
              <a:t>o</a:t>
            </a:r>
            <a:r>
              <a:rPr spc="-53" dirty="0">
                <a:latin typeface="Calibri"/>
                <a:cs typeface="Calibri"/>
              </a:rPr>
              <a:t>n</a:t>
            </a:r>
            <a:r>
              <a:rPr spc="47" dirty="0">
                <a:latin typeface="Calibri"/>
                <a:cs typeface="Calibri"/>
              </a:rPr>
              <a:t>f</a:t>
            </a:r>
            <a:r>
              <a:rPr spc="-20" dirty="0">
                <a:latin typeface="Calibri"/>
                <a:cs typeface="Calibri"/>
              </a:rPr>
              <a:t>li</a:t>
            </a:r>
            <a:r>
              <a:rPr spc="33" dirty="0">
                <a:latin typeface="Calibri"/>
                <a:cs typeface="Calibri"/>
              </a:rPr>
              <a:t>c</a:t>
            </a:r>
            <a:r>
              <a:rPr dirty="0">
                <a:latin typeface="Calibri"/>
                <a:cs typeface="Calibri"/>
              </a:rPr>
              <a:t>t</a:t>
            </a:r>
            <a:r>
              <a:rPr spc="-160" dirty="0">
                <a:latin typeface="Times New Roman"/>
                <a:cs typeface="Times New Roman"/>
              </a:rPr>
              <a:t> </a:t>
            </a:r>
            <a:r>
              <a:rPr spc="-47" dirty="0">
                <a:latin typeface="Calibri"/>
                <a:cs typeface="Calibri"/>
              </a:rPr>
              <a:t>m</a:t>
            </a:r>
            <a:r>
              <a:rPr dirty="0">
                <a:latin typeface="Calibri"/>
                <a:cs typeface="Calibri"/>
              </a:rPr>
              <a:t>es</a:t>
            </a:r>
            <a:r>
              <a:rPr spc="-13" dirty="0">
                <a:latin typeface="Calibri"/>
                <a:cs typeface="Calibri"/>
              </a:rPr>
              <a:t>s</a:t>
            </a:r>
            <a:r>
              <a:rPr spc="33" dirty="0">
                <a:latin typeface="Calibri"/>
                <a:cs typeface="Calibri"/>
              </a:rPr>
              <a:t>a</a:t>
            </a:r>
            <a:r>
              <a:rPr spc="-53" dirty="0">
                <a:latin typeface="Calibri"/>
                <a:cs typeface="Calibri"/>
              </a:rPr>
              <a:t>g</a:t>
            </a:r>
            <a:r>
              <a:rPr dirty="0">
                <a:latin typeface="Calibri"/>
                <a:cs typeface="Calibri"/>
              </a:rPr>
              <a:t>e</a:t>
            </a:r>
            <a:endParaRPr>
              <a:latin typeface="Calibri"/>
              <a:cs typeface="Calibri"/>
            </a:endParaRPr>
          </a:p>
        </p:txBody>
      </p:sp>
      <p:sp>
        <p:nvSpPr>
          <p:cNvPr id="40" name="object 40"/>
          <p:cNvSpPr txBox="1"/>
          <p:nvPr/>
        </p:nvSpPr>
        <p:spPr>
          <a:xfrm>
            <a:off x="10120553" y="3465319"/>
            <a:ext cx="986367"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Merge</a:t>
            </a:r>
            <a:r>
              <a:rPr sz="1200" spc="-27" dirty="0">
                <a:latin typeface="Calibri"/>
                <a:cs typeface="Calibri"/>
              </a:rPr>
              <a:t> </a:t>
            </a:r>
            <a:r>
              <a:rPr sz="1200" spc="13" dirty="0">
                <a:latin typeface="Calibri"/>
                <a:cs typeface="Calibri"/>
              </a:rPr>
              <a:t>Conflict</a:t>
            </a:r>
            <a:endParaRPr sz="1200">
              <a:latin typeface="Calibri"/>
              <a:cs typeface="Calibri"/>
            </a:endParaRPr>
          </a:p>
        </p:txBody>
      </p:sp>
      <p:pic>
        <p:nvPicPr>
          <p:cNvPr id="41" name="object 41" hidden="1"/>
          <p:cNvPicPr/>
          <p:nvPr/>
        </p:nvPicPr>
        <p:blipFill>
          <a:blip r:embed="rId15" cstate="print"/>
          <a:stretch>
            <a:fillRect/>
          </a:stretch>
        </p:blipFill>
        <p:spPr>
          <a:xfrm>
            <a:off x="1" y="2033"/>
            <a:ext cx="12138151" cy="685596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6702"/>
            <a:ext cx="14020800" cy="807679"/>
          </a:xfrm>
          <a:prstGeom prst="rect">
            <a:avLst/>
          </a:prstGeom>
        </p:spPr>
        <p:txBody>
          <a:bodyPr vert="horz" wrap="square" lIns="0" tIns="99907" rIns="0" bIns="0" rtlCol="0" anchor="ctr">
            <a:spAutoFit/>
          </a:bodyPr>
          <a:lstStyle/>
          <a:p>
            <a:pPr marL="16933" marR="6773" indent="-847">
              <a:lnSpc>
                <a:spcPts val="5813"/>
              </a:lnSpc>
              <a:spcBef>
                <a:spcPts val="787"/>
              </a:spcBef>
            </a:pPr>
            <a:r>
              <a:rPr spc="-13" dirty="0"/>
              <a:t>Hands-on</a:t>
            </a:r>
            <a:r>
              <a:rPr spc="367" dirty="0"/>
              <a:t> </a:t>
            </a:r>
            <a:r>
              <a:rPr spc="20" dirty="0"/>
              <a:t>–</a:t>
            </a:r>
            <a:r>
              <a:rPr spc="80" dirty="0"/>
              <a:t> </a:t>
            </a:r>
            <a:r>
              <a:rPr spc="-33" dirty="0"/>
              <a:t>Simulating</a:t>
            </a:r>
            <a:r>
              <a:rPr spc="460" dirty="0"/>
              <a:t> </a:t>
            </a:r>
            <a:r>
              <a:rPr spc="20" dirty="0"/>
              <a:t>a</a:t>
            </a:r>
            <a:r>
              <a:rPr spc="67" dirty="0"/>
              <a:t> </a:t>
            </a:r>
            <a:r>
              <a:rPr dirty="0"/>
              <a:t>Merge </a:t>
            </a:r>
            <a:r>
              <a:rPr spc="-1440" dirty="0"/>
              <a:t> </a:t>
            </a:r>
            <a:r>
              <a:rPr spc="-27" dirty="0"/>
              <a:t>Conflict</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14501" y="1117579"/>
            <a:ext cx="8851900" cy="1066800"/>
            <a:chOff x="1285875" y="838184"/>
            <a:chExt cx="6638925" cy="800100"/>
          </a:xfrm>
        </p:grpSpPr>
        <p:pic>
          <p:nvPicPr>
            <p:cNvPr id="3" name="object 3"/>
            <p:cNvPicPr/>
            <p:nvPr/>
          </p:nvPicPr>
          <p:blipFill>
            <a:blip r:embed="rId2" cstate="print"/>
            <a:stretch>
              <a:fillRect/>
            </a:stretch>
          </p:blipFill>
          <p:spPr>
            <a:xfrm>
              <a:off x="1285875" y="838184"/>
              <a:ext cx="6638925" cy="800100"/>
            </a:xfrm>
            <a:prstGeom prst="rect">
              <a:avLst/>
            </a:prstGeom>
          </p:spPr>
        </p:pic>
        <p:sp>
          <p:nvSpPr>
            <p:cNvPr id="4" name="object 4"/>
            <p:cNvSpPr/>
            <p:nvPr/>
          </p:nvSpPr>
          <p:spPr>
            <a:xfrm>
              <a:off x="1307841" y="857250"/>
              <a:ext cx="6539230" cy="706120"/>
            </a:xfrm>
            <a:custGeom>
              <a:avLst/>
              <a:gdLst/>
              <a:ahLst/>
              <a:cxnLst/>
              <a:rect l="l" t="t" r="r" b="b"/>
              <a:pathLst>
                <a:path w="6539230" h="706119">
                  <a:moveTo>
                    <a:pt x="6421367" y="0"/>
                  </a:moveTo>
                  <a:lnTo>
                    <a:pt x="117610" y="0"/>
                  </a:lnTo>
                  <a:lnTo>
                    <a:pt x="71798" y="9248"/>
                  </a:lnTo>
                  <a:lnTo>
                    <a:pt x="34418" y="34461"/>
                  </a:lnTo>
                  <a:lnTo>
                    <a:pt x="9231" y="71841"/>
                  </a:lnTo>
                  <a:lnTo>
                    <a:pt x="0" y="117591"/>
                  </a:lnTo>
                  <a:lnTo>
                    <a:pt x="0" y="588142"/>
                  </a:lnTo>
                  <a:lnTo>
                    <a:pt x="9231" y="633892"/>
                  </a:lnTo>
                  <a:lnTo>
                    <a:pt x="34418" y="671272"/>
                  </a:lnTo>
                  <a:lnTo>
                    <a:pt x="71798" y="696485"/>
                  </a:lnTo>
                  <a:lnTo>
                    <a:pt x="117610" y="705733"/>
                  </a:lnTo>
                  <a:lnTo>
                    <a:pt x="6421367" y="705733"/>
                  </a:lnTo>
                  <a:lnTo>
                    <a:pt x="6467135" y="696485"/>
                  </a:lnTo>
                  <a:lnTo>
                    <a:pt x="6504524" y="671272"/>
                  </a:lnTo>
                  <a:lnTo>
                    <a:pt x="6529741" y="633892"/>
                  </a:lnTo>
                  <a:lnTo>
                    <a:pt x="6538990" y="588142"/>
                  </a:lnTo>
                  <a:lnTo>
                    <a:pt x="6538990" y="117591"/>
                  </a:lnTo>
                  <a:lnTo>
                    <a:pt x="6529741" y="71841"/>
                  </a:lnTo>
                  <a:lnTo>
                    <a:pt x="6504524" y="34461"/>
                  </a:lnTo>
                  <a:lnTo>
                    <a:pt x="6467135" y="9248"/>
                  </a:lnTo>
                  <a:lnTo>
                    <a:pt x="6421367" y="0"/>
                  </a:lnTo>
                  <a:close/>
                </a:path>
              </a:pathLst>
            </a:custGeom>
            <a:solidFill>
              <a:srgbClr val="FFFFFF"/>
            </a:solidFill>
          </p:spPr>
          <p:txBody>
            <a:bodyPr wrap="square" lIns="0" tIns="0" rIns="0" bIns="0" rtlCol="0"/>
            <a:lstStyle/>
            <a:p>
              <a:endParaRPr sz="2400"/>
            </a:p>
          </p:txBody>
        </p:sp>
        <p:sp>
          <p:nvSpPr>
            <p:cNvPr id="5" name="object 5"/>
            <p:cNvSpPr/>
            <p:nvPr/>
          </p:nvSpPr>
          <p:spPr>
            <a:xfrm>
              <a:off x="1307841" y="857250"/>
              <a:ext cx="6539230" cy="706120"/>
            </a:xfrm>
            <a:custGeom>
              <a:avLst/>
              <a:gdLst/>
              <a:ahLst/>
              <a:cxnLst/>
              <a:rect l="l" t="t" r="r" b="b"/>
              <a:pathLst>
                <a:path w="6539230" h="706119">
                  <a:moveTo>
                    <a:pt x="0" y="117591"/>
                  </a:moveTo>
                  <a:lnTo>
                    <a:pt x="9231" y="71841"/>
                  </a:lnTo>
                  <a:lnTo>
                    <a:pt x="34418" y="34461"/>
                  </a:lnTo>
                  <a:lnTo>
                    <a:pt x="71798" y="9248"/>
                  </a:lnTo>
                  <a:lnTo>
                    <a:pt x="117610" y="0"/>
                  </a:lnTo>
                  <a:lnTo>
                    <a:pt x="6421367" y="0"/>
                  </a:lnTo>
                  <a:lnTo>
                    <a:pt x="6467135" y="9248"/>
                  </a:lnTo>
                  <a:lnTo>
                    <a:pt x="6504524" y="34461"/>
                  </a:lnTo>
                  <a:lnTo>
                    <a:pt x="6529741" y="71841"/>
                  </a:lnTo>
                  <a:lnTo>
                    <a:pt x="6538990" y="117591"/>
                  </a:lnTo>
                  <a:lnTo>
                    <a:pt x="6538990" y="588142"/>
                  </a:lnTo>
                  <a:lnTo>
                    <a:pt x="6529741" y="633892"/>
                  </a:lnTo>
                  <a:lnTo>
                    <a:pt x="6504524" y="671272"/>
                  </a:lnTo>
                  <a:lnTo>
                    <a:pt x="6467135" y="696485"/>
                  </a:lnTo>
                  <a:lnTo>
                    <a:pt x="6421367" y="705733"/>
                  </a:lnTo>
                  <a:lnTo>
                    <a:pt x="117610" y="705733"/>
                  </a:lnTo>
                  <a:lnTo>
                    <a:pt x="71798" y="696485"/>
                  </a:lnTo>
                  <a:lnTo>
                    <a:pt x="34418" y="671272"/>
                  </a:lnTo>
                  <a:lnTo>
                    <a:pt x="9231" y="633892"/>
                  </a:lnTo>
                  <a:lnTo>
                    <a:pt x="0" y="588142"/>
                  </a:lnTo>
                  <a:lnTo>
                    <a:pt x="0" y="117591"/>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3103880"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Merge</a:t>
            </a:r>
            <a:r>
              <a:rPr sz="3667" b="1" spc="-93"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7" name="object 7"/>
          <p:cNvGrpSpPr/>
          <p:nvPr/>
        </p:nvGrpSpPr>
        <p:grpSpPr>
          <a:xfrm>
            <a:off x="800100" y="3009900"/>
            <a:ext cx="10185400" cy="1422400"/>
            <a:chOff x="600075" y="2257425"/>
            <a:chExt cx="7639050" cy="1066800"/>
          </a:xfrm>
        </p:grpSpPr>
        <p:pic>
          <p:nvPicPr>
            <p:cNvPr id="8" name="object 8"/>
            <p:cNvPicPr/>
            <p:nvPr/>
          </p:nvPicPr>
          <p:blipFill>
            <a:blip r:embed="rId3" cstate="print"/>
            <a:stretch>
              <a:fillRect/>
            </a:stretch>
          </p:blipFill>
          <p:spPr>
            <a:xfrm>
              <a:off x="600075" y="2257425"/>
              <a:ext cx="7639050" cy="1066800"/>
            </a:xfrm>
            <a:prstGeom prst="rect">
              <a:avLst/>
            </a:prstGeom>
          </p:spPr>
        </p:pic>
        <p:pic>
          <p:nvPicPr>
            <p:cNvPr id="9" name="object 9"/>
            <p:cNvPicPr/>
            <p:nvPr/>
          </p:nvPicPr>
          <p:blipFill>
            <a:blip r:embed="rId4" cstate="print"/>
            <a:stretch>
              <a:fillRect/>
            </a:stretch>
          </p:blipFill>
          <p:spPr>
            <a:xfrm>
              <a:off x="609600" y="2271470"/>
              <a:ext cx="7563093" cy="981760"/>
            </a:xfrm>
            <a:prstGeom prst="rect">
              <a:avLst/>
            </a:prstGeom>
          </p:spPr>
        </p:pic>
      </p:grpSp>
      <p:sp>
        <p:nvSpPr>
          <p:cNvPr id="10" name="object 10"/>
          <p:cNvSpPr txBox="1"/>
          <p:nvPr/>
        </p:nvSpPr>
        <p:spPr>
          <a:xfrm>
            <a:off x="2056555" y="1447033"/>
            <a:ext cx="800608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This</a:t>
            </a:r>
            <a:r>
              <a:rPr spc="-13" dirty="0">
                <a:latin typeface="Calibri"/>
                <a:cs typeface="Calibri"/>
              </a:rPr>
              <a:t> is</a:t>
            </a:r>
            <a:r>
              <a:rPr spc="87"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message,</a:t>
            </a:r>
            <a:r>
              <a:rPr spc="47"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will</a:t>
            </a:r>
            <a:r>
              <a:rPr spc="-20" dirty="0">
                <a:latin typeface="Calibri"/>
                <a:cs typeface="Calibri"/>
              </a:rPr>
              <a:t> get</a:t>
            </a:r>
            <a:r>
              <a:rPr spc="93" dirty="0">
                <a:latin typeface="Calibri"/>
                <a:cs typeface="Calibri"/>
              </a:rPr>
              <a:t> </a:t>
            </a:r>
            <a:r>
              <a:rPr spc="-13" dirty="0">
                <a:latin typeface="Calibri"/>
                <a:cs typeface="Calibri"/>
              </a:rPr>
              <a:t>when</a:t>
            </a:r>
            <a:r>
              <a:rPr spc="-47" dirty="0">
                <a:latin typeface="Calibri"/>
                <a:cs typeface="Calibri"/>
              </a:rPr>
              <a:t> </a:t>
            </a:r>
            <a:r>
              <a:rPr spc="7" dirty="0">
                <a:latin typeface="Calibri"/>
                <a:cs typeface="Calibri"/>
              </a:rPr>
              <a:t>you</a:t>
            </a:r>
            <a:r>
              <a:rPr spc="-53" dirty="0">
                <a:latin typeface="Calibri"/>
                <a:cs typeface="Calibri"/>
              </a:rPr>
              <a:t> </a:t>
            </a:r>
            <a:r>
              <a:rPr spc="-27" dirty="0">
                <a:latin typeface="Calibri"/>
                <a:cs typeface="Calibri"/>
              </a:rPr>
              <a:t>merge</a:t>
            </a:r>
            <a:r>
              <a:rPr spc="93" dirty="0">
                <a:latin typeface="Calibri"/>
                <a:cs typeface="Calibri"/>
              </a:rPr>
              <a:t> </a:t>
            </a:r>
            <a:r>
              <a:rPr dirty="0">
                <a:latin typeface="Calibri"/>
                <a:cs typeface="Calibri"/>
              </a:rPr>
              <a:t>a</a:t>
            </a:r>
            <a:r>
              <a:rPr spc="27" dirty="0">
                <a:latin typeface="Calibri"/>
                <a:cs typeface="Calibri"/>
              </a:rPr>
              <a:t> </a:t>
            </a:r>
            <a:r>
              <a:rPr spc="-20" dirty="0">
                <a:latin typeface="Calibri"/>
                <a:cs typeface="Calibri"/>
              </a:rPr>
              <a:t>branch,</a:t>
            </a:r>
            <a:r>
              <a:rPr spc="47" dirty="0">
                <a:latin typeface="Calibri"/>
                <a:cs typeface="Calibri"/>
              </a:rPr>
              <a:t> </a:t>
            </a:r>
            <a:r>
              <a:rPr spc="-7" dirty="0">
                <a:latin typeface="Calibri"/>
                <a:cs typeface="Calibri"/>
              </a:rPr>
              <a:t>which</a:t>
            </a:r>
            <a:r>
              <a:rPr spc="47" dirty="0">
                <a:latin typeface="Calibri"/>
                <a:cs typeface="Calibri"/>
              </a:rPr>
              <a:t> </a:t>
            </a:r>
            <a:r>
              <a:rPr spc="-7" dirty="0">
                <a:latin typeface="Calibri"/>
                <a:cs typeface="Calibri"/>
              </a:rPr>
              <a:t>has</a:t>
            </a:r>
            <a:r>
              <a:rPr spc="-13" dirty="0">
                <a:latin typeface="Calibri"/>
                <a:cs typeface="Calibri"/>
              </a:rPr>
              <a:t> </a:t>
            </a:r>
            <a:r>
              <a:rPr dirty="0">
                <a:latin typeface="Calibri"/>
                <a:cs typeface="Calibri"/>
              </a:rPr>
              <a:t>a</a:t>
            </a:r>
            <a:r>
              <a:rPr spc="33" dirty="0">
                <a:latin typeface="Calibri"/>
                <a:cs typeface="Calibri"/>
              </a:rPr>
              <a:t> </a:t>
            </a:r>
            <a:r>
              <a:rPr dirty="0">
                <a:latin typeface="Calibri"/>
                <a:cs typeface="Calibri"/>
              </a:rPr>
              <a:t>conflicting</a:t>
            </a:r>
            <a:r>
              <a:rPr spc="-53" dirty="0">
                <a:latin typeface="Calibri"/>
                <a:cs typeface="Calibri"/>
              </a:rPr>
              <a:t> </a:t>
            </a:r>
            <a:r>
              <a:rPr dirty="0">
                <a:latin typeface="Calibri"/>
                <a:cs typeface="Calibri"/>
              </a:rPr>
              <a:t>file</a:t>
            </a:r>
            <a:endParaRPr>
              <a:latin typeface="Calibri"/>
              <a:cs typeface="Calibri"/>
            </a:endParaRPr>
          </a:p>
        </p:txBody>
      </p:sp>
      <p:sp>
        <p:nvSpPr>
          <p:cNvPr id="11" name="object 11"/>
          <p:cNvSpPr txBox="1"/>
          <p:nvPr/>
        </p:nvSpPr>
        <p:spPr>
          <a:xfrm>
            <a:off x="5086439" y="4449672"/>
            <a:ext cx="1880447" cy="247141"/>
          </a:xfrm>
          <a:prstGeom prst="rect">
            <a:avLst/>
          </a:prstGeom>
        </p:spPr>
        <p:txBody>
          <a:bodyPr vert="horz" wrap="square" lIns="0" tIns="21167" rIns="0" bIns="0" rtlCol="0">
            <a:spAutoFit/>
          </a:bodyPr>
          <a:lstStyle/>
          <a:p>
            <a:pPr marL="16933">
              <a:spcBef>
                <a:spcPts val="167"/>
              </a:spcBef>
            </a:pPr>
            <a:r>
              <a:rPr sz="1467" spc="-60" dirty="0">
                <a:latin typeface="Calibri"/>
                <a:cs typeface="Calibri"/>
              </a:rPr>
              <a:t>M</a:t>
            </a:r>
            <a:r>
              <a:rPr sz="1467" spc="60" dirty="0">
                <a:latin typeface="Calibri"/>
                <a:cs typeface="Calibri"/>
              </a:rPr>
              <a:t>e</a:t>
            </a:r>
            <a:r>
              <a:rPr sz="1467" spc="-20" dirty="0">
                <a:latin typeface="Calibri"/>
                <a:cs typeface="Calibri"/>
              </a:rPr>
              <a:t>r</a:t>
            </a:r>
            <a:r>
              <a:rPr sz="1467" dirty="0">
                <a:latin typeface="Calibri"/>
                <a:cs typeface="Calibri"/>
              </a:rPr>
              <a:t>g</a:t>
            </a:r>
            <a:r>
              <a:rPr sz="1467" spc="13" dirty="0">
                <a:latin typeface="Calibri"/>
                <a:cs typeface="Calibri"/>
              </a:rPr>
              <a:t>e</a:t>
            </a:r>
            <a:r>
              <a:rPr sz="1467" spc="-120" dirty="0">
                <a:latin typeface="Times New Roman"/>
                <a:cs typeface="Times New Roman"/>
              </a:rPr>
              <a:t> </a:t>
            </a:r>
            <a:r>
              <a:rPr sz="1467" spc="7" dirty="0">
                <a:latin typeface="Calibri"/>
                <a:cs typeface="Calibri"/>
              </a:rPr>
              <a:t>C</a:t>
            </a:r>
            <a:r>
              <a:rPr sz="1467" spc="13" dirty="0">
                <a:latin typeface="Calibri"/>
                <a:cs typeface="Calibri"/>
              </a:rPr>
              <a:t>o</a:t>
            </a:r>
            <a:r>
              <a:rPr sz="1467" spc="20" dirty="0">
                <a:latin typeface="Calibri"/>
                <a:cs typeface="Calibri"/>
              </a:rPr>
              <a:t>n</a:t>
            </a:r>
            <a:r>
              <a:rPr sz="1467" spc="47" dirty="0">
                <a:latin typeface="Calibri"/>
                <a:cs typeface="Calibri"/>
              </a:rPr>
              <a:t>f</a:t>
            </a:r>
            <a:r>
              <a:rPr sz="1467" spc="60" dirty="0">
                <a:latin typeface="Calibri"/>
                <a:cs typeface="Calibri"/>
              </a:rPr>
              <a:t>li</a:t>
            </a:r>
            <a:r>
              <a:rPr sz="1467" spc="-27" dirty="0">
                <a:latin typeface="Calibri"/>
                <a:cs typeface="Calibri"/>
              </a:rPr>
              <a:t>c</a:t>
            </a:r>
            <a:r>
              <a:rPr sz="1467" spc="7" dirty="0">
                <a:latin typeface="Calibri"/>
                <a:cs typeface="Calibri"/>
              </a:rPr>
              <a:t>t</a:t>
            </a:r>
            <a:r>
              <a:rPr sz="1467" spc="-173" dirty="0">
                <a:latin typeface="Times New Roman"/>
                <a:cs typeface="Times New Roman"/>
              </a:rPr>
              <a:t> </a:t>
            </a:r>
            <a:r>
              <a:rPr sz="1467" spc="-60" dirty="0">
                <a:latin typeface="Calibri"/>
                <a:cs typeface="Calibri"/>
              </a:rPr>
              <a:t>M</a:t>
            </a:r>
            <a:r>
              <a:rPr sz="1467" spc="60" dirty="0">
                <a:latin typeface="Calibri"/>
                <a:cs typeface="Calibri"/>
              </a:rPr>
              <a:t>e</a:t>
            </a:r>
            <a:r>
              <a:rPr sz="1467" spc="20" dirty="0">
                <a:latin typeface="Calibri"/>
                <a:cs typeface="Calibri"/>
              </a:rPr>
              <a:t>ss</a:t>
            </a:r>
            <a:r>
              <a:rPr sz="1467" spc="-7" dirty="0">
                <a:latin typeface="Calibri"/>
                <a:cs typeface="Calibri"/>
              </a:rPr>
              <a:t>a</a:t>
            </a:r>
            <a:r>
              <a:rPr sz="1467" dirty="0">
                <a:latin typeface="Calibri"/>
                <a:cs typeface="Calibri"/>
              </a:rPr>
              <a:t>g</a:t>
            </a:r>
            <a:r>
              <a:rPr sz="1467" spc="13" dirty="0">
                <a:latin typeface="Calibri"/>
                <a:cs typeface="Calibri"/>
              </a:rPr>
              <a:t>e</a:t>
            </a:r>
            <a:endParaRPr sz="1467">
              <a:latin typeface="Calibri"/>
              <a:cs typeface="Calibri"/>
            </a:endParaRPr>
          </a:p>
        </p:txBody>
      </p:sp>
      <p:pic>
        <p:nvPicPr>
          <p:cNvPr id="12" name="object 12"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03399" y="1371579"/>
            <a:ext cx="9334500" cy="1079500"/>
            <a:chOff x="1352549" y="1028684"/>
            <a:chExt cx="7000875" cy="809625"/>
          </a:xfrm>
        </p:grpSpPr>
        <p:pic>
          <p:nvPicPr>
            <p:cNvPr id="3" name="object 3"/>
            <p:cNvPicPr/>
            <p:nvPr/>
          </p:nvPicPr>
          <p:blipFill>
            <a:blip r:embed="rId2" cstate="print"/>
            <a:stretch>
              <a:fillRect/>
            </a:stretch>
          </p:blipFill>
          <p:spPr>
            <a:xfrm>
              <a:off x="1352549" y="1028684"/>
              <a:ext cx="7000859" cy="809625"/>
            </a:xfrm>
            <a:prstGeom prst="rect">
              <a:avLst/>
            </a:prstGeom>
          </p:spPr>
        </p:pic>
        <p:sp>
          <p:nvSpPr>
            <p:cNvPr id="4" name="object 4"/>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5" name="object 5"/>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grpSp>
        <p:nvGrpSpPr>
          <p:cNvPr id="7" name="object 7"/>
          <p:cNvGrpSpPr/>
          <p:nvPr/>
        </p:nvGrpSpPr>
        <p:grpSpPr>
          <a:xfrm>
            <a:off x="6311548" y="3820772"/>
            <a:ext cx="2874433" cy="1143000"/>
            <a:chOff x="4733660" y="2865579"/>
            <a:chExt cx="2155825" cy="857250"/>
          </a:xfrm>
        </p:grpSpPr>
        <p:pic>
          <p:nvPicPr>
            <p:cNvPr id="8" name="object 8"/>
            <p:cNvPicPr/>
            <p:nvPr/>
          </p:nvPicPr>
          <p:blipFill>
            <a:blip r:embed="rId3" cstate="print"/>
            <a:stretch>
              <a:fillRect/>
            </a:stretch>
          </p:blipFill>
          <p:spPr>
            <a:xfrm>
              <a:off x="4733660" y="2865579"/>
              <a:ext cx="957764" cy="856947"/>
            </a:xfrm>
            <a:prstGeom prst="rect">
              <a:avLst/>
            </a:prstGeom>
          </p:spPr>
        </p:pic>
        <p:sp>
          <p:nvSpPr>
            <p:cNvPr id="9" name="object 9"/>
            <p:cNvSpPr/>
            <p:nvPr/>
          </p:nvSpPr>
          <p:spPr>
            <a:xfrm>
              <a:off x="5731764" y="3301995"/>
              <a:ext cx="1157605" cy="76200"/>
            </a:xfrm>
            <a:custGeom>
              <a:avLst/>
              <a:gdLst/>
              <a:ahLst/>
              <a:cxnLst/>
              <a:rect l="l" t="t" r="r" b="b"/>
              <a:pathLst>
                <a:path w="1157604" h="76200">
                  <a:moveTo>
                    <a:pt x="1081278" y="0"/>
                  </a:moveTo>
                  <a:lnTo>
                    <a:pt x="1081278" y="76200"/>
                  </a:lnTo>
                  <a:lnTo>
                    <a:pt x="1138428" y="47625"/>
                  </a:lnTo>
                  <a:lnTo>
                    <a:pt x="1093982" y="47625"/>
                  </a:lnTo>
                  <a:lnTo>
                    <a:pt x="1093982" y="28575"/>
                  </a:lnTo>
                  <a:lnTo>
                    <a:pt x="1138428" y="28575"/>
                  </a:lnTo>
                  <a:lnTo>
                    <a:pt x="1081278" y="0"/>
                  </a:lnTo>
                  <a:close/>
                </a:path>
                <a:path w="1157604" h="76200">
                  <a:moveTo>
                    <a:pt x="1081278" y="28575"/>
                  </a:moveTo>
                  <a:lnTo>
                    <a:pt x="0" y="28575"/>
                  </a:lnTo>
                  <a:lnTo>
                    <a:pt x="0" y="47625"/>
                  </a:lnTo>
                  <a:lnTo>
                    <a:pt x="1081278" y="47625"/>
                  </a:lnTo>
                  <a:lnTo>
                    <a:pt x="1081278" y="28575"/>
                  </a:lnTo>
                  <a:close/>
                </a:path>
                <a:path w="1157604" h="76200">
                  <a:moveTo>
                    <a:pt x="1138428" y="28575"/>
                  </a:moveTo>
                  <a:lnTo>
                    <a:pt x="1093982" y="28575"/>
                  </a:lnTo>
                  <a:lnTo>
                    <a:pt x="1093982" y="47625"/>
                  </a:lnTo>
                  <a:lnTo>
                    <a:pt x="1138428" y="47625"/>
                  </a:lnTo>
                  <a:lnTo>
                    <a:pt x="1157478" y="38100"/>
                  </a:lnTo>
                  <a:lnTo>
                    <a:pt x="1138428" y="28575"/>
                  </a:lnTo>
                  <a:close/>
                </a:path>
              </a:pathLst>
            </a:custGeom>
            <a:solidFill>
              <a:srgbClr val="F07F09"/>
            </a:solidFill>
          </p:spPr>
          <p:txBody>
            <a:bodyPr wrap="square" lIns="0" tIns="0" rIns="0" bIns="0" rtlCol="0"/>
            <a:lstStyle/>
            <a:p>
              <a:endParaRPr sz="2400"/>
            </a:p>
          </p:txBody>
        </p:sp>
      </p:grpSp>
      <p:sp>
        <p:nvSpPr>
          <p:cNvPr id="10" name="object 10"/>
          <p:cNvSpPr txBox="1"/>
          <p:nvPr/>
        </p:nvSpPr>
        <p:spPr>
          <a:xfrm>
            <a:off x="2589617" y="1562519"/>
            <a:ext cx="7646247" cy="570242"/>
          </a:xfrm>
          <a:prstGeom prst="rect">
            <a:avLst/>
          </a:prstGeom>
        </p:spPr>
        <p:txBody>
          <a:bodyPr vert="horz" wrap="square" lIns="0" tIns="31327" rIns="0" bIns="0" rtlCol="0">
            <a:spAutoFit/>
          </a:bodyPr>
          <a:lstStyle/>
          <a:p>
            <a:pPr marL="2965799" marR="6773" indent="-2949713">
              <a:lnSpc>
                <a:spcPts val="2107"/>
              </a:lnSpc>
              <a:spcBef>
                <a:spcPts val="247"/>
              </a:spcBef>
            </a:pPr>
            <a:r>
              <a:rPr spc="-7" dirty="0">
                <a:latin typeface="Calibri"/>
                <a:cs typeface="Calibri"/>
              </a:rPr>
              <a:t>Developer</a:t>
            </a:r>
            <a:r>
              <a:rPr spc="-33" dirty="0">
                <a:latin typeface="Calibri"/>
                <a:cs typeface="Calibri"/>
              </a:rPr>
              <a:t> </a:t>
            </a:r>
            <a:r>
              <a:rPr spc="-27" dirty="0">
                <a:latin typeface="Calibri"/>
                <a:cs typeface="Calibri"/>
              </a:rPr>
              <a:t>A,</a:t>
            </a:r>
            <a:r>
              <a:rPr spc="47" dirty="0">
                <a:latin typeface="Calibri"/>
                <a:cs typeface="Calibri"/>
              </a:rPr>
              <a:t> </a:t>
            </a:r>
            <a:r>
              <a:rPr spc="-7" dirty="0">
                <a:latin typeface="Calibri"/>
                <a:cs typeface="Calibri"/>
              </a:rPr>
              <a:t>verifies</a:t>
            </a:r>
            <a:r>
              <a:rPr spc="100"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changes,</a:t>
            </a:r>
            <a:r>
              <a:rPr spc="47" dirty="0">
                <a:latin typeface="Calibri"/>
                <a:cs typeface="Calibri"/>
              </a:rPr>
              <a:t> </a:t>
            </a:r>
            <a:r>
              <a:rPr spc="-7" dirty="0">
                <a:latin typeface="Calibri"/>
                <a:cs typeface="Calibri"/>
              </a:rPr>
              <a:t>and</a:t>
            </a:r>
            <a:r>
              <a:rPr spc="53" dirty="0">
                <a:latin typeface="Calibri"/>
                <a:cs typeface="Calibri"/>
              </a:rPr>
              <a:t> </a:t>
            </a:r>
            <a:r>
              <a:rPr spc="-13" dirty="0">
                <a:latin typeface="Calibri"/>
                <a:cs typeface="Calibri"/>
              </a:rPr>
              <a:t>if</a:t>
            </a:r>
            <a:r>
              <a:rPr spc="40" dirty="0">
                <a:latin typeface="Calibri"/>
                <a:cs typeface="Calibri"/>
              </a:rPr>
              <a:t> </a:t>
            </a:r>
            <a:r>
              <a:rPr dirty="0">
                <a:latin typeface="Calibri"/>
                <a:cs typeface="Calibri"/>
              </a:rPr>
              <a:t>all</a:t>
            </a:r>
            <a:r>
              <a:rPr spc="-13" dirty="0">
                <a:latin typeface="Calibri"/>
                <a:cs typeface="Calibri"/>
              </a:rPr>
              <a:t> </a:t>
            </a:r>
            <a:r>
              <a:rPr spc="7" dirty="0">
                <a:latin typeface="Calibri"/>
                <a:cs typeface="Calibri"/>
              </a:rPr>
              <a:t>looks</a:t>
            </a:r>
            <a:r>
              <a:rPr spc="-113" dirty="0">
                <a:latin typeface="Calibri"/>
                <a:cs typeface="Calibri"/>
              </a:rPr>
              <a:t> </a:t>
            </a:r>
            <a:r>
              <a:rPr spc="-7" dirty="0">
                <a:latin typeface="Calibri"/>
                <a:cs typeface="Calibri"/>
              </a:rPr>
              <a:t>well,</a:t>
            </a:r>
            <a:r>
              <a:rPr spc="-47" dirty="0">
                <a:latin typeface="Calibri"/>
                <a:cs typeface="Calibri"/>
              </a:rPr>
              <a:t> </a:t>
            </a:r>
            <a:r>
              <a:rPr spc="-27" dirty="0">
                <a:latin typeface="Calibri"/>
                <a:cs typeface="Calibri"/>
              </a:rPr>
              <a:t>simply</a:t>
            </a:r>
            <a:r>
              <a:rPr spc="173" dirty="0">
                <a:latin typeface="Calibri"/>
                <a:cs typeface="Calibri"/>
              </a:rPr>
              <a:t> </a:t>
            </a:r>
            <a:r>
              <a:rPr spc="-7" dirty="0">
                <a:latin typeface="Calibri"/>
                <a:cs typeface="Calibri"/>
              </a:rPr>
              <a:t>replaces </a:t>
            </a:r>
            <a:r>
              <a:rPr spc="-20" dirty="0">
                <a:latin typeface="Calibri"/>
                <a:cs typeface="Calibri"/>
              </a:rPr>
              <a:t>the</a:t>
            </a:r>
            <a:r>
              <a:rPr spc="7" dirty="0">
                <a:latin typeface="Calibri"/>
                <a:cs typeface="Calibri"/>
              </a:rPr>
              <a:t> code</a:t>
            </a:r>
            <a:r>
              <a:rPr dirty="0">
                <a:latin typeface="Calibri"/>
                <a:cs typeface="Calibri"/>
              </a:rPr>
              <a:t> </a:t>
            </a:r>
            <a:r>
              <a:rPr spc="20" dirty="0">
                <a:latin typeface="Calibri"/>
                <a:cs typeface="Calibri"/>
              </a:rPr>
              <a:t>of </a:t>
            </a:r>
            <a:r>
              <a:rPr spc="-387" dirty="0">
                <a:latin typeface="Calibri"/>
                <a:cs typeface="Calibri"/>
              </a:rPr>
              <a:t> </a:t>
            </a:r>
            <a:r>
              <a:rPr spc="-20" dirty="0">
                <a:latin typeface="Calibri"/>
                <a:cs typeface="Calibri"/>
              </a:rPr>
              <a:t>the</a:t>
            </a:r>
            <a:r>
              <a:rPr spc="-7" dirty="0">
                <a:latin typeface="Calibri"/>
                <a:cs typeface="Calibri"/>
              </a:rPr>
              <a:t> main</a:t>
            </a:r>
            <a:r>
              <a:rPr spc="40" dirty="0">
                <a:latin typeface="Calibri"/>
                <a:cs typeface="Calibri"/>
              </a:rPr>
              <a:t> </a:t>
            </a:r>
            <a:r>
              <a:rPr spc="7" dirty="0">
                <a:latin typeface="Calibri"/>
                <a:cs typeface="Calibri"/>
              </a:rPr>
              <a:t>software</a:t>
            </a:r>
            <a:endParaRPr>
              <a:latin typeface="Calibri"/>
              <a:cs typeface="Calibri"/>
            </a:endParaRPr>
          </a:p>
        </p:txBody>
      </p:sp>
      <p:pic>
        <p:nvPicPr>
          <p:cNvPr id="11" name="object 11"/>
          <p:cNvPicPr/>
          <p:nvPr/>
        </p:nvPicPr>
        <p:blipFill>
          <a:blip r:embed="rId4" cstate="print"/>
          <a:stretch>
            <a:fillRect/>
          </a:stretch>
        </p:blipFill>
        <p:spPr>
          <a:xfrm>
            <a:off x="3478370" y="2611544"/>
            <a:ext cx="1072361" cy="957465"/>
          </a:xfrm>
          <a:prstGeom prst="rect">
            <a:avLst/>
          </a:prstGeom>
        </p:spPr>
      </p:pic>
      <p:pic>
        <p:nvPicPr>
          <p:cNvPr id="12" name="object 12"/>
          <p:cNvPicPr/>
          <p:nvPr/>
        </p:nvPicPr>
        <p:blipFill>
          <a:blip r:embed="rId5"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6"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7" cstate="print"/>
          <a:stretch>
            <a:fillRect/>
          </a:stretch>
        </p:blipFill>
        <p:spPr>
          <a:xfrm>
            <a:off x="2598591" y="2895157"/>
            <a:ext cx="632732" cy="632732"/>
          </a:xfrm>
          <a:prstGeom prst="rect">
            <a:avLst/>
          </a:prstGeom>
        </p:spPr>
      </p:pic>
      <p:pic>
        <p:nvPicPr>
          <p:cNvPr id="17" name="object 17"/>
          <p:cNvPicPr/>
          <p:nvPr/>
        </p:nvPicPr>
        <p:blipFill>
          <a:blip r:embed="rId7"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7"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8"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sp>
        <p:nvSpPr>
          <p:cNvPr id="24" name="object 24"/>
          <p:cNvSpPr txBox="1"/>
          <p:nvPr/>
        </p:nvSpPr>
        <p:spPr>
          <a:xfrm>
            <a:off x="10482249" y="4679530"/>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pic>
        <p:nvPicPr>
          <p:cNvPr id="26" name="object 26"/>
          <p:cNvPicPr/>
          <p:nvPr/>
        </p:nvPicPr>
        <p:blipFill>
          <a:blip r:embed="rId9" cstate="print"/>
          <a:stretch>
            <a:fillRect/>
          </a:stretch>
        </p:blipFill>
        <p:spPr>
          <a:xfrm>
            <a:off x="10467158" y="4040697"/>
            <a:ext cx="632732" cy="632732"/>
          </a:xfrm>
          <a:prstGeom prst="rect">
            <a:avLst/>
          </a:prstGeom>
        </p:spPr>
      </p:pic>
      <p:sp>
        <p:nvSpPr>
          <p:cNvPr id="28" name="object 28"/>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29" name="object 29"/>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9746827" cy="699336"/>
          </a:xfrm>
          <a:prstGeom prst="rect">
            <a:avLst/>
          </a:prstGeom>
        </p:spPr>
        <p:txBody>
          <a:bodyPr vert="horz" wrap="square" lIns="0" tIns="22013" rIns="0" bIns="0" rtlCol="0" anchor="ctr">
            <a:spAutoFit/>
          </a:bodyPr>
          <a:lstStyle/>
          <a:p>
            <a:pPr marL="16933">
              <a:lnSpc>
                <a:spcPct val="100000"/>
              </a:lnSpc>
              <a:spcBef>
                <a:spcPts val="173"/>
              </a:spcBef>
            </a:pPr>
            <a:r>
              <a:rPr dirty="0"/>
              <a:t>How</a:t>
            </a:r>
            <a:r>
              <a:rPr spc="80" dirty="0"/>
              <a:t> </a:t>
            </a:r>
            <a:r>
              <a:rPr spc="27" dirty="0"/>
              <a:t>to</a:t>
            </a:r>
            <a:r>
              <a:rPr spc="60" dirty="0"/>
              <a:t> </a:t>
            </a:r>
            <a:r>
              <a:rPr spc="7" dirty="0"/>
              <a:t>resolve</a:t>
            </a:r>
            <a:r>
              <a:rPr spc="167" dirty="0"/>
              <a:t> </a:t>
            </a:r>
            <a:r>
              <a:rPr dirty="0"/>
              <a:t>Merge</a:t>
            </a:r>
            <a:r>
              <a:rPr spc="167" dirty="0"/>
              <a:t> </a:t>
            </a:r>
            <a:r>
              <a:rPr spc="-13" dirty="0"/>
              <a:t>Conflicts?</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1" y="1079500"/>
            <a:ext cx="9461500" cy="812800"/>
            <a:chOff x="923925" y="809625"/>
            <a:chExt cx="7096125" cy="609600"/>
          </a:xfrm>
        </p:grpSpPr>
        <p:pic>
          <p:nvPicPr>
            <p:cNvPr id="3" name="object 3"/>
            <p:cNvPicPr/>
            <p:nvPr/>
          </p:nvPicPr>
          <p:blipFill>
            <a:blip r:embed="rId2" cstate="print"/>
            <a:stretch>
              <a:fillRect/>
            </a:stretch>
          </p:blipFill>
          <p:spPr>
            <a:xfrm>
              <a:off x="923925" y="809625"/>
              <a:ext cx="7096125" cy="609600"/>
            </a:xfrm>
            <a:prstGeom prst="rect">
              <a:avLst/>
            </a:prstGeom>
          </p:spPr>
        </p:pic>
        <p:sp>
          <p:nvSpPr>
            <p:cNvPr id="4" name="object 4"/>
            <p:cNvSpPr/>
            <p:nvPr/>
          </p:nvSpPr>
          <p:spPr>
            <a:xfrm>
              <a:off x="941844" y="827654"/>
              <a:ext cx="7000875" cy="518159"/>
            </a:xfrm>
            <a:custGeom>
              <a:avLst/>
              <a:gdLst/>
              <a:ahLst/>
              <a:cxnLst/>
              <a:rect l="l" t="t" r="r" b="b"/>
              <a:pathLst>
                <a:path w="7000875" h="518159">
                  <a:moveTo>
                    <a:pt x="6914375" y="0"/>
                  </a:moveTo>
                  <a:lnTo>
                    <a:pt x="86273" y="0"/>
                  </a:lnTo>
                  <a:lnTo>
                    <a:pt x="52691" y="6779"/>
                  </a:lnTo>
                  <a:lnTo>
                    <a:pt x="25268" y="25275"/>
                  </a:lnTo>
                  <a:lnTo>
                    <a:pt x="6779" y="52720"/>
                  </a:lnTo>
                  <a:lnTo>
                    <a:pt x="0" y="86349"/>
                  </a:lnTo>
                  <a:lnTo>
                    <a:pt x="0" y="431413"/>
                  </a:lnTo>
                  <a:lnTo>
                    <a:pt x="6779" y="464985"/>
                  </a:lnTo>
                  <a:lnTo>
                    <a:pt x="25268" y="492392"/>
                  </a:lnTo>
                  <a:lnTo>
                    <a:pt x="52691" y="510868"/>
                  </a:lnTo>
                  <a:lnTo>
                    <a:pt x="86273" y="517641"/>
                  </a:lnTo>
                  <a:lnTo>
                    <a:pt x="6914375" y="517641"/>
                  </a:lnTo>
                  <a:lnTo>
                    <a:pt x="6947966" y="510868"/>
                  </a:lnTo>
                  <a:lnTo>
                    <a:pt x="6975415" y="492392"/>
                  </a:lnTo>
                  <a:lnTo>
                    <a:pt x="6993932" y="464985"/>
                  </a:lnTo>
                  <a:lnTo>
                    <a:pt x="7000725" y="431413"/>
                  </a:lnTo>
                  <a:lnTo>
                    <a:pt x="7000725" y="86349"/>
                  </a:lnTo>
                  <a:lnTo>
                    <a:pt x="6993932" y="52720"/>
                  </a:lnTo>
                  <a:lnTo>
                    <a:pt x="6975415" y="25275"/>
                  </a:lnTo>
                  <a:lnTo>
                    <a:pt x="6947966" y="6779"/>
                  </a:lnTo>
                  <a:lnTo>
                    <a:pt x="6914375" y="0"/>
                  </a:lnTo>
                  <a:close/>
                </a:path>
              </a:pathLst>
            </a:custGeom>
            <a:solidFill>
              <a:srgbClr val="FFFFFF"/>
            </a:solidFill>
          </p:spPr>
          <p:txBody>
            <a:bodyPr wrap="square" lIns="0" tIns="0" rIns="0" bIns="0" rtlCol="0"/>
            <a:lstStyle/>
            <a:p>
              <a:endParaRPr sz="2400"/>
            </a:p>
          </p:txBody>
        </p:sp>
        <p:sp>
          <p:nvSpPr>
            <p:cNvPr id="5" name="object 5"/>
            <p:cNvSpPr/>
            <p:nvPr/>
          </p:nvSpPr>
          <p:spPr>
            <a:xfrm>
              <a:off x="941844" y="827654"/>
              <a:ext cx="7000875" cy="518159"/>
            </a:xfrm>
            <a:custGeom>
              <a:avLst/>
              <a:gdLst/>
              <a:ahLst/>
              <a:cxnLst/>
              <a:rect l="l" t="t" r="r" b="b"/>
              <a:pathLst>
                <a:path w="7000875" h="518159">
                  <a:moveTo>
                    <a:pt x="0" y="86349"/>
                  </a:moveTo>
                  <a:lnTo>
                    <a:pt x="6779" y="52720"/>
                  </a:lnTo>
                  <a:lnTo>
                    <a:pt x="25268" y="25275"/>
                  </a:lnTo>
                  <a:lnTo>
                    <a:pt x="52691" y="6779"/>
                  </a:lnTo>
                  <a:lnTo>
                    <a:pt x="86273" y="0"/>
                  </a:lnTo>
                  <a:lnTo>
                    <a:pt x="6914375" y="0"/>
                  </a:lnTo>
                  <a:lnTo>
                    <a:pt x="6947966" y="6779"/>
                  </a:lnTo>
                  <a:lnTo>
                    <a:pt x="6975415" y="25275"/>
                  </a:lnTo>
                  <a:lnTo>
                    <a:pt x="6993932" y="52720"/>
                  </a:lnTo>
                  <a:lnTo>
                    <a:pt x="7000725" y="86349"/>
                  </a:lnTo>
                  <a:lnTo>
                    <a:pt x="7000725" y="431413"/>
                  </a:lnTo>
                  <a:lnTo>
                    <a:pt x="6993932" y="464985"/>
                  </a:lnTo>
                  <a:lnTo>
                    <a:pt x="6975415" y="492392"/>
                  </a:lnTo>
                  <a:lnTo>
                    <a:pt x="6947966" y="510868"/>
                  </a:lnTo>
                  <a:lnTo>
                    <a:pt x="6914375" y="517641"/>
                  </a:lnTo>
                  <a:lnTo>
                    <a:pt x="86273" y="517641"/>
                  </a:lnTo>
                  <a:lnTo>
                    <a:pt x="52691" y="510868"/>
                  </a:lnTo>
                  <a:lnTo>
                    <a:pt x="25268" y="492392"/>
                  </a:lnTo>
                  <a:lnTo>
                    <a:pt x="6779" y="464985"/>
                  </a:lnTo>
                  <a:lnTo>
                    <a:pt x="0" y="431413"/>
                  </a:lnTo>
                  <a:lnTo>
                    <a:pt x="0" y="86349"/>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1637450" y="1282273"/>
            <a:ext cx="8647007" cy="919974"/>
          </a:xfrm>
          <a:prstGeom prst="rect">
            <a:avLst/>
          </a:prstGeom>
        </p:spPr>
        <p:txBody>
          <a:bodyPr vert="horz" wrap="square" lIns="0" tIns="16933" rIns="0" bIns="0" rtlCol="0">
            <a:spAutoFit/>
          </a:bodyPr>
          <a:lstStyle/>
          <a:p>
            <a:pPr algn="ctr">
              <a:spcBef>
                <a:spcPts val="133"/>
              </a:spcBef>
            </a:pPr>
            <a:r>
              <a:rPr spc="-7" dirty="0">
                <a:solidFill>
                  <a:srgbClr val="3F3F3F"/>
                </a:solidFill>
                <a:latin typeface="Calibri"/>
                <a:cs typeface="Calibri"/>
              </a:rPr>
              <a:t>Once</a:t>
            </a:r>
            <a:r>
              <a:rPr dirty="0">
                <a:solidFill>
                  <a:srgbClr val="3F3F3F"/>
                </a:solidFill>
                <a:latin typeface="Calibri"/>
                <a:cs typeface="Calibri"/>
              </a:rPr>
              <a:t> we </a:t>
            </a:r>
            <a:r>
              <a:rPr spc="-13" dirty="0">
                <a:solidFill>
                  <a:srgbClr val="3F3F3F"/>
                </a:solidFill>
                <a:latin typeface="Calibri"/>
                <a:cs typeface="Calibri"/>
              </a:rPr>
              <a:t>have</a:t>
            </a:r>
            <a:r>
              <a:rPr dirty="0">
                <a:solidFill>
                  <a:srgbClr val="3F3F3F"/>
                </a:solidFill>
                <a:latin typeface="Calibri"/>
                <a:cs typeface="Calibri"/>
              </a:rPr>
              <a:t> </a:t>
            </a:r>
            <a:r>
              <a:rPr spc="-13" dirty="0">
                <a:solidFill>
                  <a:srgbClr val="3F3F3F"/>
                </a:solidFill>
                <a:latin typeface="Calibri"/>
                <a:cs typeface="Calibri"/>
              </a:rPr>
              <a:t>identified,</a:t>
            </a:r>
            <a:r>
              <a:rPr spc="140" dirty="0">
                <a:solidFill>
                  <a:srgbClr val="3F3F3F"/>
                </a:solidFill>
                <a:latin typeface="Calibri"/>
                <a:cs typeface="Calibri"/>
              </a:rPr>
              <a:t> </a:t>
            </a:r>
            <a:r>
              <a:rPr spc="-20" dirty="0">
                <a:solidFill>
                  <a:srgbClr val="3F3F3F"/>
                </a:solidFill>
                <a:latin typeface="Calibri"/>
                <a:cs typeface="Calibri"/>
              </a:rPr>
              <a:t>there</a:t>
            </a:r>
            <a:r>
              <a:rPr dirty="0">
                <a:solidFill>
                  <a:srgbClr val="3F3F3F"/>
                </a:solidFill>
                <a:latin typeface="Calibri"/>
                <a:cs typeface="Calibri"/>
              </a:rPr>
              <a:t> </a:t>
            </a:r>
            <a:r>
              <a:rPr spc="-13" dirty="0">
                <a:solidFill>
                  <a:srgbClr val="3F3F3F"/>
                </a:solidFill>
                <a:latin typeface="Calibri"/>
                <a:cs typeface="Calibri"/>
              </a:rPr>
              <a:t>is </a:t>
            </a:r>
            <a:r>
              <a:rPr dirty="0">
                <a:solidFill>
                  <a:srgbClr val="3F3F3F"/>
                </a:solidFill>
                <a:latin typeface="Calibri"/>
                <a:cs typeface="Calibri"/>
              </a:rPr>
              <a:t>a</a:t>
            </a:r>
            <a:r>
              <a:rPr spc="27" dirty="0">
                <a:solidFill>
                  <a:srgbClr val="3F3F3F"/>
                </a:solidFill>
                <a:latin typeface="Calibri"/>
                <a:cs typeface="Calibri"/>
              </a:rPr>
              <a:t> </a:t>
            </a:r>
            <a:r>
              <a:rPr spc="-27" dirty="0">
                <a:solidFill>
                  <a:srgbClr val="3F3F3F"/>
                </a:solidFill>
                <a:latin typeface="Calibri"/>
                <a:cs typeface="Calibri"/>
              </a:rPr>
              <a:t>merge</a:t>
            </a:r>
            <a:r>
              <a:rPr spc="93" dirty="0">
                <a:solidFill>
                  <a:srgbClr val="3F3F3F"/>
                </a:solidFill>
                <a:latin typeface="Calibri"/>
                <a:cs typeface="Calibri"/>
              </a:rPr>
              <a:t> </a:t>
            </a:r>
            <a:r>
              <a:rPr spc="7" dirty="0">
                <a:solidFill>
                  <a:srgbClr val="3F3F3F"/>
                </a:solidFill>
                <a:latin typeface="Calibri"/>
                <a:cs typeface="Calibri"/>
              </a:rPr>
              <a:t>conflict</a:t>
            </a:r>
            <a:r>
              <a:rPr spc="-113" dirty="0">
                <a:solidFill>
                  <a:srgbClr val="3F3F3F"/>
                </a:solidFill>
                <a:latin typeface="Calibri"/>
                <a:cs typeface="Calibri"/>
              </a:rPr>
              <a:t> </a:t>
            </a:r>
            <a:r>
              <a:rPr dirty="0">
                <a:solidFill>
                  <a:srgbClr val="3F3F3F"/>
                </a:solidFill>
                <a:latin typeface="Calibri"/>
                <a:cs typeface="Calibri"/>
              </a:rPr>
              <a:t>we</a:t>
            </a:r>
            <a:r>
              <a:rPr spc="-107" dirty="0">
                <a:solidFill>
                  <a:srgbClr val="3F3F3F"/>
                </a:solidFill>
                <a:latin typeface="Calibri"/>
                <a:cs typeface="Calibri"/>
              </a:rPr>
              <a:t> </a:t>
            </a:r>
            <a:r>
              <a:rPr spc="-13" dirty="0">
                <a:solidFill>
                  <a:srgbClr val="3F3F3F"/>
                </a:solidFill>
                <a:latin typeface="Calibri"/>
                <a:cs typeface="Calibri"/>
              </a:rPr>
              <a:t>should</a:t>
            </a:r>
            <a:r>
              <a:rPr spc="47" dirty="0">
                <a:solidFill>
                  <a:srgbClr val="3F3F3F"/>
                </a:solidFill>
                <a:latin typeface="Calibri"/>
                <a:cs typeface="Calibri"/>
              </a:rPr>
              <a:t> </a:t>
            </a:r>
            <a:r>
              <a:rPr spc="-27" dirty="0">
                <a:solidFill>
                  <a:srgbClr val="3F3F3F"/>
                </a:solidFill>
                <a:latin typeface="Calibri"/>
                <a:cs typeface="Calibri"/>
              </a:rPr>
              <a:t>go</a:t>
            </a:r>
            <a:r>
              <a:rPr spc="40" dirty="0">
                <a:solidFill>
                  <a:srgbClr val="3F3F3F"/>
                </a:solidFill>
                <a:latin typeface="Calibri"/>
                <a:cs typeface="Calibri"/>
              </a:rPr>
              <a:t> </a:t>
            </a:r>
            <a:r>
              <a:rPr dirty="0">
                <a:solidFill>
                  <a:srgbClr val="3F3F3F"/>
                </a:solidFill>
                <a:latin typeface="Calibri"/>
                <a:cs typeface="Calibri"/>
              </a:rPr>
              <a:t>ahead</a:t>
            </a:r>
            <a:r>
              <a:rPr spc="47" dirty="0">
                <a:solidFill>
                  <a:srgbClr val="3F3F3F"/>
                </a:solidFill>
                <a:latin typeface="Calibri"/>
                <a:cs typeface="Calibri"/>
              </a:rPr>
              <a:t> </a:t>
            </a:r>
            <a:r>
              <a:rPr spc="-7" dirty="0">
                <a:solidFill>
                  <a:srgbClr val="3F3F3F"/>
                </a:solidFill>
                <a:latin typeface="Calibri"/>
                <a:cs typeface="Calibri"/>
              </a:rPr>
              <a:t>and</a:t>
            </a:r>
            <a:r>
              <a:rPr spc="-53" dirty="0">
                <a:solidFill>
                  <a:srgbClr val="3F3F3F"/>
                </a:solidFill>
                <a:latin typeface="Calibri"/>
                <a:cs typeface="Calibri"/>
              </a:rPr>
              <a:t> </a:t>
            </a:r>
            <a:r>
              <a:rPr spc="-20" dirty="0">
                <a:solidFill>
                  <a:srgbClr val="3F3F3F"/>
                </a:solidFill>
                <a:latin typeface="Calibri"/>
                <a:cs typeface="Calibri"/>
              </a:rPr>
              <a:t>use</a:t>
            </a:r>
            <a:r>
              <a:rPr spc="87" dirty="0">
                <a:solidFill>
                  <a:srgbClr val="3F3F3F"/>
                </a:solidFill>
                <a:latin typeface="Calibri"/>
                <a:cs typeface="Calibri"/>
              </a:rPr>
              <a:t> </a:t>
            </a:r>
            <a:r>
              <a:rPr spc="-20" dirty="0">
                <a:solidFill>
                  <a:srgbClr val="3F3F3F"/>
                </a:solidFill>
                <a:latin typeface="Calibri"/>
                <a:cs typeface="Calibri"/>
              </a:rPr>
              <a:t>the</a:t>
            </a:r>
            <a:r>
              <a:rPr dirty="0">
                <a:solidFill>
                  <a:srgbClr val="3F3F3F"/>
                </a:solidFill>
                <a:latin typeface="Calibri"/>
                <a:cs typeface="Calibri"/>
              </a:rPr>
              <a:t> </a:t>
            </a:r>
            <a:r>
              <a:rPr spc="-7" dirty="0">
                <a:solidFill>
                  <a:srgbClr val="3F3F3F"/>
                </a:solidFill>
                <a:latin typeface="Calibri"/>
                <a:cs typeface="Calibri"/>
              </a:rPr>
              <a:t>command</a:t>
            </a:r>
            <a:endParaRPr>
              <a:latin typeface="Calibri"/>
              <a:cs typeface="Calibri"/>
            </a:endParaRPr>
          </a:p>
          <a:p>
            <a:pPr>
              <a:spcBef>
                <a:spcPts val="7"/>
              </a:spcBef>
            </a:pPr>
            <a:endParaRPr sz="2267">
              <a:latin typeface="Calibri"/>
              <a:cs typeface="Calibri"/>
            </a:endParaRPr>
          </a:p>
          <a:p>
            <a:pPr marL="13546" algn="ctr"/>
            <a:r>
              <a:rPr b="1" spc="-7" dirty="0">
                <a:latin typeface="Calibri"/>
                <a:cs typeface="Calibri"/>
              </a:rPr>
              <a:t>git</a:t>
            </a:r>
            <a:r>
              <a:rPr b="1" spc="-60" dirty="0">
                <a:latin typeface="Calibri"/>
                <a:cs typeface="Calibri"/>
              </a:rPr>
              <a:t> </a:t>
            </a:r>
            <a:r>
              <a:rPr b="1" dirty="0">
                <a:latin typeface="Calibri"/>
                <a:cs typeface="Calibri"/>
              </a:rPr>
              <a:t>mergetool</a:t>
            </a:r>
            <a:endParaRPr>
              <a:latin typeface="Calibri"/>
              <a:cs typeface="Calibri"/>
            </a:endParaRPr>
          </a:p>
        </p:txBody>
      </p:sp>
      <p:grpSp>
        <p:nvGrpSpPr>
          <p:cNvPr id="8" name="object 8"/>
          <p:cNvGrpSpPr/>
          <p:nvPr/>
        </p:nvGrpSpPr>
        <p:grpSpPr>
          <a:xfrm>
            <a:off x="2120900" y="2336800"/>
            <a:ext cx="8026400" cy="3302000"/>
            <a:chOff x="1590675" y="1752600"/>
            <a:chExt cx="6019800" cy="2476500"/>
          </a:xfrm>
        </p:grpSpPr>
        <p:pic>
          <p:nvPicPr>
            <p:cNvPr id="9" name="object 9"/>
            <p:cNvPicPr/>
            <p:nvPr/>
          </p:nvPicPr>
          <p:blipFill>
            <a:blip r:embed="rId3" cstate="print"/>
            <a:stretch>
              <a:fillRect/>
            </a:stretch>
          </p:blipFill>
          <p:spPr>
            <a:xfrm>
              <a:off x="1590675" y="1752600"/>
              <a:ext cx="6019800" cy="2476500"/>
            </a:xfrm>
            <a:prstGeom prst="rect">
              <a:avLst/>
            </a:prstGeom>
          </p:spPr>
        </p:pic>
        <p:pic>
          <p:nvPicPr>
            <p:cNvPr id="10" name="object 10"/>
            <p:cNvPicPr/>
            <p:nvPr/>
          </p:nvPicPr>
          <p:blipFill>
            <a:blip r:embed="rId4" cstate="print"/>
            <a:stretch>
              <a:fillRect/>
            </a:stretch>
          </p:blipFill>
          <p:spPr>
            <a:xfrm>
              <a:off x="1600200" y="1765593"/>
              <a:ext cx="5943600" cy="2390775"/>
            </a:xfrm>
            <a:prstGeom prst="rect">
              <a:avLst/>
            </a:prstGeom>
          </p:spPr>
        </p:pic>
      </p:grpSp>
      <p:sp>
        <p:nvSpPr>
          <p:cNvPr id="11" name="object 11"/>
          <p:cNvSpPr txBox="1"/>
          <p:nvPr/>
        </p:nvSpPr>
        <p:spPr>
          <a:xfrm>
            <a:off x="2717463" y="5893651"/>
            <a:ext cx="649986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Hit </a:t>
            </a:r>
            <a:r>
              <a:rPr spc="-7" dirty="0">
                <a:latin typeface="Calibri"/>
                <a:cs typeface="Calibri"/>
              </a:rPr>
              <a:t>enter</a:t>
            </a:r>
            <a:r>
              <a:rPr spc="60" dirty="0">
                <a:latin typeface="Calibri"/>
                <a:cs typeface="Calibri"/>
              </a:rPr>
              <a:t> </a:t>
            </a:r>
            <a:r>
              <a:rPr spc="13" dirty="0">
                <a:latin typeface="Calibri"/>
                <a:cs typeface="Calibri"/>
              </a:rPr>
              <a:t>after</a:t>
            </a:r>
            <a:r>
              <a:rPr spc="-133" dirty="0">
                <a:latin typeface="Calibri"/>
                <a:cs typeface="Calibri"/>
              </a:rPr>
              <a:t> </a:t>
            </a:r>
            <a:r>
              <a:rPr spc="-20" dirty="0">
                <a:latin typeface="Calibri"/>
                <a:cs typeface="Calibri"/>
              </a:rPr>
              <a:t>this</a:t>
            </a:r>
            <a:r>
              <a:rPr spc="80" dirty="0">
                <a:latin typeface="Calibri"/>
                <a:cs typeface="Calibri"/>
              </a:rPr>
              <a:t> </a:t>
            </a:r>
            <a:r>
              <a:rPr spc="-20" dirty="0">
                <a:latin typeface="Calibri"/>
                <a:cs typeface="Calibri"/>
              </a:rPr>
              <a:t>prompt,</a:t>
            </a:r>
            <a:r>
              <a:rPr spc="40" dirty="0">
                <a:latin typeface="Calibri"/>
                <a:cs typeface="Calibri"/>
              </a:rPr>
              <a:t> </a:t>
            </a:r>
            <a:r>
              <a:rPr spc="-7" dirty="0">
                <a:latin typeface="Calibri"/>
                <a:cs typeface="Calibri"/>
              </a:rPr>
              <a:t>and</a:t>
            </a:r>
            <a:r>
              <a:rPr spc="47" dirty="0">
                <a:latin typeface="Calibri"/>
                <a:cs typeface="Calibri"/>
              </a:rPr>
              <a:t> </a:t>
            </a:r>
            <a:r>
              <a:rPr spc="-13" dirty="0">
                <a:latin typeface="Calibri"/>
                <a:cs typeface="Calibri"/>
              </a:rPr>
              <a:t>then</a:t>
            </a:r>
            <a:r>
              <a:rPr spc="53" dirty="0">
                <a:latin typeface="Calibri"/>
                <a:cs typeface="Calibri"/>
              </a:rPr>
              <a:t> </a:t>
            </a:r>
            <a:r>
              <a:rPr spc="7" dirty="0">
                <a:latin typeface="Calibri"/>
                <a:cs typeface="Calibri"/>
              </a:rPr>
              <a:t>you</a:t>
            </a:r>
            <a:r>
              <a:rPr spc="-53" dirty="0">
                <a:latin typeface="Calibri"/>
                <a:cs typeface="Calibri"/>
              </a:rPr>
              <a:t> </a:t>
            </a:r>
            <a:r>
              <a:rPr spc="-13" dirty="0">
                <a:latin typeface="Calibri"/>
                <a:cs typeface="Calibri"/>
              </a:rPr>
              <a:t>should</a:t>
            </a:r>
            <a:r>
              <a:rPr spc="40" dirty="0">
                <a:latin typeface="Calibri"/>
                <a:cs typeface="Calibri"/>
              </a:rPr>
              <a:t> </a:t>
            </a:r>
            <a:r>
              <a:rPr spc="-7" dirty="0">
                <a:latin typeface="Calibri"/>
                <a:cs typeface="Calibri"/>
              </a:rPr>
              <a:t>enter</a:t>
            </a:r>
            <a:r>
              <a:rPr spc="-33" dirty="0">
                <a:latin typeface="Calibri"/>
                <a:cs typeface="Calibri"/>
              </a:rPr>
              <a:t> </a:t>
            </a:r>
            <a:r>
              <a:rPr spc="-20" dirty="0">
                <a:latin typeface="Calibri"/>
                <a:cs typeface="Calibri"/>
              </a:rPr>
              <a:t>the</a:t>
            </a:r>
            <a:r>
              <a:rPr spc="100" dirty="0">
                <a:latin typeface="Calibri"/>
                <a:cs typeface="Calibri"/>
              </a:rPr>
              <a:t> </a:t>
            </a:r>
            <a:r>
              <a:rPr spc="-27" dirty="0">
                <a:latin typeface="Calibri"/>
                <a:cs typeface="Calibri"/>
              </a:rPr>
              <a:t>merge</a:t>
            </a:r>
            <a:r>
              <a:rPr dirty="0">
                <a:latin typeface="Calibri"/>
                <a:cs typeface="Calibri"/>
              </a:rPr>
              <a:t> </a:t>
            </a:r>
            <a:r>
              <a:rPr spc="20" dirty="0">
                <a:latin typeface="Calibri"/>
                <a:cs typeface="Calibri"/>
              </a:rPr>
              <a:t>tool</a:t>
            </a:r>
            <a:endParaRPr>
              <a:latin typeface="Calibri"/>
              <a:cs typeface="Calibri"/>
            </a:endParaRPr>
          </a:p>
        </p:txBody>
      </p:sp>
      <p:pic>
        <p:nvPicPr>
          <p:cNvPr id="12" name="object 12" hidden="1"/>
          <p:cNvPicPr/>
          <p:nvPr/>
        </p:nvPicPr>
        <p:blipFill>
          <a:blip r:embed="rId5" cstate="print"/>
          <a:stretch>
            <a:fillRect/>
          </a:stretch>
        </p:blipFill>
        <p:spPr>
          <a:xfrm>
            <a:off x="1" y="2033"/>
            <a:ext cx="12138151" cy="685596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grpSp>
        <p:nvGrpSpPr>
          <p:cNvPr id="3" name="object 3"/>
          <p:cNvGrpSpPr/>
          <p:nvPr/>
        </p:nvGrpSpPr>
        <p:grpSpPr>
          <a:xfrm>
            <a:off x="2527475" y="3125358"/>
            <a:ext cx="6390640" cy="3353647"/>
            <a:chOff x="1895606" y="2344018"/>
            <a:chExt cx="4792980" cy="2515235"/>
          </a:xfrm>
        </p:grpSpPr>
        <p:pic>
          <p:nvPicPr>
            <p:cNvPr id="4" name="object 4"/>
            <p:cNvPicPr/>
            <p:nvPr/>
          </p:nvPicPr>
          <p:blipFill>
            <a:blip r:embed="rId2" cstate="print"/>
            <a:stretch>
              <a:fillRect/>
            </a:stretch>
          </p:blipFill>
          <p:spPr>
            <a:xfrm>
              <a:off x="2512567" y="2363152"/>
              <a:ext cx="4175638" cy="2495931"/>
            </a:xfrm>
            <a:prstGeom prst="rect">
              <a:avLst/>
            </a:prstGeom>
          </p:spPr>
        </p:pic>
        <p:sp>
          <p:nvSpPr>
            <p:cNvPr id="5" name="object 5"/>
            <p:cNvSpPr/>
            <p:nvPr/>
          </p:nvSpPr>
          <p:spPr>
            <a:xfrm>
              <a:off x="2590800" y="2363068"/>
              <a:ext cx="1297305" cy="1092835"/>
            </a:xfrm>
            <a:custGeom>
              <a:avLst/>
              <a:gdLst/>
              <a:ahLst/>
              <a:cxnLst/>
              <a:rect l="l" t="t" r="r" b="b"/>
              <a:pathLst>
                <a:path w="1297304" h="1092835">
                  <a:moveTo>
                    <a:pt x="0" y="1092470"/>
                  </a:moveTo>
                  <a:lnTo>
                    <a:pt x="1297173" y="1092470"/>
                  </a:lnTo>
                  <a:lnTo>
                    <a:pt x="1297173" y="0"/>
                  </a:lnTo>
                  <a:lnTo>
                    <a:pt x="0" y="0"/>
                  </a:lnTo>
                  <a:lnTo>
                    <a:pt x="0" y="1092470"/>
                  </a:lnTo>
                  <a:close/>
                </a:path>
              </a:pathLst>
            </a:custGeom>
            <a:ln w="38099">
              <a:solidFill>
                <a:srgbClr val="FF0000"/>
              </a:solidFill>
            </a:ln>
          </p:spPr>
          <p:txBody>
            <a:bodyPr wrap="square" lIns="0" tIns="0" rIns="0" bIns="0" rtlCol="0"/>
            <a:lstStyle/>
            <a:p>
              <a:endParaRPr sz="2400"/>
            </a:p>
          </p:txBody>
        </p:sp>
        <p:sp>
          <p:nvSpPr>
            <p:cNvPr id="6" name="object 6"/>
            <p:cNvSpPr/>
            <p:nvPr/>
          </p:nvSpPr>
          <p:spPr>
            <a:xfrm>
              <a:off x="1895606" y="2906399"/>
              <a:ext cx="617220" cy="292100"/>
            </a:xfrm>
            <a:custGeom>
              <a:avLst/>
              <a:gdLst/>
              <a:ahLst/>
              <a:cxnLst/>
              <a:rect l="l" t="t" r="r" b="b"/>
              <a:pathLst>
                <a:path w="617219" h="292100">
                  <a:moveTo>
                    <a:pt x="543648" y="25993"/>
                  </a:moveTo>
                  <a:lnTo>
                    <a:pt x="0" y="274701"/>
                  </a:lnTo>
                  <a:lnTo>
                    <a:pt x="8001" y="291964"/>
                  </a:lnTo>
                  <a:lnTo>
                    <a:pt x="551555" y="43259"/>
                  </a:lnTo>
                  <a:lnTo>
                    <a:pt x="543648" y="25993"/>
                  </a:lnTo>
                  <a:close/>
                </a:path>
                <a:path w="617219" h="292100">
                  <a:moveTo>
                    <a:pt x="602651" y="20692"/>
                  </a:moveTo>
                  <a:lnTo>
                    <a:pt x="555235" y="20692"/>
                  </a:lnTo>
                  <a:lnTo>
                    <a:pt x="563118" y="37968"/>
                  </a:lnTo>
                  <a:lnTo>
                    <a:pt x="551555" y="43259"/>
                  </a:lnTo>
                  <a:lnTo>
                    <a:pt x="563499" y="69342"/>
                  </a:lnTo>
                  <a:lnTo>
                    <a:pt x="602651" y="20692"/>
                  </a:lnTo>
                  <a:close/>
                </a:path>
                <a:path w="617219" h="292100">
                  <a:moveTo>
                    <a:pt x="555235" y="20692"/>
                  </a:moveTo>
                  <a:lnTo>
                    <a:pt x="543648" y="25993"/>
                  </a:lnTo>
                  <a:lnTo>
                    <a:pt x="551555" y="43259"/>
                  </a:lnTo>
                  <a:lnTo>
                    <a:pt x="563118" y="37968"/>
                  </a:lnTo>
                  <a:lnTo>
                    <a:pt x="555235" y="20692"/>
                  </a:lnTo>
                  <a:close/>
                </a:path>
                <a:path w="617219" h="292100">
                  <a:moveTo>
                    <a:pt x="531744" y="0"/>
                  </a:moveTo>
                  <a:lnTo>
                    <a:pt x="543648" y="25993"/>
                  </a:lnTo>
                  <a:lnTo>
                    <a:pt x="555235" y="20692"/>
                  </a:lnTo>
                  <a:lnTo>
                    <a:pt x="602651" y="20692"/>
                  </a:lnTo>
                  <a:lnTo>
                    <a:pt x="616957" y="2916"/>
                  </a:lnTo>
                  <a:lnTo>
                    <a:pt x="531744" y="0"/>
                  </a:lnTo>
                  <a:close/>
                </a:path>
              </a:pathLst>
            </a:custGeom>
            <a:solidFill>
              <a:srgbClr val="FF0000"/>
            </a:solidFill>
          </p:spPr>
          <p:txBody>
            <a:bodyPr wrap="square" lIns="0" tIns="0" rIns="0" bIns="0" rtlCol="0"/>
            <a:lstStyle/>
            <a:p>
              <a:endParaRPr sz="2400"/>
            </a:p>
          </p:txBody>
        </p:sp>
      </p:grpSp>
      <p:sp>
        <p:nvSpPr>
          <p:cNvPr id="7" name="object 7"/>
          <p:cNvSpPr txBox="1"/>
          <p:nvPr/>
        </p:nvSpPr>
        <p:spPr>
          <a:xfrm>
            <a:off x="373798" y="4110140"/>
            <a:ext cx="2142913" cy="294097"/>
          </a:xfrm>
          <a:prstGeom prst="rect">
            <a:avLst/>
          </a:prstGeom>
        </p:spPr>
        <p:txBody>
          <a:bodyPr vert="horz" wrap="square" lIns="0" tIns="16933" rIns="0" bIns="0" rtlCol="0">
            <a:spAutoFit/>
          </a:bodyPr>
          <a:lstStyle/>
          <a:p>
            <a:pPr marL="16933">
              <a:spcBef>
                <a:spcPts val="133"/>
              </a:spcBef>
            </a:pPr>
            <a:r>
              <a:rPr b="1" spc="-20" dirty="0">
                <a:solidFill>
                  <a:srgbClr val="FF0000"/>
                </a:solidFill>
                <a:latin typeface="Calibri"/>
                <a:cs typeface="Calibri"/>
              </a:rPr>
              <a:t>Dev</a:t>
            </a:r>
            <a:r>
              <a:rPr b="1" spc="13" dirty="0">
                <a:solidFill>
                  <a:srgbClr val="FF0000"/>
                </a:solidFill>
                <a:latin typeface="Calibri"/>
                <a:cs typeface="Calibri"/>
              </a:rPr>
              <a:t> </a:t>
            </a:r>
            <a:r>
              <a:rPr b="1" dirty="0">
                <a:solidFill>
                  <a:srgbClr val="FF0000"/>
                </a:solidFill>
                <a:latin typeface="Calibri"/>
                <a:cs typeface="Calibri"/>
              </a:rPr>
              <a:t>1</a:t>
            </a:r>
            <a:r>
              <a:rPr b="1" spc="-33" dirty="0">
                <a:solidFill>
                  <a:srgbClr val="FF0000"/>
                </a:solidFill>
                <a:latin typeface="Calibri"/>
                <a:cs typeface="Calibri"/>
              </a:rPr>
              <a:t> </a:t>
            </a:r>
            <a:r>
              <a:rPr b="1" dirty="0">
                <a:solidFill>
                  <a:srgbClr val="FF0000"/>
                </a:solidFill>
                <a:latin typeface="Calibri"/>
                <a:cs typeface="Calibri"/>
              </a:rPr>
              <a:t>Branch</a:t>
            </a:r>
            <a:r>
              <a:rPr b="1" spc="-93" dirty="0">
                <a:solidFill>
                  <a:srgbClr val="FF0000"/>
                </a:solidFill>
                <a:latin typeface="Calibri"/>
                <a:cs typeface="Calibri"/>
              </a:rPr>
              <a:t> </a:t>
            </a:r>
            <a:r>
              <a:rPr b="1" spc="13" dirty="0">
                <a:solidFill>
                  <a:srgbClr val="FF0000"/>
                </a:solidFill>
                <a:latin typeface="Calibri"/>
                <a:cs typeface="Calibri"/>
              </a:rPr>
              <a:t>Changes</a:t>
            </a:r>
            <a:endParaRPr>
              <a:latin typeface="Calibri"/>
              <a:cs typeface="Calibri"/>
            </a:endParaRPr>
          </a:p>
        </p:txBody>
      </p:sp>
      <p:grpSp>
        <p:nvGrpSpPr>
          <p:cNvPr id="8" name="object 8"/>
          <p:cNvGrpSpPr/>
          <p:nvPr/>
        </p:nvGrpSpPr>
        <p:grpSpPr>
          <a:xfrm>
            <a:off x="5295717" y="2713227"/>
            <a:ext cx="1780540" cy="1920240"/>
            <a:chOff x="3971787" y="2034920"/>
            <a:chExt cx="1335405" cy="1440180"/>
          </a:xfrm>
        </p:grpSpPr>
        <p:sp>
          <p:nvSpPr>
            <p:cNvPr id="9" name="object 9"/>
            <p:cNvSpPr/>
            <p:nvPr/>
          </p:nvSpPr>
          <p:spPr>
            <a:xfrm>
              <a:off x="3990837" y="2363068"/>
              <a:ext cx="1297305" cy="1092835"/>
            </a:xfrm>
            <a:custGeom>
              <a:avLst/>
              <a:gdLst/>
              <a:ahLst/>
              <a:cxnLst/>
              <a:rect l="l" t="t" r="r" b="b"/>
              <a:pathLst>
                <a:path w="1297304" h="1092835">
                  <a:moveTo>
                    <a:pt x="0" y="1092470"/>
                  </a:moveTo>
                  <a:lnTo>
                    <a:pt x="1297186" y="1092470"/>
                  </a:lnTo>
                  <a:lnTo>
                    <a:pt x="1297186" y="0"/>
                  </a:lnTo>
                  <a:lnTo>
                    <a:pt x="0" y="0"/>
                  </a:lnTo>
                  <a:lnTo>
                    <a:pt x="0" y="1092470"/>
                  </a:lnTo>
                  <a:close/>
                </a:path>
              </a:pathLst>
            </a:custGeom>
            <a:ln w="38099">
              <a:solidFill>
                <a:srgbClr val="F07F09"/>
              </a:solidFill>
            </a:ln>
          </p:spPr>
          <p:txBody>
            <a:bodyPr wrap="square" lIns="0" tIns="0" rIns="0" bIns="0" rtlCol="0"/>
            <a:lstStyle/>
            <a:p>
              <a:endParaRPr sz="2400"/>
            </a:p>
          </p:txBody>
        </p:sp>
        <p:sp>
          <p:nvSpPr>
            <p:cNvPr id="10" name="object 10"/>
            <p:cNvSpPr/>
            <p:nvPr/>
          </p:nvSpPr>
          <p:spPr>
            <a:xfrm>
              <a:off x="4612630" y="2034920"/>
              <a:ext cx="76200" cy="328295"/>
            </a:xfrm>
            <a:custGeom>
              <a:avLst/>
              <a:gdLst/>
              <a:ahLst/>
              <a:cxnLst/>
              <a:rect l="l" t="t" r="r" b="b"/>
              <a:pathLst>
                <a:path w="76200" h="328294">
                  <a:moveTo>
                    <a:pt x="28590" y="251972"/>
                  </a:moveTo>
                  <a:lnTo>
                    <a:pt x="0" y="251972"/>
                  </a:lnTo>
                  <a:lnTo>
                    <a:pt x="38100" y="328172"/>
                  </a:lnTo>
                  <a:lnTo>
                    <a:pt x="69854" y="264663"/>
                  </a:lnTo>
                  <a:lnTo>
                    <a:pt x="28590" y="264663"/>
                  </a:lnTo>
                  <a:lnTo>
                    <a:pt x="28590" y="251972"/>
                  </a:lnTo>
                  <a:close/>
                </a:path>
                <a:path w="76200" h="328294">
                  <a:moveTo>
                    <a:pt x="47640" y="0"/>
                  </a:moveTo>
                  <a:lnTo>
                    <a:pt x="28590" y="0"/>
                  </a:lnTo>
                  <a:lnTo>
                    <a:pt x="28590" y="264663"/>
                  </a:lnTo>
                  <a:lnTo>
                    <a:pt x="47640" y="264663"/>
                  </a:lnTo>
                  <a:lnTo>
                    <a:pt x="47640" y="0"/>
                  </a:lnTo>
                  <a:close/>
                </a:path>
                <a:path w="76200" h="328294">
                  <a:moveTo>
                    <a:pt x="76200" y="251972"/>
                  </a:moveTo>
                  <a:lnTo>
                    <a:pt x="47640" y="251972"/>
                  </a:lnTo>
                  <a:lnTo>
                    <a:pt x="47640" y="264663"/>
                  </a:lnTo>
                  <a:lnTo>
                    <a:pt x="69854" y="264663"/>
                  </a:lnTo>
                  <a:lnTo>
                    <a:pt x="76200" y="251972"/>
                  </a:lnTo>
                  <a:close/>
                </a:path>
              </a:pathLst>
            </a:custGeom>
            <a:solidFill>
              <a:srgbClr val="F07F09"/>
            </a:solidFill>
          </p:spPr>
          <p:txBody>
            <a:bodyPr wrap="square" lIns="0" tIns="0" rIns="0" bIns="0" rtlCol="0"/>
            <a:lstStyle/>
            <a:p>
              <a:endParaRPr sz="2400"/>
            </a:p>
          </p:txBody>
        </p:sp>
      </p:grpSp>
      <p:sp>
        <p:nvSpPr>
          <p:cNvPr id="11" name="object 11"/>
          <p:cNvSpPr txBox="1"/>
          <p:nvPr/>
        </p:nvSpPr>
        <p:spPr>
          <a:xfrm>
            <a:off x="1090936" y="1192018"/>
            <a:ext cx="10560473" cy="1778265"/>
          </a:xfrm>
          <a:prstGeom prst="rect">
            <a:avLst/>
          </a:prstGeom>
        </p:spPr>
        <p:txBody>
          <a:bodyPr vert="horz" wrap="square" lIns="0" tIns="16087" rIns="0" bIns="0" rtlCol="0">
            <a:spAutoFit/>
          </a:bodyPr>
          <a:lstStyle/>
          <a:p>
            <a:pPr marL="16933" marR="833946" algn="ctr">
              <a:lnSpc>
                <a:spcPct val="100499"/>
              </a:lnSpc>
              <a:spcBef>
                <a:spcPts val="127"/>
              </a:spcBef>
            </a:pPr>
            <a:r>
              <a:rPr spc="-13" dirty="0">
                <a:solidFill>
                  <a:srgbClr val="3F3F3F"/>
                </a:solidFill>
                <a:latin typeface="Calibri"/>
                <a:cs typeface="Calibri"/>
              </a:rPr>
              <a:t>The </a:t>
            </a:r>
            <a:r>
              <a:rPr spc="-27" dirty="0">
                <a:solidFill>
                  <a:srgbClr val="3F3F3F"/>
                </a:solidFill>
                <a:latin typeface="Calibri"/>
                <a:cs typeface="Calibri"/>
              </a:rPr>
              <a:t>merge </a:t>
            </a:r>
            <a:r>
              <a:rPr spc="20" dirty="0">
                <a:solidFill>
                  <a:srgbClr val="3F3F3F"/>
                </a:solidFill>
                <a:latin typeface="Calibri"/>
                <a:cs typeface="Calibri"/>
              </a:rPr>
              <a:t>tool </a:t>
            </a:r>
            <a:r>
              <a:rPr spc="7" dirty="0">
                <a:solidFill>
                  <a:srgbClr val="3F3F3F"/>
                </a:solidFill>
                <a:latin typeface="Calibri"/>
                <a:cs typeface="Calibri"/>
              </a:rPr>
              <a:t>looks </a:t>
            </a:r>
            <a:r>
              <a:rPr spc="-20" dirty="0">
                <a:solidFill>
                  <a:srgbClr val="3F3F3F"/>
                </a:solidFill>
                <a:latin typeface="Calibri"/>
                <a:cs typeface="Calibri"/>
              </a:rPr>
              <a:t>something</a:t>
            </a:r>
            <a:r>
              <a:rPr spc="-13" dirty="0">
                <a:solidFill>
                  <a:srgbClr val="3F3F3F"/>
                </a:solidFill>
                <a:latin typeface="Calibri"/>
                <a:cs typeface="Calibri"/>
              </a:rPr>
              <a:t> </a:t>
            </a:r>
            <a:r>
              <a:rPr spc="-40" dirty="0">
                <a:solidFill>
                  <a:srgbClr val="3F3F3F"/>
                </a:solidFill>
                <a:latin typeface="Calibri"/>
                <a:cs typeface="Calibri"/>
              </a:rPr>
              <a:t>like </a:t>
            </a:r>
            <a:r>
              <a:rPr spc="-20" dirty="0">
                <a:solidFill>
                  <a:srgbClr val="3F3F3F"/>
                </a:solidFill>
                <a:latin typeface="Calibri"/>
                <a:cs typeface="Calibri"/>
              </a:rPr>
              <a:t>this, the </a:t>
            </a:r>
            <a:r>
              <a:rPr spc="13" dirty="0">
                <a:solidFill>
                  <a:srgbClr val="3F3F3F"/>
                </a:solidFill>
                <a:latin typeface="Calibri"/>
                <a:cs typeface="Calibri"/>
              </a:rPr>
              <a:t>top </a:t>
            </a:r>
            <a:r>
              <a:rPr dirty="0">
                <a:solidFill>
                  <a:srgbClr val="3F3F3F"/>
                </a:solidFill>
                <a:latin typeface="Calibri"/>
                <a:cs typeface="Calibri"/>
              </a:rPr>
              <a:t>leftmost </a:t>
            </a:r>
            <a:r>
              <a:rPr spc="-7" dirty="0">
                <a:solidFill>
                  <a:srgbClr val="3F3F3F"/>
                </a:solidFill>
                <a:latin typeface="Calibri"/>
                <a:cs typeface="Calibri"/>
              </a:rPr>
              <a:t>column </a:t>
            </a:r>
            <a:r>
              <a:rPr spc="-13" dirty="0">
                <a:solidFill>
                  <a:srgbClr val="3F3F3F"/>
                </a:solidFill>
                <a:latin typeface="Calibri"/>
                <a:cs typeface="Calibri"/>
              </a:rPr>
              <a:t>is </a:t>
            </a:r>
            <a:r>
              <a:rPr spc="27" dirty="0">
                <a:solidFill>
                  <a:srgbClr val="3F3F3F"/>
                </a:solidFill>
                <a:latin typeface="Calibri"/>
                <a:cs typeface="Calibri"/>
              </a:rPr>
              <a:t>for </a:t>
            </a:r>
            <a:r>
              <a:rPr spc="-7" dirty="0">
                <a:solidFill>
                  <a:srgbClr val="3F3F3F"/>
                </a:solidFill>
                <a:latin typeface="Calibri"/>
                <a:cs typeface="Calibri"/>
              </a:rPr>
              <a:t>Dev1 </a:t>
            </a:r>
            <a:r>
              <a:rPr dirty="0">
                <a:solidFill>
                  <a:srgbClr val="3F3F3F"/>
                </a:solidFill>
                <a:latin typeface="Calibri"/>
                <a:cs typeface="Calibri"/>
              </a:rPr>
              <a:t>Branch </a:t>
            </a:r>
            <a:r>
              <a:rPr spc="-13" dirty="0">
                <a:solidFill>
                  <a:srgbClr val="3F3F3F"/>
                </a:solidFill>
                <a:latin typeface="Calibri"/>
                <a:cs typeface="Calibri"/>
              </a:rPr>
              <a:t>changes, </a:t>
            </a:r>
            <a:r>
              <a:rPr spc="-20" dirty="0">
                <a:solidFill>
                  <a:srgbClr val="3F3F3F"/>
                </a:solidFill>
                <a:latin typeface="Calibri"/>
                <a:cs typeface="Calibri"/>
              </a:rPr>
              <a:t>the </a:t>
            </a:r>
            <a:r>
              <a:rPr spc="-13" dirty="0">
                <a:solidFill>
                  <a:srgbClr val="3F3F3F"/>
                </a:solidFill>
                <a:latin typeface="Calibri"/>
                <a:cs typeface="Calibri"/>
              </a:rPr>
              <a:t>centre </a:t>
            </a:r>
            <a:r>
              <a:rPr spc="-393" dirty="0">
                <a:solidFill>
                  <a:srgbClr val="3F3F3F"/>
                </a:solidFill>
                <a:latin typeface="Calibri"/>
                <a:cs typeface="Calibri"/>
              </a:rPr>
              <a:t> </a:t>
            </a:r>
            <a:r>
              <a:rPr spc="-7" dirty="0">
                <a:solidFill>
                  <a:srgbClr val="3F3F3F"/>
                </a:solidFill>
                <a:latin typeface="Calibri"/>
                <a:cs typeface="Calibri"/>
              </a:rPr>
              <a:t>column </a:t>
            </a:r>
            <a:r>
              <a:rPr spc="-13" dirty="0">
                <a:solidFill>
                  <a:srgbClr val="3F3F3F"/>
                </a:solidFill>
                <a:latin typeface="Calibri"/>
                <a:cs typeface="Calibri"/>
              </a:rPr>
              <a:t>is </a:t>
            </a:r>
            <a:r>
              <a:rPr spc="27" dirty="0">
                <a:solidFill>
                  <a:srgbClr val="3F3F3F"/>
                </a:solidFill>
                <a:latin typeface="Calibri"/>
                <a:cs typeface="Calibri"/>
              </a:rPr>
              <a:t>for </a:t>
            </a:r>
            <a:r>
              <a:rPr spc="-20" dirty="0">
                <a:solidFill>
                  <a:srgbClr val="3F3F3F"/>
                </a:solidFill>
                <a:latin typeface="Calibri"/>
                <a:cs typeface="Calibri"/>
              </a:rPr>
              <a:t>the </a:t>
            </a:r>
            <a:r>
              <a:rPr spc="-13" dirty="0">
                <a:solidFill>
                  <a:srgbClr val="3F3F3F"/>
                </a:solidFill>
                <a:latin typeface="Calibri"/>
                <a:cs typeface="Calibri"/>
              </a:rPr>
              <a:t>original </a:t>
            </a:r>
            <a:r>
              <a:rPr spc="7" dirty="0">
                <a:solidFill>
                  <a:srgbClr val="3F3F3F"/>
                </a:solidFill>
                <a:latin typeface="Calibri"/>
                <a:cs typeface="Calibri"/>
              </a:rPr>
              <a:t>code i.e </a:t>
            </a:r>
            <a:r>
              <a:rPr spc="-20" dirty="0">
                <a:solidFill>
                  <a:srgbClr val="3F3F3F"/>
                </a:solidFill>
                <a:latin typeface="Calibri"/>
                <a:cs typeface="Calibri"/>
              </a:rPr>
              <a:t>the</a:t>
            </a:r>
            <a:r>
              <a:rPr spc="-13" dirty="0">
                <a:solidFill>
                  <a:srgbClr val="3F3F3F"/>
                </a:solidFill>
                <a:latin typeface="Calibri"/>
                <a:cs typeface="Calibri"/>
              </a:rPr>
              <a:t> </a:t>
            </a:r>
            <a:r>
              <a:rPr spc="-20" dirty="0">
                <a:solidFill>
                  <a:srgbClr val="3F3F3F"/>
                </a:solidFill>
                <a:latin typeface="Calibri"/>
                <a:cs typeface="Calibri"/>
              </a:rPr>
              <a:t>master’s </a:t>
            </a:r>
            <a:r>
              <a:rPr spc="7" dirty="0">
                <a:solidFill>
                  <a:srgbClr val="3F3F3F"/>
                </a:solidFill>
                <a:latin typeface="Calibri"/>
                <a:cs typeface="Calibri"/>
              </a:rPr>
              <a:t>code </a:t>
            </a:r>
            <a:r>
              <a:rPr dirty="0">
                <a:solidFill>
                  <a:srgbClr val="3F3F3F"/>
                </a:solidFill>
                <a:latin typeface="Calibri"/>
                <a:cs typeface="Calibri"/>
              </a:rPr>
              <a:t>before </a:t>
            </a:r>
            <a:r>
              <a:rPr spc="-7" dirty="0">
                <a:solidFill>
                  <a:srgbClr val="3F3F3F"/>
                </a:solidFill>
                <a:latin typeface="Calibri"/>
                <a:cs typeface="Calibri"/>
              </a:rPr>
              <a:t>any commits, and </a:t>
            </a:r>
            <a:r>
              <a:rPr spc="-20" dirty="0">
                <a:solidFill>
                  <a:srgbClr val="3F3F3F"/>
                </a:solidFill>
                <a:latin typeface="Calibri"/>
                <a:cs typeface="Calibri"/>
              </a:rPr>
              <a:t>the </a:t>
            </a:r>
            <a:r>
              <a:rPr spc="-33" dirty="0">
                <a:solidFill>
                  <a:srgbClr val="3F3F3F"/>
                </a:solidFill>
                <a:latin typeface="Calibri"/>
                <a:cs typeface="Calibri"/>
              </a:rPr>
              <a:t>right</a:t>
            </a:r>
            <a:r>
              <a:rPr spc="-27" dirty="0">
                <a:solidFill>
                  <a:srgbClr val="3F3F3F"/>
                </a:solidFill>
                <a:latin typeface="Calibri"/>
                <a:cs typeface="Calibri"/>
              </a:rPr>
              <a:t> </a:t>
            </a:r>
            <a:r>
              <a:rPr dirty="0">
                <a:solidFill>
                  <a:srgbClr val="3F3F3F"/>
                </a:solidFill>
                <a:latin typeface="Calibri"/>
                <a:cs typeface="Calibri"/>
              </a:rPr>
              <a:t>most </a:t>
            </a:r>
            <a:r>
              <a:rPr spc="-7" dirty="0">
                <a:solidFill>
                  <a:srgbClr val="3F3F3F"/>
                </a:solidFill>
                <a:latin typeface="Calibri"/>
                <a:cs typeface="Calibri"/>
              </a:rPr>
              <a:t>column </a:t>
            </a:r>
            <a:r>
              <a:rPr dirty="0">
                <a:solidFill>
                  <a:srgbClr val="3F3F3F"/>
                </a:solidFill>
                <a:latin typeface="Calibri"/>
                <a:cs typeface="Calibri"/>
              </a:rPr>
              <a:t>are </a:t>
            </a:r>
            <a:r>
              <a:rPr spc="-393" dirty="0">
                <a:solidFill>
                  <a:srgbClr val="3F3F3F"/>
                </a:solidFill>
                <a:latin typeface="Calibri"/>
                <a:cs typeface="Calibri"/>
              </a:rPr>
              <a:t> </a:t>
            </a:r>
            <a:r>
              <a:rPr spc="-20" dirty="0">
                <a:solidFill>
                  <a:srgbClr val="3F3F3F"/>
                </a:solidFill>
                <a:latin typeface="Calibri"/>
                <a:cs typeface="Calibri"/>
              </a:rPr>
              <a:t>the dev </a:t>
            </a:r>
            <a:r>
              <a:rPr dirty="0">
                <a:solidFill>
                  <a:srgbClr val="3F3F3F"/>
                </a:solidFill>
                <a:latin typeface="Calibri"/>
                <a:cs typeface="Calibri"/>
              </a:rPr>
              <a:t>2 </a:t>
            </a:r>
            <a:r>
              <a:rPr spc="-13" dirty="0">
                <a:solidFill>
                  <a:srgbClr val="3F3F3F"/>
                </a:solidFill>
                <a:latin typeface="Calibri"/>
                <a:cs typeface="Calibri"/>
              </a:rPr>
              <a:t>branch changes. The</a:t>
            </a:r>
            <a:r>
              <a:rPr spc="380" dirty="0">
                <a:solidFill>
                  <a:srgbClr val="3F3F3F"/>
                </a:solidFill>
                <a:latin typeface="Calibri"/>
                <a:cs typeface="Calibri"/>
              </a:rPr>
              <a:t> </a:t>
            </a:r>
            <a:r>
              <a:rPr dirty="0">
                <a:solidFill>
                  <a:srgbClr val="3F3F3F"/>
                </a:solidFill>
                <a:latin typeface="Calibri"/>
                <a:cs typeface="Calibri"/>
              </a:rPr>
              <a:t>area </a:t>
            </a:r>
            <a:r>
              <a:rPr spc="-7" dirty="0">
                <a:solidFill>
                  <a:srgbClr val="3F3F3F"/>
                </a:solidFill>
                <a:latin typeface="Calibri"/>
                <a:cs typeface="Calibri"/>
              </a:rPr>
              <a:t>below </a:t>
            </a:r>
            <a:r>
              <a:rPr spc="-13" dirty="0">
                <a:solidFill>
                  <a:srgbClr val="3F3F3F"/>
                </a:solidFill>
                <a:latin typeface="Calibri"/>
                <a:cs typeface="Calibri"/>
              </a:rPr>
              <a:t>these columns is where</a:t>
            </a:r>
            <a:r>
              <a:rPr spc="380" dirty="0">
                <a:solidFill>
                  <a:srgbClr val="3F3F3F"/>
                </a:solidFill>
                <a:latin typeface="Calibri"/>
                <a:cs typeface="Calibri"/>
              </a:rPr>
              <a:t> </a:t>
            </a:r>
            <a:r>
              <a:rPr dirty="0">
                <a:solidFill>
                  <a:srgbClr val="3F3F3F"/>
                </a:solidFill>
                <a:latin typeface="Calibri"/>
                <a:cs typeface="Calibri"/>
              </a:rPr>
              <a:t>we </a:t>
            </a:r>
            <a:r>
              <a:rPr spc="-40" dirty="0">
                <a:solidFill>
                  <a:srgbClr val="3F3F3F"/>
                </a:solidFill>
                <a:latin typeface="Calibri"/>
                <a:cs typeface="Calibri"/>
              </a:rPr>
              <a:t>make</a:t>
            </a:r>
            <a:r>
              <a:rPr spc="327" dirty="0">
                <a:solidFill>
                  <a:srgbClr val="3F3F3F"/>
                </a:solidFill>
                <a:latin typeface="Calibri"/>
                <a:cs typeface="Calibri"/>
              </a:rPr>
              <a:t> </a:t>
            </a:r>
            <a:r>
              <a:rPr spc="-20" dirty="0">
                <a:solidFill>
                  <a:srgbClr val="3F3F3F"/>
                </a:solidFill>
                <a:latin typeface="Calibri"/>
                <a:cs typeface="Calibri"/>
              </a:rPr>
              <a:t>the </a:t>
            </a:r>
            <a:r>
              <a:rPr spc="-13" dirty="0">
                <a:solidFill>
                  <a:srgbClr val="3F3F3F"/>
                </a:solidFill>
                <a:latin typeface="Calibri"/>
                <a:cs typeface="Calibri"/>
              </a:rPr>
              <a:t>changes, </a:t>
            </a:r>
            <a:r>
              <a:rPr spc="-20" dirty="0">
                <a:solidFill>
                  <a:srgbClr val="3F3F3F"/>
                </a:solidFill>
                <a:latin typeface="Calibri"/>
                <a:cs typeface="Calibri"/>
              </a:rPr>
              <a:t>this</a:t>
            </a:r>
            <a:r>
              <a:rPr spc="367" dirty="0">
                <a:solidFill>
                  <a:srgbClr val="3F3F3F"/>
                </a:solidFill>
                <a:latin typeface="Calibri"/>
                <a:cs typeface="Calibri"/>
              </a:rPr>
              <a:t> </a:t>
            </a:r>
            <a:r>
              <a:rPr spc="-13" dirty="0">
                <a:solidFill>
                  <a:srgbClr val="3F3F3F"/>
                </a:solidFill>
                <a:latin typeface="Calibri"/>
                <a:cs typeface="Calibri"/>
              </a:rPr>
              <a:t>is </a:t>
            </a:r>
            <a:r>
              <a:rPr spc="-20" dirty="0">
                <a:solidFill>
                  <a:srgbClr val="3F3F3F"/>
                </a:solidFill>
                <a:latin typeface="Calibri"/>
                <a:cs typeface="Calibri"/>
              </a:rPr>
              <a:t>the </a:t>
            </a:r>
            <a:r>
              <a:rPr spc="-13" dirty="0">
                <a:solidFill>
                  <a:srgbClr val="3F3F3F"/>
                </a:solidFill>
                <a:latin typeface="Calibri"/>
                <a:cs typeface="Calibri"/>
              </a:rPr>
              <a:t> </a:t>
            </a:r>
            <a:r>
              <a:rPr dirty="0">
                <a:solidFill>
                  <a:srgbClr val="3F3F3F"/>
                </a:solidFill>
                <a:latin typeface="Calibri"/>
                <a:cs typeface="Calibri"/>
              </a:rPr>
              <a:t>place</a:t>
            </a:r>
            <a:r>
              <a:rPr spc="-7" dirty="0">
                <a:solidFill>
                  <a:srgbClr val="3F3F3F"/>
                </a:solidFill>
                <a:latin typeface="Calibri"/>
                <a:cs typeface="Calibri"/>
              </a:rPr>
              <a:t> </a:t>
            </a:r>
            <a:r>
              <a:rPr spc="-13" dirty="0">
                <a:solidFill>
                  <a:srgbClr val="3F3F3F"/>
                </a:solidFill>
                <a:latin typeface="Calibri"/>
                <a:cs typeface="Calibri"/>
              </a:rPr>
              <a:t>where</a:t>
            </a:r>
            <a:r>
              <a:rPr spc="-7" dirty="0">
                <a:solidFill>
                  <a:srgbClr val="3F3F3F"/>
                </a:solidFill>
                <a:latin typeface="Calibri"/>
                <a:cs typeface="Calibri"/>
              </a:rPr>
              <a:t> </a:t>
            </a:r>
            <a:r>
              <a:rPr dirty="0">
                <a:solidFill>
                  <a:srgbClr val="3F3F3F"/>
                </a:solidFill>
                <a:latin typeface="Calibri"/>
                <a:cs typeface="Calibri"/>
              </a:rPr>
              <a:t>we </a:t>
            </a:r>
            <a:r>
              <a:rPr spc="-13" dirty="0">
                <a:solidFill>
                  <a:srgbClr val="3F3F3F"/>
                </a:solidFill>
                <a:latin typeface="Calibri"/>
                <a:cs typeface="Calibri"/>
              </a:rPr>
              <a:t>have</a:t>
            </a:r>
            <a:r>
              <a:rPr spc="-7" dirty="0">
                <a:solidFill>
                  <a:srgbClr val="3F3F3F"/>
                </a:solidFill>
                <a:latin typeface="Calibri"/>
                <a:cs typeface="Calibri"/>
              </a:rPr>
              <a:t> </a:t>
            </a:r>
            <a:r>
              <a:rPr spc="-20" dirty="0">
                <a:solidFill>
                  <a:srgbClr val="3F3F3F"/>
                </a:solidFill>
                <a:latin typeface="Calibri"/>
                <a:cs typeface="Calibri"/>
              </a:rPr>
              <a:t>the</a:t>
            </a:r>
            <a:r>
              <a:rPr spc="-7" dirty="0">
                <a:solidFill>
                  <a:srgbClr val="3F3F3F"/>
                </a:solidFill>
                <a:latin typeface="Calibri"/>
                <a:cs typeface="Calibri"/>
              </a:rPr>
              <a:t> </a:t>
            </a:r>
            <a:r>
              <a:rPr spc="-20" dirty="0">
                <a:solidFill>
                  <a:srgbClr val="3F3F3F"/>
                </a:solidFill>
                <a:latin typeface="Calibri"/>
                <a:cs typeface="Calibri"/>
              </a:rPr>
              <a:t>merged</a:t>
            </a:r>
            <a:r>
              <a:rPr spc="147" dirty="0">
                <a:solidFill>
                  <a:srgbClr val="3F3F3F"/>
                </a:solidFill>
                <a:latin typeface="Calibri"/>
                <a:cs typeface="Calibri"/>
              </a:rPr>
              <a:t> </a:t>
            </a:r>
            <a:r>
              <a:rPr spc="7" dirty="0">
                <a:solidFill>
                  <a:srgbClr val="3F3F3F"/>
                </a:solidFill>
                <a:latin typeface="Calibri"/>
                <a:cs typeface="Calibri"/>
              </a:rPr>
              <a:t>code.</a:t>
            </a:r>
            <a:endParaRPr>
              <a:latin typeface="Calibri"/>
              <a:cs typeface="Calibri"/>
            </a:endParaRPr>
          </a:p>
          <a:p>
            <a:pPr marL="5092573" algn="ctr">
              <a:lnSpc>
                <a:spcPts val="2133"/>
              </a:lnSpc>
              <a:spcBef>
                <a:spcPts val="920"/>
              </a:spcBef>
              <a:tabLst>
                <a:tab pos="8829666" algn="l"/>
                <a:tab pos="9048100" algn="l"/>
              </a:tabLst>
            </a:pPr>
            <a:r>
              <a:rPr b="1" u="sng" dirty="0">
                <a:solidFill>
                  <a:srgbClr val="F07F09"/>
                </a:solidFill>
                <a:uFill>
                  <a:solidFill>
                    <a:srgbClr val="F07F09"/>
                  </a:solidFill>
                </a:uFill>
                <a:latin typeface="Calibri"/>
                <a:cs typeface="Calibri"/>
              </a:rPr>
              <a:t> </a:t>
            </a:r>
            <a:r>
              <a:rPr u="sng" dirty="0">
                <a:solidFill>
                  <a:srgbClr val="F07F09"/>
                </a:solidFill>
                <a:uFill>
                  <a:solidFill>
                    <a:srgbClr val="F07F09"/>
                  </a:solidFill>
                </a:uFill>
                <a:latin typeface="Times New Roman"/>
                <a:cs typeface="Times New Roman"/>
              </a:rPr>
              <a:t>	</a:t>
            </a:r>
            <a:r>
              <a:rPr dirty="0">
                <a:solidFill>
                  <a:srgbClr val="F07F09"/>
                </a:solidFill>
                <a:latin typeface="Times New Roman"/>
                <a:cs typeface="Times New Roman"/>
              </a:rPr>
              <a:t>	</a:t>
            </a:r>
            <a:r>
              <a:rPr b="1" spc="-13" dirty="0">
                <a:solidFill>
                  <a:srgbClr val="F07F09"/>
                </a:solidFill>
                <a:latin typeface="Calibri"/>
                <a:cs typeface="Calibri"/>
              </a:rPr>
              <a:t>Original </a:t>
            </a:r>
            <a:r>
              <a:rPr b="1" spc="-7" dirty="0">
                <a:solidFill>
                  <a:srgbClr val="F07F09"/>
                </a:solidFill>
                <a:latin typeface="Calibri"/>
                <a:cs typeface="Calibri"/>
              </a:rPr>
              <a:t>Master</a:t>
            </a:r>
            <a:endParaRPr>
              <a:latin typeface="Calibri"/>
              <a:cs typeface="Calibri"/>
            </a:endParaRPr>
          </a:p>
          <a:p>
            <a:pPr marL="8239554" algn="ctr">
              <a:lnSpc>
                <a:spcPts val="2133"/>
              </a:lnSpc>
            </a:pPr>
            <a:r>
              <a:rPr b="1" dirty="0">
                <a:solidFill>
                  <a:srgbClr val="F07F09"/>
                </a:solidFill>
                <a:latin typeface="Calibri"/>
                <a:cs typeface="Calibri"/>
              </a:rPr>
              <a:t>Branch</a:t>
            </a:r>
            <a:endParaRPr>
              <a:latin typeface="Calibri"/>
              <a:cs typeface="Calibri"/>
            </a:endParaRPr>
          </a:p>
        </p:txBody>
      </p:sp>
      <p:grpSp>
        <p:nvGrpSpPr>
          <p:cNvPr id="12" name="object 12"/>
          <p:cNvGrpSpPr/>
          <p:nvPr/>
        </p:nvGrpSpPr>
        <p:grpSpPr>
          <a:xfrm>
            <a:off x="2532889" y="3125357"/>
            <a:ext cx="7205980" cy="3208867"/>
            <a:chOff x="1899666" y="2344018"/>
            <a:chExt cx="5404485" cy="2406650"/>
          </a:xfrm>
        </p:grpSpPr>
        <p:sp>
          <p:nvSpPr>
            <p:cNvPr id="13" name="object 13"/>
            <p:cNvSpPr/>
            <p:nvPr/>
          </p:nvSpPr>
          <p:spPr>
            <a:xfrm>
              <a:off x="5396483" y="2363068"/>
              <a:ext cx="1297305" cy="1092835"/>
            </a:xfrm>
            <a:custGeom>
              <a:avLst/>
              <a:gdLst/>
              <a:ahLst/>
              <a:cxnLst/>
              <a:rect l="l" t="t" r="r" b="b"/>
              <a:pathLst>
                <a:path w="1297304" h="1092835">
                  <a:moveTo>
                    <a:pt x="0" y="1092470"/>
                  </a:moveTo>
                  <a:lnTo>
                    <a:pt x="1297173" y="1092470"/>
                  </a:lnTo>
                  <a:lnTo>
                    <a:pt x="1297173" y="0"/>
                  </a:lnTo>
                  <a:lnTo>
                    <a:pt x="0" y="0"/>
                  </a:lnTo>
                  <a:lnTo>
                    <a:pt x="0" y="1092470"/>
                  </a:lnTo>
                  <a:close/>
                </a:path>
              </a:pathLst>
            </a:custGeom>
            <a:ln w="38099">
              <a:solidFill>
                <a:srgbClr val="0083B3"/>
              </a:solidFill>
            </a:ln>
          </p:spPr>
          <p:txBody>
            <a:bodyPr wrap="square" lIns="0" tIns="0" rIns="0" bIns="0" rtlCol="0"/>
            <a:lstStyle/>
            <a:p>
              <a:endParaRPr sz="2400"/>
            </a:p>
          </p:txBody>
        </p:sp>
        <p:sp>
          <p:nvSpPr>
            <p:cNvPr id="14" name="object 14"/>
            <p:cNvSpPr/>
            <p:nvPr/>
          </p:nvSpPr>
          <p:spPr>
            <a:xfrm>
              <a:off x="6693652" y="2896874"/>
              <a:ext cx="610235" cy="220979"/>
            </a:xfrm>
            <a:custGeom>
              <a:avLst/>
              <a:gdLst/>
              <a:ahLst/>
              <a:cxnLst/>
              <a:rect l="l" t="t" r="r" b="b"/>
              <a:pathLst>
                <a:path w="610234" h="220980">
                  <a:moveTo>
                    <a:pt x="75407" y="27227"/>
                  </a:moveTo>
                  <a:lnTo>
                    <a:pt x="69502" y="45229"/>
                  </a:lnTo>
                  <a:lnTo>
                    <a:pt x="604418" y="220717"/>
                  </a:lnTo>
                  <a:lnTo>
                    <a:pt x="610240" y="202560"/>
                  </a:lnTo>
                  <a:lnTo>
                    <a:pt x="75407" y="27227"/>
                  </a:lnTo>
                  <a:close/>
                </a:path>
                <a:path w="610234" h="220980">
                  <a:moveTo>
                    <a:pt x="84338" y="0"/>
                  </a:moveTo>
                  <a:lnTo>
                    <a:pt x="0" y="12441"/>
                  </a:lnTo>
                  <a:lnTo>
                    <a:pt x="60594" y="72390"/>
                  </a:lnTo>
                  <a:lnTo>
                    <a:pt x="69502" y="45229"/>
                  </a:lnTo>
                  <a:lnTo>
                    <a:pt x="57424" y="41266"/>
                  </a:lnTo>
                  <a:lnTo>
                    <a:pt x="63246" y="23241"/>
                  </a:lnTo>
                  <a:lnTo>
                    <a:pt x="76715" y="23241"/>
                  </a:lnTo>
                  <a:lnTo>
                    <a:pt x="84338" y="0"/>
                  </a:lnTo>
                  <a:close/>
                </a:path>
                <a:path w="610234" h="220980">
                  <a:moveTo>
                    <a:pt x="63246" y="23241"/>
                  </a:moveTo>
                  <a:lnTo>
                    <a:pt x="57424" y="41266"/>
                  </a:lnTo>
                  <a:lnTo>
                    <a:pt x="69502" y="45229"/>
                  </a:lnTo>
                  <a:lnTo>
                    <a:pt x="75407" y="27227"/>
                  </a:lnTo>
                  <a:lnTo>
                    <a:pt x="63246" y="23241"/>
                  </a:lnTo>
                  <a:close/>
                </a:path>
                <a:path w="610234" h="220980">
                  <a:moveTo>
                    <a:pt x="76715" y="23241"/>
                  </a:moveTo>
                  <a:lnTo>
                    <a:pt x="63246" y="23241"/>
                  </a:lnTo>
                  <a:lnTo>
                    <a:pt x="75407" y="27227"/>
                  </a:lnTo>
                  <a:lnTo>
                    <a:pt x="76715" y="23241"/>
                  </a:lnTo>
                  <a:close/>
                </a:path>
              </a:pathLst>
            </a:custGeom>
            <a:solidFill>
              <a:srgbClr val="0083B3"/>
            </a:solidFill>
          </p:spPr>
          <p:txBody>
            <a:bodyPr wrap="square" lIns="0" tIns="0" rIns="0" bIns="0" rtlCol="0"/>
            <a:lstStyle/>
            <a:p>
              <a:endParaRPr sz="2400"/>
            </a:p>
          </p:txBody>
        </p:sp>
        <p:sp>
          <p:nvSpPr>
            <p:cNvPr id="15" name="object 15"/>
            <p:cNvSpPr/>
            <p:nvPr/>
          </p:nvSpPr>
          <p:spPr>
            <a:xfrm>
              <a:off x="2597526" y="3551276"/>
              <a:ext cx="2459990" cy="1180465"/>
            </a:xfrm>
            <a:custGeom>
              <a:avLst/>
              <a:gdLst/>
              <a:ahLst/>
              <a:cxnLst/>
              <a:rect l="l" t="t" r="r" b="b"/>
              <a:pathLst>
                <a:path w="2459990" h="1180464">
                  <a:moveTo>
                    <a:pt x="0" y="1180206"/>
                  </a:moveTo>
                  <a:lnTo>
                    <a:pt x="2459867" y="1180206"/>
                  </a:lnTo>
                  <a:lnTo>
                    <a:pt x="2459867" y="0"/>
                  </a:lnTo>
                  <a:lnTo>
                    <a:pt x="0" y="0"/>
                  </a:lnTo>
                  <a:lnTo>
                    <a:pt x="0" y="1180206"/>
                  </a:lnTo>
                  <a:close/>
                </a:path>
              </a:pathLst>
            </a:custGeom>
            <a:ln w="38099">
              <a:solidFill>
                <a:srgbClr val="C0504D"/>
              </a:solidFill>
            </a:ln>
          </p:spPr>
          <p:txBody>
            <a:bodyPr wrap="square" lIns="0" tIns="0" rIns="0" bIns="0" rtlCol="0"/>
            <a:lstStyle/>
            <a:p>
              <a:endParaRPr sz="2400"/>
            </a:p>
          </p:txBody>
        </p:sp>
        <p:sp>
          <p:nvSpPr>
            <p:cNvPr id="16" name="object 16"/>
            <p:cNvSpPr/>
            <p:nvPr/>
          </p:nvSpPr>
          <p:spPr>
            <a:xfrm>
              <a:off x="1899666" y="4488692"/>
              <a:ext cx="613410" cy="76200"/>
            </a:xfrm>
            <a:custGeom>
              <a:avLst/>
              <a:gdLst/>
              <a:ahLst/>
              <a:cxnLst/>
              <a:rect l="l" t="t" r="r" b="b"/>
              <a:pathLst>
                <a:path w="613410" h="76200">
                  <a:moveTo>
                    <a:pt x="536697" y="0"/>
                  </a:moveTo>
                  <a:lnTo>
                    <a:pt x="536697" y="76200"/>
                  </a:lnTo>
                  <a:lnTo>
                    <a:pt x="593847" y="47625"/>
                  </a:lnTo>
                  <a:lnTo>
                    <a:pt x="549402" y="47625"/>
                  </a:lnTo>
                  <a:lnTo>
                    <a:pt x="549402" y="28575"/>
                  </a:lnTo>
                  <a:lnTo>
                    <a:pt x="593847" y="28575"/>
                  </a:lnTo>
                  <a:lnTo>
                    <a:pt x="536697" y="0"/>
                  </a:lnTo>
                  <a:close/>
                </a:path>
                <a:path w="613410" h="76200">
                  <a:moveTo>
                    <a:pt x="536697" y="28575"/>
                  </a:moveTo>
                  <a:lnTo>
                    <a:pt x="0" y="28575"/>
                  </a:lnTo>
                  <a:lnTo>
                    <a:pt x="0" y="47625"/>
                  </a:lnTo>
                  <a:lnTo>
                    <a:pt x="536697" y="47625"/>
                  </a:lnTo>
                  <a:lnTo>
                    <a:pt x="536697" y="28575"/>
                  </a:lnTo>
                  <a:close/>
                </a:path>
                <a:path w="613410" h="76200">
                  <a:moveTo>
                    <a:pt x="593847" y="28575"/>
                  </a:moveTo>
                  <a:lnTo>
                    <a:pt x="549402" y="28575"/>
                  </a:lnTo>
                  <a:lnTo>
                    <a:pt x="549402" y="47625"/>
                  </a:lnTo>
                  <a:lnTo>
                    <a:pt x="593847" y="47625"/>
                  </a:lnTo>
                  <a:lnTo>
                    <a:pt x="612897" y="38100"/>
                  </a:lnTo>
                  <a:lnTo>
                    <a:pt x="593847" y="28575"/>
                  </a:lnTo>
                  <a:close/>
                </a:path>
              </a:pathLst>
            </a:custGeom>
            <a:solidFill>
              <a:srgbClr val="C0504D"/>
            </a:solidFill>
          </p:spPr>
          <p:txBody>
            <a:bodyPr wrap="square" lIns="0" tIns="0" rIns="0" bIns="0" rtlCol="0"/>
            <a:lstStyle/>
            <a:p>
              <a:endParaRPr sz="2400"/>
            </a:p>
          </p:txBody>
        </p:sp>
      </p:grpSp>
      <p:sp>
        <p:nvSpPr>
          <p:cNvPr id="17" name="object 17"/>
          <p:cNvSpPr txBox="1"/>
          <p:nvPr/>
        </p:nvSpPr>
        <p:spPr>
          <a:xfrm>
            <a:off x="9691801" y="4217667"/>
            <a:ext cx="2142913" cy="294097"/>
          </a:xfrm>
          <a:prstGeom prst="rect">
            <a:avLst/>
          </a:prstGeom>
        </p:spPr>
        <p:txBody>
          <a:bodyPr vert="horz" wrap="square" lIns="0" tIns="16933" rIns="0" bIns="0" rtlCol="0">
            <a:spAutoFit/>
          </a:bodyPr>
          <a:lstStyle/>
          <a:p>
            <a:pPr marL="16933">
              <a:spcBef>
                <a:spcPts val="133"/>
              </a:spcBef>
            </a:pPr>
            <a:r>
              <a:rPr b="1" spc="-20" dirty="0">
                <a:solidFill>
                  <a:srgbClr val="1B577B"/>
                </a:solidFill>
                <a:latin typeface="Calibri"/>
                <a:cs typeface="Calibri"/>
              </a:rPr>
              <a:t>Dev</a:t>
            </a:r>
            <a:r>
              <a:rPr b="1" spc="13" dirty="0">
                <a:solidFill>
                  <a:srgbClr val="1B577B"/>
                </a:solidFill>
                <a:latin typeface="Calibri"/>
                <a:cs typeface="Calibri"/>
              </a:rPr>
              <a:t> </a:t>
            </a:r>
            <a:r>
              <a:rPr b="1" dirty="0">
                <a:solidFill>
                  <a:srgbClr val="1B577B"/>
                </a:solidFill>
                <a:latin typeface="Calibri"/>
                <a:cs typeface="Calibri"/>
              </a:rPr>
              <a:t>2</a:t>
            </a:r>
            <a:r>
              <a:rPr b="1" spc="-33" dirty="0">
                <a:solidFill>
                  <a:srgbClr val="1B577B"/>
                </a:solidFill>
                <a:latin typeface="Calibri"/>
                <a:cs typeface="Calibri"/>
              </a:rPr>
              <a:t> </a:t>
            </a:r>
            <a:r>
              <a:rPr b="1" dirty="0">
                <a:solidFill>
                  <a:srgbClr val="1B577B"/>
                </a:solidFill>
                <a:latin typeface="Calibri"/>
                <a:cs typeface="Calibri"/>
              </a:rPr>
              <a:t>Branch</a:t>
            </a:r>
            <a:r>
              <a:rPr b="1" spc="-93" dirty="0">
                <a:solidFill>
                  <a:srgbClr val="1B577B"/>
                </a:solidFill>
                <a:latin typeface="Calibri"/>
                <a:cs typeface="Calibri"/>
              </a:rPr>
              <a:t> </a:t>
            </a:r>
            <a:r>
              <a:rPr b="1" spc="13" dirty="0">
                <a:solidFill>
                  <a:srgbClr val="1B577B"/>
                </a:solidFill>
                <a:latin typeface="Calibri"/>
                <a:cs typeface="Calibri"/>
              </a:rPr>
              <a:t>Changes</a:t>
            </a:r>
            <a:endParaRPr>
              <a:latin typeface="Calibri"/>
              <a:cs typeface="Calibri"/>
            </a:endParaRPr>
          </a:p>
        </p:txBody>
      </p:sp>
      <p:sp>
        <p:nvSpPr>
          <p:cNvPr id="18" name="object 18"/>
          <p:cNvSpPr txBox="1"/>
          <p:nvPr/>
        </p:nvSpPr>
        <p:spPr>
          <a:xfrm>
            <a:off x="378878" y="5600281"/>
            <a:ext cx="2083647" cy="848950"/>
          </a:xfrm>
          <a:prstGeom prst="rect">
            <a:avLst/>
          </a:prstGeom>
        </p:spPr>
        <p:txBody>
          <a:bodyPr vert="horz" wrap="square" lIns="0" tIns="17780" rIns="0" bIns="0" rtlCol="0">
            <a:spAutoFit/>
          </a:bodyPr>
          <a:lstStyle/>
          <a:p>
            <a:pPr marL="16933" marR="6773">
              <a:lnSpc>
                <a:spcPct val="99700"/>
              </a:lnSpc>
              <a:spcBef>
                <a:spcPts val="140"/>
              </a:spcBef>
            </a:pPr>
            <a:r>
              <a:rPr b="1" spc="-7" dirty="0">
                <a:solidFill>
                  <a:srgbClr val="C0504D"/>
                </a:solidFill>
                <a:latin typeface="Calibri"/>
                <a:cs typeface="Calibri"/>
              </a:rPr>
              <a:t>Main</a:t>
            </a:r>
            <a:r>
              <a:rPr b="1" spc="13" dirty="0">
                <a:solidFill>
                  <a:srgbClr val="C0504D"/>
                </a:solidFill>
                <a:latin typeface="Calibri"/>
                <a:cs typeface="Calibri"/>
              </a:rPr>
              <a:t> </a:t>
            </a:r>
            <a:r>
              <a:rPr b="1" spc="-20" dirty="0">
                <a:solidFill>
                  <a:srgbClr val="C0504D"/>
                </a:solidFill>
                <a:latin typeface="Calibri"/>
                <a:cs typeface="Calibri"/>
              </a:rPr>
              <a:t>file,</a:t>
            </a:r>
            <a:r>
              <a:rPr b="1" spc="20" dirty="0">
                <a:solidFill>
                  <a:srgbClr val="C0504D"/>
                </a:solidFill>
                <a:latin typeface="Calibri"/>
                <a:cs typeface="Calibri"/>
              </a:rPr>
              <a:t> </a:t>
            </a:r>
            <a:r>
              <a:rPr b="1" spc="-20" dirty="0">
                <a:solidFill>
                  <a:srgbClr val="C0504D"/>
                </a:solidFill>
                <a:latin typeface="Calibri"/>
                <a:cs typeface="Calibri"/>
              </a:rPr>
              <a:t>where </a:t>
            </a:r>
            <a:r>
              <a:rPr b="1" spc="-13" dirty="0">
                <a:solidFill>
                  <a:srgbClr val="C0504D"/>
                </a:solidFill>
                <a:latin typeface="Calibri"/>
                <a:cs typeface="Calibri"/>
              </a:rPr>
              <a:t> </a:t>
            </a:r>
            <a:r>
              <a:rPr b="1" spc="40" dirty="0">
                <a:solidFill>
                  <a:srgbClr val="C0504D"/>
                </a:solidFill>
                <a:latin typeface="Calibri"/>
                <a:cs typeface="Calibri"/>
              </a:rPr>
              <a:t>c</a:t>
            </a:r>
            <a:r>
              <a:rPr b="1" spc="27" dirty="0">
                <a:solidFill>
                  <a:srgbClr val="C0504D"/>
                </a:solidFill>
                <a:latin typeface="Calibri"/>
                <a:cs typeface="Calibri"/>
              </a:rPr>
              <a:t>h</a:t>
            </a:r>
            <a:r>
              <a:rPr b="1" spc="7" dirty="0">
                <a:solidFill>
                  <a:srgbClr val="C0504D"/>
                </a:solidFill>
                <a:latin typeface="Calibri"/>
                <a:cs typeface="Calibri"/>
              </a:rPr>
              <a:t>a</a:t>
            </a:r>
            <a:r>
              <a:rPr b="1" spc="27" dirty="0">
                <a:solidFill>
                  <a:srgbClr val="C0504D"/>
                </a:solidFill>
                <a:latin typeface="Calibri"/>
                <a:cs typeface="Calibri"/>
              </a:rPr>
              <a:t>n</a:t>
            </a:r>
            <a:r>
              <a:rPr b="1" spc="40" dirty="0">
                <a:solidFill>
                  <a:srgbClr val="C0504D"/>
                </a:solidFill>
                <a:latin typeface="Calibri"/>
                <a:cs typeface="Calibri"/>
              </a:rPr>
              <a:t>g</a:t>
            </a:r>
            <a:r>
              <a:rPr b="1" spc="-13" dirty="0">
                <a:solidFill>
                  <a:srgbClr val="C0504D"/>
                </a:solidFill>
                <a:latin typeface="Calibri"/>
                <a:cs typeface="Calibri"/>
              </a:rPr>
              <a:t>e</a:t>
            </a:r>
            <a:r>
              <a:rPr b="1" dirty="0">
                <a:solidFill>
                  <a:srgbClr val="C0504D"/>
                </a:solidFill>
                <a:latin typeface="Calibri"/>
                <a:cs typeface="Calibri"/>
              </a:rPr>
              <a:t>s</a:t>
            </a:r>
            <a:r>
              <a:rPr spc="-173" dirty="0">
                <a:solidFill>
                  <a:srgbClr val="C0504D"/>
                </a:solidFill>
                <a:latin typeface="Times New Roman"/>
                <a:cs typeface="Times New Roman"/>
              </a:rPr>
              <a:t> </a:t>
            </a:r>
            <a:r>
              <a:rPr b="1" spc="7" dirty="0">
                <a:solidFill>
                  <a:srgbClr val="C0504D"/>
                </a:solidFill>
                <a:latin typeface="Calibri"/>
                <a:cs typeface="Calibri"/>
              </a:rPr>
              <a:t>a</a:t>
            </a:r>
            <a:r>
              <a:rPr b="1" spc="-47" dirty="0">
                <a:solidFill>
                  <a:srgbClr val="C0504D"/>
                </a:solidFill>
                <a:latin typeface="Calibri"/>
                <a:cs typeface="Calibri"/>
              </a:rPr>
              <a:t>r</a:t>
            </a:r>
            <a:r>
              <a:rPr b="1" dirty="0">
                <a:solidFill>
                  <a:srgbClr val="C0504D"/>
                </a:solidFill>
                <a:latin typeface="Calibri"/>
                <a:cs typeface="Calibri"/>
              </a:rPr>
              <a:t>e</a:t>
            </a:r>
            <a:r>
              <a:rPr spc="-160" dirty="0">
                <a:solidFill>
                  <a:srgbClr val="C0504D"/>
                </a:solidFill>
                <a:latin typeface="Times New Roman"/>
                <a:cs typeface="Times New Roman"/>
              </a:rPr>
              <a:t> </a:t>
            </a:r>
            <a:r>
              <a:rPr b="1" spc="27" dirty="0">
                <a:solidFill>
                  <a:srgbClr val="C0504D"/>
                </a:solidFill>
                <a:latin typeface="Calibri"/>
                <a:cs typeface="Calibri"/>
              </a:rPr>
              <a:t>m</a:t>
            </a:r>
            <a:r>
              <a:rPr b="1" spc="7" dirty="0">
                <a:solidFill>
                  <a:srgbClr val="C0504D"/>
                </a:solidFill>
                <a:latin typeface="Calibri"/>
                <a:cs typeface="Calibri"/>
              </a:rPr>
              <a:t>a</a:t>
            </a:r>
            <a:r>
              <a:rPr b="1" spc="27" dirty="0">
                <a:solidFill>
                  <a:srgbClr val="C0504D"/>
                </a:solidFill>
                <a:latin typeface="Calibri"/>
                <a:cs typeface="Calibri"/>
              </a:rPr>
              <a:t>nu</a:t>
            </a:r>
            <a:r>
              <a:rPr b="1" spc="7" dirty="0">
                <a:solidFill>
                  <a:srgbClr val="C0504D"/>
                </a:solidFill>
                <a:latin typeface="Calibri"/>
                <a:cs typeface="Calibri"/>
              </a:rPr>
              <a:t>a</a:t>
            </a:r>
            <a:r>
              <a:rPr b="1" spc="-47" dirty="0">
                <a:solidFill>
                  <a:srgbClr val="C0504D"/>
                </a:solidFill>
                <a:latin typeface="Calibri"/>
                <a:cs typeface="Calibri"/>
              </a:rPr>
              <a:t>ll</a:t>
            </a:r>
            <a:r>
              <a:rPr b="1" dirty="0">
                <a:solidFill>
                  <a:srgbClr val="C0504D"/>
                </a:solidFill>
                <a:latin typeface="Calibri"/>
                <a:cs typeface="Calibri"/>
              </a:rPr>
              <a:t>y </a:t>
            </a:r>
            <a:r>
              <a:rPr dirty="0">
                <a:solidFill>
                  <a:srgbClr val="C0504D"/>
                </a:solidFill>
                <a:latin typeface="Times New Roman"/>
                <a:cs typeface="Times New Roman"/>
              </a:rPr>
              <a:t> </a:t>
            </a:r>
            <a:r>
              <a:rPr b="1" dirty="0">
                <a:solidFill>
                  <a:srgbClr val="C0504D"/>
                </a:solidFill>
                <a:latin typeface="Calibri"/>
                <a:cs typeface="Calibri"/>
              </a:rPr>
              <a:t>merged</a:t>
            </a:r>
            <a:endParaRPr>
              <a:latin typeface="Calibri"/>
              <a:cs typeface="Calibri"/>
            </a:endParaRPr>
          </a:p>
        </p:txBody>
      </p:sp>
      <p:pic>
        <p:nvPicPr>
          <p:cNvPr id="19" name="object 19" hidden="1"/>
          <p:cNvPicPr/>
          <p:nvPr/>
        </p:nvPicPr>
        <p:blipFill>
          <a:blip r:embed="rId3" cstate="print"/>
          <a:stretch>
            <a:fillRect/>
          </a:stretch>
        </p:blipFill>
        <p:spPr>
          <a:xfrm>
            <a:off x="1" y="2033"/>
            <a:ext cx="12138151" cy="685596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1201" y="1092201"/>
            <a:ext cx="10452100" cy="1206500"/>
            <a:chOff x="533400" y="819150"/>
            <a:chExt cx="7839075" cy="904875"/>
          </a:xfrm>
        </p:grpSpPr>
        <p:pic>
          <p:nvPicPr>
            <p:cNvPr id="3" name="object 3"/>
            <p:cNvPicPr/>
            <p:nvPr/>
          </p:nvPicPr>
          <p:blipFill>
            <a:blip r:embed="rId2" cstate="print"/>
            <a:stretch>
              <a:fillRect/>
            </a:stretch>
          </p:blipFill>
          <p:spPr>
            <a:xfrm>
              <a:off x="533400" y="819150"/>
              <a:ext cx="7839075" cy="904875"/>
            </a:xfrm>
            <a:prstGeom prst="rect">
              <a:avLst/>
            </a:prstGeom>
          </p:spPr>
        </p:pic>
        <p:sp>
          <p:nvSpPr>
            <p:cNvPr id="4" name="object 4"/>
            <p:cNvSpPr/>
            <p:nvPr/>
          </p:nvSpPr>
          <p:spPr>
            <a:xfrm>
              <a:off x="552891" y="839967"/>
              <a:ext cx="7740650" cy="808355"/>
            </a:xfrm>
            <a:custGeom>
              <a:avLst/>
              <a:gdLst/>
              <a:ahLst/>
              <a:cxnLst/>
              <a:rect l="l" t="t" r="r" b="b"/>
              <a:pathLst>
                <a:path w="7740650" h="808355">
                  <a:moveTo>
                    <a:pt x="7605841" y="0"/>
                  </a:moveTo>
                  <a:lnTo>
                    <a:pt x="134681" y="0"/>
                  </a:lnTo>
                  <a:lnTo>
                    <a:pt x="92114" y="6867"/>
                  </a:lnTo>
                  <a:lnTo>
                    <a:pt x="55142" y="25988"/>
                  </a:lnTo>
                  <a:lnTo>
                    <a:pt x="25987" y="55138"/>
                  </a:lnTo>
                  <a:lnTo>
                    <a:pt x="6866" y="92093"/>
                  </a:lnTo>
                  <a:lnTo>
                    <a:pt x="0" y="134630"/>
                  </a:lnTo>
                  <a:lnTo>
                    <a:pt x="0" y="673364"/>
                  </a:lnTo>
                  <a:lnTo>
                    <a:pt x="6866" y="715960"/>
                  </a:lnTo>
                  <a:lnTo>
                    <a:pt x="25987" y="752951"/>
                  </a:lnTo>
                  <a:lnTo>
                    <a:pt x="55142" y="782119"/>
                  </a:lnTo>
                  <a:lnTo>
                    <a:pt x="92114" y="801247"/>
                  </a:lnTo>
                  <a:lnTo>
                    <a:pt x="134681" y="808116"/>
                  </a:lnTo>
                  <a:lnTo>
                    <a:pt x="7605841" y="808116"/>
                  </a:lnTo>
                  <a:lnTo>
                    <a:pt x="7648425" y="801247"/>
                  </a:lnTo>
                  <a:lnTo>
                    <a:pt x="7685386" y="782119"/>
                  </a:lnTo>
                  <a:lnTo>
                    <a:pt x="7714518" y="752951"/>
                  </a:lnTo>
                  <a:lnTo>
                    <a:pt x="7733615" y="715960"/>
                  </a:lnTo>
                  <a:lnTo>
                    <a:pt x="7740472" y="673364"/>
                  </a:lnTo>
                  <a:lnTo>
                    <a:pt x="7740472" y="134630"/>
                  </a:lnTo>
                  <a:lnTo>
                    <a:pt x="7733615" y="92093"/>
                  </a:lnTo>
                  <a:lnTo>
                    <a:pt x="7714518" y="55138"/>
                  </a:lnTo>
                  <a:lnTo>
                    <a:pt x="7685386" y="25988"/>
                  </a:lnTo>
                  <a:lnTo>
                    <a:pt x="7648425" y="6867"/>
                  </a:lnTo>
                  <a:lnTo>
                    <a:pt x="7605841" y="0"/>
                  </a:lnTo>
                  <a:close/>
                </a:path>
              </a:pathLst>
            </a:custGeom>
            <a:solidFill>
              <a:srgbClr val="FFFFFF"/>
            </a:solidFill>
          </p:spPr>
          <p:txBody>
            <a:bodyPr wrap="square" lIns="0" tIns="0" rIns="0" bIns="0" rtlCol="0"/>
            <a:lstStyle/>
            <a:p>
              <a:endParaRPr sz="2400"/>
            </a:p>
          </p:txBody>
        </p:sp>
        <p:sp>
          <p:nvSpPr>
            <p:cNvPr id="5" name="object 5"/>
            <p:cNvSpPr/>
            <p:nvPr/>
          </p:nvSpPr>
          <p:spPr>
            <a:xfrm>
              <a:off x="552891" y="839967"/>
              <a:ext cx="7740650" cy="808355"/>
            </a:xfrm>
            <a:custGeom>
              <a:avLst/>
              <a:gdLst/>
              <a:ahLst/>
              <a:cxnLst/>
              <a:rect l="l" t="t" r="r" b="b"/>
              <a:pathLst>
                <a:path w="7740650" h="808355">
                  <a:moveTo>
                    <a:pt x="0" y="134630"/>
                  </a:moveTo>
                  <a:lnTo>
                    <a:pt x="6866" y="92093"/>
                  </a:lnTo>
                  <a:lnTo>
                    <a:pt x="25987" y="55138"/>
                  </a:lnTo>
                  <a:lnTo>
                    <a:pt x="55142" y="25988"/>
                  </a:lnTo>
                  <a:lnTo>
                    <a:pt x="92114" y="6867"/>
                  </a:lnTo>
                  <a:lnTo>
                    <a:pt x="134681" y="0"/>
                  </a:lnTo>
                  <a:lnTo>
                    <a:pt x="7605841" y="0"/>
                  </a:lnTo>
                  <a:lnTo>
                    <a:pt x="7648425" y="6867"/>
                  </a:lnTo>
                  <a:lnTo>
                    <a:pt x="7685386" y="25988"/>
                  </a:lnTo>
                  <a:lnTo>
                    <a:pt x="7714518" y="55138"/>
                  </a:lnTo>
                  <a:lnTo>
                    <a:pt x="7733615" y="92093"/>
                  </a:lnTo>
                  <a:lnTo>
                    <a:pt x="7740472" y="134630"/>
                  </a:lnTo>
                  <a:lnTo>
                    <a:pt x="7740472" y="673364"/>
                  </a:lnTo>
                  <a:lnTo>
                    <a:pt x="7733615" y="715960"/>
                  </a:lnTo>
                  <a:lnTo>
                    <a:pt x="7714518" y="752951"/>
                  </a:lnTo>
                  <a:lnTo>
                    <a:pt x="7685386" y="782119"/>
                  </a:lnTo>
                  <a:lnTo>
                    <a:pt x="7648425" y="801247"/>
                  </a:lnTo>
                  <a:lnTo>
                    <a:pt x="7605841" y="808116"/>
                  </a:lnTo>
                  <a:lnTo>
                    <a:pt x="134681" y="808116"/>
                  </a:lnTo>
                  <a:lnTo>
                    <a:pt x="92114" y="801247"/>
                  </a:lnTo>
                  <a:lnTo>
                    <a:pt x="55142" y="782119"/>
                  </a:lnTo>
                  <a:lnTo>
                    <a:pt x="25987" y="752951"/>
                  </a:lnTo>
                  <a:lnTo>
                    <a:pt x="6866" y="715960"/>
                  </a:lnTo>
                  <a:lnTo>
                    <a:pt x="0" y="673364"/>
                  </a:lnTo>
                  <a:lnTo>
                    <a:pt x="0" y="134630"/>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6383020" cy="586550"/>
          </a:xfrm>
          <a:prstGeom prst="rect">
            <a:avLst/>
          </a:prstGeom>
        </p:spPr>
        <p:txBody>
          <a:bodyPr vert="horz" wrap="square" lIns="0" tIns="22013" rIns="0" bIns="0" rtlCol="0">
            <a:spAutoFit/>
          </a:bodyPr>
          <a:lstStyle/>
          <a:p>
            <a:pPr marL="16933">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1205235" y="1320033"/>
            <a:ext cx="9512300" cy="570242"/>
          </a:xfrm>
          <a:prstGeom prst="rect">
            <a:avLst/>
          </a:prstGeom>
        </p:spPr>
        <p:txBody>
          <a:bodyPr vert="horz" wrap="square" lIns="0" tIns="31327" rIns="0" bIns="0" rtlCol="0">
            <a:spAutoFit/>
          </a:bodyPr>
          <a:lstStyle/>
          <a:p>
            <a:pPr marL="3817525" marR="6773" indent="-3801438">
              <a:lnSpc>
                <a:spcPts val="2107"/>
              </a:lnSpc>
              <a:spcBef>
                <a:spcPts val="247"/>
              </a:spcBef>
            </a:pPr>
            <a:r>
              <a:rPr spc="-7" dirty="0">
                <a:solidFill>
                  <a:srgbClr val="3F3F3F"/>
                </a:solidFill>
                <a:latin typeface="Calibri"/>
                <a:cs typeface="Calibri"/>
              </a:rPr>
              <a:t>Once </a:t>
            </a:r>
            <a:r>
              <a:rPr spc="7" dirty="0">
                <a:solidFill>
                  <a:srgbClr val="3F3F3F"/>
                </a:solidFill>
                <a:latin typeface="Calibri"/>
                <a:cs typeface="Calibri"/>
              </a:rPr>
              <a:t>you </a:t>
            </a:r>
            <a:r>
              <a:rPr spc="-13" dirty="0">
                <a:solidFill>
                  <a:srgbClr val="3F3F3F"/>
                </a:solidFill>
                <a:latin typeface="Calibri"/>
                <a:cs typeface="Calibri"/>
              </a:rPr>
              <a:t>have </a:t>
            </a:r>
            <a:r>
              <a:rPr spc="-7" dirty="0">
                <a:solidFill>
                  <a:srgbClr val="3F3F3F"/>
                </a:solidFill>
                <a:latin typeface="Calibri"/>
                <a:cs typeface="Calibri"/>
              </a:rPr>
              <a:t>resolved </a:t>
            </a:r>
            <a:r>
              <a:rPr spc="-20" dirty="0">
                <a:solidFill>
                  <a:srgbClr val="3F3F3F"/>
                </a:solidFill>
                <a:latin typeface="Calibri"/>
                <a:cs typeface="Calibri"/>
              </a:rPr>
              <a:t>the </a:t>
            </a:r>
            <a:r>
              <a:rPr spc="-13" dirty="0">
                <a:solidFill>
                  <a:srgbClr val="3F3F3F"/>
                </a:solidFill>
                <a:latin typeface="Calibri"/>
                <a:cs typeface="Calibri"/>
              </a:rPr>
              <a:t>changes, </a:t>
            </a:r>
            <a:r>
              <a:rPr dirty="0">
                <a:solidFill>
                  <a:srgbClr val="3F3F3F"/>
                </a:solidFill>
                <a:latin typeface="Calibri"/>
                <a:cs typeface="Calibri"/>
              </a:rPr>
              <a:t>save </a:t>
            </a:r>
            <a:r>
              <a:rPr spc="-20" dirty="0">
                <a:solidFill>
                  <a:srgbClr val="3F3F3F"/>
                </a:solidFill>
                <a:latin typeface="Calibri"/>
                <a:cs typeface="Calibri"/>
              </a:rPr>
              <a:t>the </a:t>
            </a:r>
            <a:r>
              <a:rPr dirty="0">
                <a:solidFill>
                  <a:srgbClr val="3F3F3F"/>
                </a:solidFill>
                <a:latin typeface="Calibri"/>
                <a:cs typeface="Calibri"/>
              </a:rPr>
              <a:t>file </a:t>
            </a:r>
            <a:r>
              <a:rPr spc="-27" dirty="0">
                <a:solidFill>
                  <a:srgbClr val="3F3F3F"/>
                </a:solidFill>
                <a:latin typeface="Calibri"/>
                <a:cs typeface="Calibri"/>
              </a:rPr>
              <a:t>using </a:t>
            </a:r>
            <a:r>
              <a:rPr spc="13" dirty="0">
                <a:solidFill>
                  <a:srgbClr val="3F3F3F"/>
                </a:solidFill>
                <a:latin typeface="Calibri"/>
                <a:cs typeface="Calibri"/>
              </a:rPr>
              <a:t>“</a:t>
            </a:r>
            <a:r>
              <a:rPr b="1" spc="13" dirty="0">
                <a:solidFill>
                  <a:srgbClr val="3F3F3F"/>
                </a:solidFill>
                <a:latin typeface="Calibri"/>
                <a:cs typeface="Calibri"/>
              </a:rPr>
              <a:t>:wq”</a:t>
            </a:r>
            <a:r>
              <a:rPr spc="13" dirty="0">
                <a:solidFill>
                  <a:srgbClr val="3F3F3F"/>
                </a:solidFill>
                <a:latin typeface="Calibri"/>
                <a:cs typeface="Calibri"/>
              </a:rPr>
              <a:t>, </a:t>
            </a:r>
            <a:r>
              <a:rPr spc="-13" dirty="0">
                <a:solidFill>
                  <a:srgbClr val="3F3F3F"/>
                </a:solidFill>
                <a:latin typeface="Calibri"/>
                <a:cs typeface="Calibri"/>
              </a:rPr>
              <a:t>vim </a:t>
            </a:r>
            <a:r>
              <a:rPr spc="-7" dirty="0">
                <a:solidFill>
                  <a:srgbClr val="3F3F3F"/>
                </a:solidFill>
                <a:latin typeface="Calibri"/>
                <a:cs typeface="Calibri"/>
              </a:rPr>
              <a:t>command </a:t>
            </a:r>
            <a:r>
              <a:rPr spc="27" dirty="0">
                <a:solidFill>
                  <a:srgbClr val="3F3F3F"/>
                </a:solidFill>
                <a:latin typeface="Calibri"/>
                <a:cs typeface="Calibri"/>
              </a:rPr>
              <a:t>for </a:t>
            </a:r>
            <a:r>
              <a:rPr dirty="0">
                <a:solidFill>
                  <a:srgbClr val="3F3F3F"/>
                </a:solidFill>
                <a:latin typeface="Calibri"/>
                <a:cs typeface="Calibri"/>
              </a:rPr>
              <a:t>save </a:t>
            </a:r>
            <a:r>
              <a:rPr spc="-7" dirty="0">
                <a:solidFill>
                  <a:srgbClr val="3F3F3F"/>
                </a:solidFill>
                <a:latin typeface="Calibri"/>
                <a:cs typeface="Calibri"/>
              </a:rPr>
              <a:t>and </a:t>
            </a:r>
            <a:r>
              <a:rPr dirty="0">
                <a:solidFill>
                  <a:srgbClr val="3F3F3F"/>
                </a:solidFill>
                <a:latin typeface="Calibri"/>
                <a:cs typeface="Calibri"/>
              </a:rPr>
              <a:t>exit. </a:t>
            </a:r>
            <a:r>
              <a:rPr spc="-7" dirty="0">
                <a:solidFill>
                  <a:srgbClr val="3F3F3F"/>
                </a:solidFill>
                <a:latin typeface="Calibri"/>
                <a:cs typeface="Calibri"/>
              </a:rPr>
              <a:t>Do </a:t>
            </a:r>
            <a:r>
              <a:rPr spc="-20" dirty="0">
                <a:solidFill>
                  <a:srgbClr val="3F3F3F"/>
                </a:solidFill>
                <a:latin typeface="Calibri"/>
                <a:cs typeface="Calibri"/>
              </a:rPr>
              <a:t>the </a:t>
            </a:r>
            <a:r>
              <a:rPr spc="-393" dirty="0">
                <a:solidFill>
                  <a:srgbClr val="3F3F3F"/>
                </a:solidFill>
                <a:latin typeface="Calibri"/>
                <a:cs typeface="Calibri"/>
              </a:rPr>
              <a:t> </a:t>
            </a:r>
            <a:r>
              <a:rPr spc="-7" dirty="0">
                <a:solidFill>
                  <a:srgbClr val="3F3F3F"/>
                </a:solidFill>
                <a:latin typeface="Calibri"/>
                <a:cs typeface="Calibri"/>
              </a:rPr>
              <a:t>same </a:t>
            </a:r>
            <a:r>
              <a:rPr spc="27" dirty="0">
                <a:solidFill>
                  <a:srgbClr val="3F3F3F"/>
                </a:solidFill>
                <a:latin typeface="Calibri"/>
                <a:cs typeface="Calibri"/>
              </a:rPr>
              <a:t>for</a:t>
            </a:r>
            <a:r>
              <a:rPr spc="-140" dirty="0">
                <a:solidFill>
                  <a:srgbClr val="3F3F3F"/>
                </a:solidFill>
                <a:latin typeface="Calibri"/>
                <a:cs typeface="Calibri"/>
              </a:rPr>
              <a:t> </a:t>
            </a:r>
            <a:r>
              <a:rPr dirty="0">
                <a:solidFill>
                  <a:srgbClr val="3F3F3F"/>
                </a:solidFill>
                <a:latin typeface="Calibri"/>
                <a:cs typeface="Calibri"/>
              </a:rPr>
              <a:t>all</a:t>
            </a:r>
            <a:r>
              <a:rPr spc="-20" dirty="0">
                <a:solidFill>
                  <a:srgbClr val="3F3F3F"/>
                </a:solidFill>
                <a:latin typeface="Calibri"/>
                <a:cs typeface="Calibri"/>
              </a:rPr>
              <a:t> the</a:t>
            </a:r>
            <a:r>
              <a:rPr spc="-7" dirty="0">
                <a:solidFill>
                  <a:srgbClr val="3F3F3F"/>
                </a:solidFill>
                <a:latin typeface="Calibri"/>
                <a:cs typeface="Calibri"/>
              </a:rPr>
              <a:t> </a:t>
            </a:r>
            <a:r>
              <a:rPr dirty="0">
                <a:solidFill>
                  <a:srgbClr val="3F3F3F"/>
                </a:solidFill>
                <a:latin typeface="Calibri"/>
                <a:cs typeface="Calibri"/>
              </a:rPr>
              <a:t>files</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2219325" y="1952624"/>
              <a:ext cx="4562490" cy="2914650"/>
            </a:xfrm>
            <a:prstGeom prst="rect">
              <a:avLst/>
            </a:prstGeom>
          </p:spPr>
        </p:pic>
        <p:pic>
          <p:nvPicPr>
            <p:cNvPr id="10" name="object 10"/>
            <p:cNvPicPr/>
            <p:nvPr/>
          </p:nvPicPr>
          <p:blipFill>
            <a:blip r:embed="rId4" cstate="print"/>
            <a:stretch>
              <a:fillRect/>
            </a:stretch>
          </p:blipFill>
          <p:spPr>
            <a:xfrm>
              <a:off x="2227707" y="1969084"/>
              <a:ext cx="4484888" cy="2824605"/>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17801" y="2578100"/>
            <a:ext cx="9259145" cy="3987800"/>
            <a:chOff x="2038350" y="1933575"/>
            <a:chExt cx="6944359" cy="2990850"/>
          </a:xfrm>
        </p:grpSpPr>
        <p:pic>
          <p:nvPicPr>
            <p:cNvPr id="3" name="object 3"/>
            <p:cNvPicPr/>
            <p:nvPr/>
          </p:nvPicPr>
          <p:blipFill>
            <a:blip r:embed="rId2" cstate="print"/>
            <a:stretch>
              <a:fillRect/>
            </a:stretch>
          </p:blipFill>
          <p:spPr>
            <a:xfrm>
              <a:off x="6943740" y="2809875"/>
              <a:ext cx="2038350" cy="2114550"/>
            </a:xfrm>
            <a:prstGeom prst="rect">
              <a:avLst/>
            </a:prstGeom>
          </p:spPr>
        </p:pic>
        <p:sp>
          <p:nvSpPr>
            <p:cNvPr id="4" name="object 4"/>
            <p:cNvSpPr/>
            <p:nvPr/>
          </p:nvSpPr>
          <p:spPr>
            <a:xfrm>
              <a:off x="6985650" y="2860167"/>
              <a:ext cx="1894205" cy="1962150"/>
            </a:xfrm>
            <a:custGeom>
              <a:avLst/>
              <a:gdLst/>
              <a:ahLst/>
              <a:cxnLst/>
              <a:rect l="l" t="t" r="r" b="b"/>
              <a:pathLst>
                <a:path w="1894204" h="1962150">
                  <a:moveTo>
                    <a:pt x="1578345" y="0"/>
                  </a:moveTo>
                  <a:lnTo>
                    <a:pt x="315589" y="0"/>
                  </a:lnTo>
                  <a:lnTo>
                    <a:pt x="268963" y="3423"/>
                  </a:lnTo>
                  <a:lnTo>
                    <a:pt x="224458" y="13367"/>
                  </a:lnTo>
                  <a:lnTo>
                    <a:pt x="182563" y="29343"/>
                  </a:lnTo>
                  <a:lnTo>
                    <a:pt x="143766" y="50863"/>
                  </a:lnTo>
                  <a:lnTo>
                    <a:pt x="108556" y="77440"/>
                  </a:lnTo>
                  <a:lnTo>
                    <a:pt x="77422" y="108583"/>
                  </a:lnTo>
                  <a:lnTo>
                    <a:pt x="50853" y="143805"/>
                  </a:lnTo>
                  <a:lnTo>
                    <a:pt x="29338" y="182618"/>
                  </a:lnTo>
                  <a:lnTo>
                    <a:pt x="13365" y="224534"/>
                  </a:lnTo>
                  <a:lnTo>
                    <a:pt x="3422" y="269063"/>
                  </a:lnTo>
                  <a:lnTo>
                    <a:pt x="0" y="315717"/>
                  </a:lnTo>
                  <a:lnTo>
                    <a:pt x="0" y="1646276"/>
                  </a:lnTo>
                  <a:lnTo>
                    <a:pt x="3422" y="1692921"/>
                  </a:lnTo>
                  <a:lnTo>
                    <a:pt x="13365" y="1737443"/>
                  </a:lnTo>
                  <a:lnTo>
                    <a:pt x="29338" y="1779351"/>
                  </a:lnTo>
                  <a:lnTo>
                    <a:pt x="50853" y="1818158"/>
                  </a:lnTo>
                  <a:lnTo>
                    <a:pt x="77422" y="1853376"/>
                  </a:lnTo>
                  <a:lnTo>
                    <a:pt x="108556" y="1884516"/>
                  </a:lnTo>
                  <a:lnTo>
                    <a:pt x="143766" y="1911089"/>
                  </a:lnTo>
                  <a:lnTo>
                    <a:pt x="182563" y="1932607"/>
                  </a:lnTo>
                  <a:lnTo>
                    <a:pt x="224458" y="1948582"/>
                  </a:lnTo>
                  <a:lnTo>
                    <a:pt x="268963" y="1958525"/>
                  </a:lnTo>
                  <a:lnTo>
                    <a:pt x="315589" y="1961948"/>
                  </a:lnTo>
                  <a:lnTo>
                    <a:pt x="1578345" y="1961948"/>
                  </a:lnTo>
                  <a:lnTo>
                    <a:pt x="1624972" y="1958525"/>
                  </a:lnTo>
                  <a:lnTo>
                    <a:pt x="1669477" y="1948582"/>
                  </a:lnTo>
                  <a:lnTo>
                    <a:pt x="1711372" y="1932607"/>
                  </a:lnTo>
                  <a:lnTo>
                    <a:pt x="1750169" y="1911089"/>
                  </a:lnTo>
                  <a:lnTo>
                    <a:pt x="1785379" y="1884516"/>
                  </a:lnTo>
                  <a:lnTo>
                    <a:pt x="1816512" y="1853376"/>
                  </a:lnTo>
                  <a:lnTo>
                    <a:pt x="1843081" y="1818158"/>
                  </a:lnTo>
                  <a:lnTo>
                    <a:pt x="1864597" y="1779351"/>
                  </a:lnTo>
                  <a:lnTo>
                    <a:pt x="1880570" y="1737443"/>
                  </a:lnTo>
                  <a:lnTo>
                    <a:pt x="1890512" y="1692921"/>
                  </a:lnTo>
                  <a:lnTo>
                    <a:pt x="1893935" y="1646276"/>
                  </a:lnTo>
                  <a:lnTo>
                    <a:pt x="1893935" y="315717"/>
                  </a:lnTo>
                  <a:lnTo>
                    <a:pt x="1890512" y="269063"/>
                  </a:lnTo>
                  <a:lnTo>
                    <a:pt x="1880570" y="224534"/>
                  </a:lnTo>
                  <a:lnTo>
                    <a:pt x="1864597" y="182618"/>
                  </a:lnTo>
                  <a:lnTo>
                    <a:pt x="1843081" y="143805"/>
                  </a:lnTo>
                  <a:lnTo>
                    <a:pt x="1816512" y="108583"/>
                  </a:lnTo>
                  <a:lnTo>
                    <a:pt x="1785379" y="77440"/>
                  </a:lnTo>
                  <a:lnTo>
                    <a:pt x="1750169" y="50863"/>
                  </a:lnTo>
                  <a:lnTo>
                    <a:pt x="1711372" y="29343"/>
                  </a:lnTo>
                  <a:lnTo>
                    <a:pt x="1669477" y="13367"/>
                  </a:lnTo>
                  <a:lnTo>
                    <a:pt x="1624972" y="3423"/>
                  </a:lnTo>
                  <a:lnTo>
                    <a:pt x="1578345" y="0"/>
                  </a:lnTo>
                  <a:close/>
                </a:path>
              </a:pathLst>
            </a:custGeom>
            <a:solidFill>
              <a:srgbClr val="FFFFFF"/>
            </a:solidFill>
          </p:spPr>
          <p:txBody>
            <a:bodyPr wrap="square" lIns="0" tIns="0" rIns="0" bIns="0" rtlCol="0"/>
            <a:lstStyle/>
            <a:p>
              <a:endParaRPr sz="2400"/>
            </a:p>
          </p:txBody>
        </p:sp>
        <p:sp>
          <p:nvSpPr>
            <p:cNvPr id="5" name="object 5"/>
            <p:cNvSpPr/>
            <p:nvPr/>
          </p:nvSpPr>
          <p:spPr>
            <a:xfrm>
              <a:off x="6985650" y="2860167"/>
              <a:ext cx="1894205" cy="1962150"/>
            </a:xfrm>
            <a:custGeom>
              <a:avLst/>
              <a:gdLst/>
              <a:ahLst/>
              <a:cxnLst/>
              <a:rect l="l" t="t" r="r" b="b"/>
              <a:pathLst>
                <a:path w="1894204" h="1962150">
                  <a:moveTo>
                    <a:pt x="0" y="315717"/>
                  </a:moveTo>
                  <a:lnTo>
                    <a:pt x="3422" y="269063"/>
                  </a:lnTo>
                  <a:lnTo>
                    <a:pt x="13365" y="224534"/>
                  </a:lnTo>
                  <a:lnTo>
                    <a:pt x="29338" y="182618"/>
                  </a:lnTo>
                  <a:lnTo>
                    <a:pt x="50853" y="143805"/>
                  </a:lnTo>
                  <a:lnTo>
                    <a:pt x="77422" y="108583"/>
                  </a:lnTo>
                  <a:lnTo>
                    <a:pt x="108556" y="77440"/>
                  </a:lnTo>
                  <a:lnTo>
                    <a:pt x="143766" y="50863"/>
                  </a:lnTo>
                  <a:lnTo>
                    <a:pt x="182563" y="29343"/>
                  </a:lnTo>
                  <a:lnTo>
                    <a:pt x="224458" y="13367"/>
                  </a:lnTo>
                  <a:lnTo>
                    <a:pt x="268963" y="3423"/>
                  </a:lnTo>
                  <a:lnTo>
                    <a:pt x="315589" y="0"/>
                  </a:lnTo>
                  <a:lnTo>
                    <a:pt x="1578345" y="0"/>
                  </a:lnTo>
                  <a:lnTo>
                    <a:pt x="1624972" y="3423"/>
                  </a:lnTo>
                  <a:lnTo>
                    <a:pt x="1669477" y="13367"/>
                  </a:lnTo>
                  <a:lnTo>
                    <a:pt x="1711372" y="29343"/>
                  </a:lnTo>
                  <a:lnTo>
                    <a:pt x="1750169" y="50863"/>
                  </a:lnTo>
                  <a:lnTo>
                    <a:pt x="1785379" y="77440"/>
                  </a:lnTo>
                  <a:lnTo>
                    <a:pt x="1816512" y="108583"/>
                  </a:lnTo>
                  <a:lnTo>
                    <a:pt x="1843081" y="143805"/>
                  </a:lnTo>
                  <a:lnTo>
                    <a:pt x="1864597" y="182618"/>
                  </a:lnTo>
                  <a:lnTo>
                    <a:pt x="1880570" y="224534"/>
                  </a:lnTo>
                  <a:lnTo>
                    <a:pt x="1890512" y="269063"/>
                  </a:lnTo>
                  <a:lnTo>
                    <a:pt x="1893935" y="315717"/>
                  </a:lnTo>
                  <a:lnTo>
                    <a:pt x="1893935" y="1646276"/>
                  </a:lnTo>
                  <a:lnTo>
                    <a:pt x="1890512" y="1692921"/>
                  </a:lnTo>
                  <a:lnTo>
                    <a:pt x="1880570" y="1737443"/>
                  </a:lnTo>
                  <a:lnTo>
                    <a:pt x="1864597" y="1779351"/>
                  </a:lnTo>
                  <a:lnTo>
                    <a:pt x="1843081" y="1818158"/>
                  </a:lnTo>
                  <a:lnTo>
                    <a:pt x="1816512" y="1853376"/>
                  </a:lnTo>
                  <a:lnTo>
                    <a:pt x="1785379" y="1884516"/>
                  </a:lnTo>
                  <a:lnTo>
                    <a:pt x="1750169" y="1911089"/>
                  </a:lnTo>
                  <a:lnTo>
                    <a:pt x="1711372" y="1932607"/>
                  </a:lnTo>
                  <a:lnTo>
                    <a:pt x="1669477" y="1948582"/>
                  </a:lnTo>
                  <a:lnTo>
                    <a:pt x="1624972" y="1958525"/>
                  </a:lnTo>
                  <a:lnTo>
                    <a:pt x="1578345" y="1961948"/>
                  </a:lnTo>
                  <a:lnTo>
                    <a:pt x="315589" y="1961948"/>
                  </a:lnTo>
                  <a:lnTo>
                    <a:pt x="268963" y="1958525"/>
                  </a:lnTo>
                  <a:lnTo>
                    <a:pt x="224458" y="1948582"/>
                  </a:lnTo>
                  <a:lnTo>
                    <a:pt x="182563" y="1932607"/>
                  </a:lnTo>
                  <a:lnTo>
                    <a:pt x="143766" y="1911089"/>
                  </a:lnTo>
                  <a:lnTo>
                    <a:pt x="108556" y="1884516"/>
                  </a:lnTo>
                  <a:lnTo>
                    <a:pt x="77422" y="1853376"/>
                  </a:lnTo>
                  <a:lnTo>
                    <a:pt x="50853" y="1818158"/>
                  </a:lnTo>
                  <a:lnTo>
                    <a:pt x="29338" y="1779351"/>
                  </a:lnTo>
                  <a:lnTo>
                    <a:pt x="13365" y="1737443"/>
                  </a:lnTo>
                  <a:lnTo>
                    <a:pt x="3422" y="1692921"/>
                  </a:lnTo>
                  <a:lnTo>
                    <a:pt x="0" y="1646276"/>
                  </a:lnTo>
                  <a:lnTo>
                    <a:pt x="0" y="315717"/>
                  </a:lnTo>
                  <a:close/>
                </a:path>
              </a:pathLst>
            </a:custGeom>
            <a:ln w="12700">
              <a:solidFill>
                <a:srgbClr val="AF5C04"/>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2038350" y="1933575"/>
              <a:ext cx="4838684" cy="2886075"/>
            </a:xfrm>
            <a:prstGeom prst="rect">
              <a:avLst/>
            </a:prstGeom>
          </p:spPr>
        </p:pic>
        <p:pic>
          <p:nvPicPr>
            <p:cNvPr id="7" name="object 7"/>
            <p:cNvPicPr/>
            <p:nvPr/>
          </p:nvPicPr>
          <p:blipFill>
            <a:blip r:embed="rId4" cstate="print"/>
            <a:stretch>
              <a:fillRect/>
            </a:stretch>
          </p:blipFill>
          <p:spPr>
            <a:xfrm>
              <a:off x="2053462" y="1944663"/>
              <a:ext cx="4750064" cy="2808984"/>
            </a:xfrm>
            <a:prstGeom prst="rect">
              <a:avLst/>
            </a:prstGeom>
          </p:spPr>
        </p:pic>
        <p:sp>
          <p:nvSpPr>
            <p:cNvPr id="8" name="object 8"/>
            <p:cNvSpPr/>
            <p:nvPr/>
          </p:nvSpPr>
          <p:spPr>
            <a:xfrm>
              <a:off x="2456175" y="3944947"/>
              <a:ext cx="1669414" cy="777240"/>
            </a:xfrm>
            <a:custGeom>
              <a:avLst/>
              <a:gdLst/>
              <a:ahLst/>
              <a:cxnLst/>
              <a:rect l="l" t="t" r="r" b="b"/>
              <a:pathLst>
                <a:path w="1669414" h="777239">
                  <a:moveTo>
                    <a:pt x="0" y="777084"/>
                  </a:moveTo>
                  <a:lnTo>
                    <a:pt x="1669292" y="777084"/>
                  </a:lnTo>
                  <a:lnTo>
                    <a:pt x="1669292" y="0"/>
                  </a:lnTo>
                  <a:lnTo>
                    <a:pt x="0" y="0"/>
                  </a:lnTo>
                  <a:lnTo>
                    <a:pt x="0" y="777084"/>
                  </a:lnTo>
                  <a:close/>
                </a:path>
              </a:pathLst>
            </a:custGeom>
            <a:ln w="12700">
              <a:solidFill>
                <a:srgbClr val="AF5C04"/>
              </a:solidFill>
            </a:ln>
          </p:spPr>
          <p:txBody>
            <a:bodyPr wrap="square" lIns="0" tIns="0" rIns="0" bIns="0" rtlCol="0"/>
            <a:lstStyle/>
            <a:p>
              <a:endParaRPr sz="2400"/>
            </a:p>
          </p:txBody>
        </p:sp>
        <p:sp>
          <p:nvSpPr>
            <p:cNvPr id="9" name="object 9"/>
            <p:cNvSpPr/>
            <p:nvPr/>
          </p:nvSpPr>
          <p:spPr>
            <a:xfrm>
              <a:off x="4125468" y="4265426"/>
              <a:ext cx="2860675" cy="76200"/>
            </a:xfrm>
            <a:custGeom>
              <a:avLst/>
              <a:gdLst/>
              <a:ahLst/>
              <a:cxnLst/>
              <a:rect l="l" t="t" r="r" b="b"/>
              <a:pathLst>
                <a:path w="2860675" h="76200">
                  <a:moveTo>
                    <a:pt x="2783982" y="0"/>
                  </a:moveTo>
                  <a:lnTo>
                    <a:pt x="2783982" y="76200"/>
                  </a:lnTo>
                  <a:lnTo>
                    <a:pt x="2841132" y="47625"/>
                  </a:lnTo>
                  <a:lnTo>
                    <a:pt x="2796671" y="47625"/>
                  </a:lnTo>
                  <a:lnTo>
                    <a:pt x="2796671" y="28575"/>
                  </a:lnTo>
                  <a:lnTo>
                    <a:pt x="2841132" y="28575"/>
                  </a:lnTo>
                  <a:lnTo>
                    <a:pt x="2783982" y="0"/>
                  </a:lnTo>
                  <a:close/>
                </a:path>
                <a:path w="2860675" h="76200">
                  <a:moveTo>
                    <a:pt x="2783982" y="28575"/>
                  </a:moveTo>
                  <a:lnTo>
                    <a:pt x="0" y="28575"/>
                  </a:lnTo>
                  <a:lnTo>
                    <a:pt x="0" y="47625"/>
                  </a:lnTo>
                  <a:lnTo>
                    <a:pt x="2783982" y="47625"/>
                  </a:lnTo>
                  <a:lnTo>
                    <a:pt x="2783982" y="28575"/>
                  </a:lnTo>
                  <a:close/>
                </a:path>
                <a:path w="2860675" h="76200">
                  <a:moveTo>
                    <a:pt x="2841132" y="28575"/>
                  </a:moveTo>
                  <a:lnTo>
                    <a:pt x="2796671" y="28575"/>
                  </a:lnTo>
                  <a:lnTo>
                    <a:pt x="2796671" y="47625"/>
                  </a:lnTo>
                  <a:lnTo>
                    <a:pt x="2841132" y="47625"/>
                  </a:lnTo>
                  <a:lnTo>
                    <a:pt x="2860182" y="38100"/>
                  </a:lnTo>
                  <a:lnTo>
                    <a:pt x="2841132" y="28575"/>
                  </a:lnTo>
                  <a:close/>
                </a:path>
              </a:pathLst>
            </a:custGeom>
            <a:solidFill>
              <a:srgbClr val="F07F09"/>
            </a:solidFill>
          </p:spPr>
          <p:txBody>
            <a:bodyPr wrap="square" lIns="0" tIns="0" rIns="0" bIns="0" rtlCol="0"/>
            <a:lstStyle/>
            <a:p>
              <a:endParaRPr sz="2400"/>
            </a:p>
          </p:txBody>
        </p:sp>
      </p:grpSp>
      <p:grpSp>
        <p:nvGrpSpPr>
          <p:cNvPr id="10" name="object 10"/>
          <p:cNvGrpSpPr/>
          <p:nvPr/>
        </p:nvGrpSpPr>
        <p:grpSpPr>
          <a:xfrm>
            <a:off x="711201" y="1092179"/>
            <a:ext cx="10452100" cy="1181100"/>
            <a:chOff x="533400" y="819134"/>
            <a:chExt cx="7839075" cy="885825"/>
          </a:xfrm>
        </p:grpSpPr>
        <p:pic>
          <p:nvPicPr>
            <p:cNvPr id="11" name="object 11"/>
            <p:cNvPicPr/>
            <p:nvPr/>
          </p:nvPicPr>
          <p:blipFill>
            <a:blip r:embed="rId5" cstate="print"/>
            <a:stretch>
              <a:fillRect/>
            </a:stretch>
          </p:blipFill>
          <p:spPr>
            <a:xfrm>
              <a:off x="533400" y="819134"/>
              <a:ext cx="7839075" cy="885825"/>
            </a:xfrm>
            <a:prstGeom prst="rect">
              <a:avLst/>
            </a:prstGeom>
          </p:spPr>
        </p:pic>
        <p:sp>
          <p:nvSpPr>
            <p:cNvPr id="12" name="object 12"/>
            <p:cNvSpPr/>
            <p:nvPr/>
          </p:nvSpPr>
          <p:spPr>
            <a:xfrm>
              <a:off x="552891" y="839967"/>
              <a:ext cx="7740650" cy="787400"/>
            </a:xfrm>
            <a:custGeom>
              <a:avLst/>
              <a:gdLst/>
              <a:ahLst/>
              <a:cxnLst/>
              <a:rect l="l" t="t" r="r" b="b"/>
              <a:pathLst>
                <a:path w="7740650" h="787400">
                  <a:moveTo>
                    <a:pt x="7609408" y="0"/>
                  </a:moveTo>
                  <a:lnTo>
                    <a:pt x="131146" y="0"/>
                  </a:lnTo>
                  <a:lnTo>
                    <a:pt x="80099" y="10300"/>
                  </a:lnTo>
                  <a:lnTo>
                    <a:pt x="38413" y="38400"/>
                  </a:lnTo>
                  <a:lnTo>
                    <a:pt x="10306" y="80097"/>
                  </a:lnTo>
                  <a:lnTo>
                    <a:pt x="0" y="131185"/>
                  </a:lnTo>
                  <a:lnTo>
                    <a:pt x="0" y="655716"/>
                  </a:lnTo>
                  <a:lnTo>
                    <a:pt x="10306" y="706734"/>
                  </a:lnTo>
                  <a:lnTo>
                    <a:pt x="38413" y="748394"/>
                  </a:lnTo>
                  <a:lnTo>
                    <a:pt x="80099" y="776481"/>
                  </a:lnTo>
                  <a:lnTo>
                    <a:pt x="131146" y="786780"/>
                  </a:lnTo>
                  <a:lnTo>
                    <a:pt x="7609408" y="786780"/>
                  </a:lnTo>
                  <a:lnTo>
                    <a:pt x="7660426" y="776481"/>
                  </a:lnTo>
                  <a:lnTo>
                    <a:pt x="7702086" y="748394"/>
                  </a:lnTo>
                  <a:lnTo>
                    <a:pt x="7730173" y="706734"/>
                  </a:lnTo>
                  <a:lnTo>
                    <a:pt x="7740472" y="655716"/>
                  </a:lnTo>
                  <a:lnTo>
                    <a:pt x="7740472" y="131185"/>
                  </a:lnTo>
                  <a:lnTo>
                    <a:pt x="7730173" y="80097"/>
                  </a:lnTo>
                  <a:lnTo>
                    <a:pt x="7702086" y="38400"/>
                  </a:lnTo>
                  <a:lnTo>
                    <a:pt x="7660426" y="10300"/>
                  </a:lnTo>
                  <a:lnTo>
                    <a:pt x="7609408" y="0"/>
                  </a:lnTo>
                  <a:close/>
                </a:path>
              </a:pathLst>
            </a:custGeom>
            <a:solidFill>
              <a:srgbClr val="FFFFFF"/>
            </a:solidFill>
          </p:spPr>
          <p:txBody>
            <a:bodyPr wrap="square" lIns="0" tIns="0" rIns="0" bIns="0" rtlCol="0"/>
            <a:lstStyle/>
            <a:p>
              <a:endParaRPr sz="2400"/>
            </a:p>
          </p:txBody>
        </p:sp>
        <p:sp>
          <p:nvSpPr>
            <p:cNvPr id="13" name="object 13"/>
            <p:cNvSpPr/>
            <p:nvPr/>
          </p:nvSpPr>
          <p:spPr>
            <a:xfrm>
              <a:off x="552891" y="839967"/>
              <a:ext cx="7740650" cy="787400"/>
            </a:xfrm>
            <a:custGeom>
              <a:avLst/>
              <a:gdLst/>
              <a:ahLst/>
              <a:cxnLst/>
              <a:rect l="l" t="t" r="r" b="b"/>
              <a:pathLst>
                <a:path w="7740650" h="787400">
                  <a:moveTo>
                    <a:pt x="0" y="131185"/>
                  </a:moveTo>
                  <a:lnTo>
                    <a:pt x="10306" y="80097"/>
                  </a:lnTo>
                  <a:lnTo>
                    <a:pt x="38413" y="38400"/>
                  </a:lnTo>
                  <a:lnTo>
                    <a:pt x="80099" y="10300"/>
                  </a:lnTo>
                  <a:lnTo>
                    <a:pt x="131146" y="0"/>
                  </a:lnTo>
                  <a:lnTo>
                    <a:pt x="7609408" y="0"/>
                  </a:lnTo>
                  <a:lnTo>
                    <a:pt x="7660426" y="10300"/>
                  </a:lnTo>
                  <a:lnTo>
                    <a:pt x="7702086" y="38400"/>
                  </a:lnTo>
                  <a:lnTo>
                    <a:pt x="7730173" y="80097"/>
                  </a:lnTo>
                  <a:lnTo>
                    <a:pt x="7740472" y="131185"/>
                  </a:lnTo>
                  <a:lnTo>
                    <a:pt x="7740472" y="655716"/>
                  </a:lnTo>
                  <a:lnTo>
                    <a:pt x="7730173" y="706734"/>
                  </a:lnTo>
                  <a:lnTo>
                    <a:pt x="7702086" y="748394"/>
                  </a:lnTo>
                  <a:lnTo>
                    <a:pt x="7660426" y="776481"/>
                  </a:lnTo>
                  <a:lnTo>
                    <a:pt x="7609408" y="786780"/>
                  </a:lnTo>
                  <a:lnTo>
                    <a:pt x="131146" y="786780"/>
                  </a:lnTo>
                  <a:lnTo>
                    <a:pt x="80099" y="776481"/>
                  </a:lnTo>
                  <a:lnTo>
                    <a:pt x="38413" y="748394"/>
                  </a:lnTo>
                  <a:lnTo>
                    <a:pt x="10306" y="706734"/>
                  </a:lnTo>
                  <a:lnTo>
                    <a:pt x="0" y="655716"/>
                  </a:lnTo>
                  <a:lnTo>
                    <a:pt x="0" y="131185"/>
                  </a:lnTo>
                  <a:close/>
                </a:path>
              </a:pathLst>
            </a:custGeom>
            <a:ln w="12700">
              <a:solidFill>
                <a:srgbClr val="AF5C04"/>
              </a:solidFill>
            </a:ln>
          </p:spPr>
          <p:txBody>
            <a:bodyPr wrap="square" lIns="0" tIns="0" rIns="0" bIns="0" rtlCol="0"/>
            <a:lstStyle/>
            <a:p>
              <a:endParaRPr sz="2400"/>
            </a:p>
          </p:txBody>
        </p:sp>
      </p:grpSp>
      <p:sp>
        <p:nvSpPr>
          <p:cNvPr id="14" name="object 14"/>
          <p:cNvSpPr txBox="1">
            <a:spLocks noGrp="1"/>
          </p:cNvSpPr>
          <p:nvPr>
            <p:ph type="title"/>
          </p:nvPr>
        </p:nvSpPr>
        <p:spPr>
          <a:xfrm>
            <a:off x="341207" y="250786"/>
            <a:ext cx="6383020"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15" name="object 15"/>
          <p:cNvSpPr txBox="1"/>
          <p:nvPr/>
        </p:nvSpPr>
        <p:spPr>
          <a:xfrm>
            <a:off x="1243336" y="1320033"/>
            <a:ext cx="9421707" cy="570242"/>
          </a:xfrm>
          <a:prstGeom prst="rect">
            <a:avLst/>
          </a:prstGeom>
        </p:spPr>
        <p:txBody>
          <a:bodyPr vert="horz" wrap="square" lIns="0" tIns="31327" rIns="0" bIns="0" rtlCol="0">
            <a:spAutoFit/>
          </a:bodyPr>
          <a:lstStyle/>
          <a:p>
            <a:pPr marL="321725" marR="6773" indent="-305639">
              <a:lnSpc>
                <a:spcPts val="2107"/>
              </a:lnSpc>
              <a:spcBef>
                <a:spcPts val="247"/>
              </a:spcBef>
            </a:pPr>
            <a:r>
              <a:rPr dirty="0">
                <a:solidFill>
                  <a:srgbClr val="3F3F3F"/>
                </a:solidFill>
                <a:latin typeface="Calibri"/>
                <a:cs typeface="Calibri"/>
              </a:rPr>
              <a:t>After</a:t>
            </a:r>
            <a:r>
              <a:rPr spc="-40" dirty="0">
                <a:solidFill>
                  <a:srgbClr val="3F3F3F"/>
                </a:solidFill>
                <a:latin typeface="Calibri"/>
                <a:cs typeface="Calibri"/>
              </a:rPr>
              <a:t> </a:t>
            </a:r>
            <a:r>
              <a:rPr spc="-20" dirty="0">
                <a:solidFill>
                  <a:srgbClr val="3F3F3F"/>
                </a:solidFill>
                <a:latin typeface="Calibri"/>
                <a:cs typeface="Calibri"/>
              </a:rPr>
              <a:t>this</a:t>
            </a:r>
            <a:r>
              <a:rPr spc="93" dirty="0">
                <a:solidFill>
                  <a:srgbClr val="3F3F3F"/>
                </a:solidFill>
                <a:latin typeface="Calibri"/>
                <a:cs typeface="Calibri"/>
              </a:rPr>
              <a:t> </a:t>
            </a:r>
            <a:r>
              <a:rPr spc="-13" dirty="0">
                <a:solidFill>
                  <a:srgbClr val="3F3F3F"/>
                </a:solidFill>
                <a:latin typeface="Calibri"/>
                <a:cs typeface="Calibri"/>
              </a:rPr>
              <a:t>step,</a:t>
            </a:r>
            <a:r>
              <a:rPr spc="-53" dirty="0">
                <a:solidFill>
                  <a:srgbClr val="3F3F3F"/>
                </a:solidFill>
                <a:latin typeface="Calibri"/>
                <a:cs typeface="Calibri"/>
              </a:rPr>
              <a:t> </a:t>
            </a:r>
            <a:r>
              <a:rPr spc="-7" dirty="0">
                <a:solidFill>
                  <a:srgbClr val="3F3F3F"/>
                </a:solidFill>
                <a:latin typeface="Calibri"/>
                <a:cs typeface="Calibri"/>
              </a:rPr>
              <a:t>see </a:t>
            </a:r>
            <a:r>
              <a:rPr spc="-20" dirty="0">
                <a:solidFill>
                  <a:srgbClr val="3F3F3F"/>
                </a:solidFill>
                <a:latin typeface="Calibri"/>
                <a:cs typeface="Calibri"/>
              </a:rPr>
              <a:t>the</a:t>
            </a:r>
            <a:r>
              <a:rPr spc="100" dirty="0">
                <a:solidFill>
                  <a:srgbClr val="3F3F3F"/>
                </a:solidFill>
                <a:latin typeface="Calibri"/>
                <a:cs typeface="Calibri"/>
              </a:rPr>
              <a:t> </a:t>
            </a:r>
            <a:r>
              <a:rPr spc="-7" dirty="0">
                <a:solidFill>
                  <a:srgbClr val="3F3F3F"/>
                </a:solidFill>
                <a:latin typeface="Calibri"/>
                <a:cs typeface="Calibri"/>
              </a:rPr>
              <a:t>status</a:t>
            </a:r>
            <a:r>
              <a:rPr spc="-113" dirty="0">
                <a:solidFill>
                  <a:srgbClr val="3F3F3F"/>
                </a:solidFill>
                <a:latin typeface="Calibri"/>
                <a:cs typeface="Calibri"/>
              </a:rPr>
              <a:t> </a:t>
            </a:r>
            <a:r>
              <a:rPr spc="20" dirty="0">
                <a:solidFill>
                  <a:srgbClr val="3F3F3F"/>
                </a:solidFill>
                <a:latin typeface="Calibri"/>
                <a:cs typeface="Calibri"/>
              </a:rPr>
              <a:t>of</a:t>
            </a:r>
            <a:r>
              <a:rPr spc="-60" dirty="0">
                <a:solidFill>
                  <a:srgbClr val="3F3F3F"/>
                </a:solidFill>
                <a:latin typeface="Calibri"/>
                <a:cs typeface="Calibri"/>
              </a:rPr>
              <a:t> </a:t>
            </a:r>
            <a:r>
              <a:rPr spc="7" dirty="0">
                <a:solidFill>
                  <a:srgbClr val="3F3F3F"/>
                </a:solidFill>
                <a:latin typeface="Calibri"/>
                <a:cs typeface="Calibri"/>
              </a:rPr>
              <a:t>you</a:t>
            </a:r>
            <a:r>
              <a:rPr spc="-47" dirty="0">
                <a:solidFill>
                  <a:srgbClr val="3F3F3F"/>
                </a:solidFill>
                <a:latin typeface="Calibri"/>
                <a:cs typeface="Calibri"/>
              </a:rPr>
              <a:t> </a:t>
            </a:r>
            <a:r>
              <a:rPr spc="13" dirty="0">
                <a:solidFill>
                  <a:srgbClr val="3F3F3F"/>
                </a:solidFill>
                <a:latin typeface="Calibri"/>
                <a:cs typeface="Calibri"/>
              </a:rPr>
              <a:t>local</a:t>
            </a:r>
            <a:r>
              <a:rPr spc="-120" dirty="0">
                <a:solidFill>
                  <a:srgbClr val="3F3F3F"/>
                </a:solidFill>
                <a:latin typeface="Calibri"/>
                <a:cs typeface="Calibri"/>
              </a:rPr>
              <a:t> </a:t>
            </a:r>
            <a:r>
              <a:rPr spc="-7" dirty="0">
                <a:solidFill>
                  <a:srgbClr val="3F3F3F"/>
                </a:solidFill>
                <a:latin typeface="Calibri"/>
                <a:cs typeface="Calibri"/>
              </a:rPr>
              <a:t>repository</a:t>
            </a:r>
            <a:r>
              <a:rPr spc="-20" dirty="0">
                <a:solidFill>
                  <a:srgbClr val="3F3F3F"/>
                </a:solidFill>
                <a:latin typeface="Calibri"/>
                <a:cs typeface="Calibri"/>
              </a:rPr>
              <a:t> </a:t>
            </a:r>
            <a:r>
              <a:rPr spc="7" dirty="0">
                <a:solidFill>
                  <a:srgbClr val="3F3F3F"/>
                </a:solidFill>
                <a:latin typeface="Calibri"/>
                <a:cs typeface="Calibri"/>
              </a:rPr>
              <a:t>you</a:t>
            </a:r>
            <a:r>
              <a:rPr spc="-47" dirty="0">
                <a:solidFill>
                  <a:srgbClr val="3F3F3F"/>
                </a:solidFill>
                <a:latin typeface="Calibri"/>
                <a:cs typeface="Calibri"/>
              </a:rPr>
              <a:t> </a:t>
            </a:r>
            <a:r>
              <a:rPr spc="20" dirty="0">
                <a:solidFill>
                  <a:srgbClr val="3F3F3F"/>
                </a:solidFill>
                <a:latin typeface="Calibri"/>
                <a:cs typeface="Calibri"/>
              </a:rPr>
              <a:t>can</a:t>
            </a:r>
            <a:r>
              <a:rPr spc="-53" dirty="0">
                <a:solidFill>
                  <a:srgbClr val="3F3F3F"/>
                </a:solidFill>
                <a:latin typeface="Calibri"/>
                <a:cs typeface="Calibri"/>
              </a:rPr>
              <a:t> </a:t>
            </a:r>
            <a:r>
              <a:rPr spc="-7" dirty="0">
                <a:solidFill>
                  <a:srgbClr val="3F3F3F"/>
                </a:solidFill>
                <a:latin typeface="Calibri"/>
                <a:cs typeface="Calibri"/>
              </a:rPr>
              <a:t>see </a:t>
            </a:r>
            <a:r>
              <a:rPr spc="-20" dirty="0">
                <a:solidFill>
                  <a:srgbClr val="3F3F3F"/>
                </a:solidFill>
                <a:latin typeface="Calibri"/>
                <a:cs typeface="Calibri"/>
              </a:rPr>
              <a:t>the</a:t>
            </a:r>
            <a:r>
              <a:rPr spc="100" dirty="0">
                <a:solidFill>
                  <a:srgbClr val="3F3F3F"/>
                </a:solidFill>
                <a:latin typeface="Calibri"/>
                <a:cs typeface="Calibri"/>
              </a:rPr>
              <a:t> </a:t>
            </a:r>
            <a:r>
              <a:rPr dirty="0">
                <a:solidFill>
                  <a:srgbClr val="3F3F3F"/>
                </a:solidFill>
                <a:latin typeface="Calibri"/>
                <a:cs typeface="Calibri"/>
              </a:rPr>
              <a:t>file</a:t>
            </a:r>
            <a:r>
              <a:rPr spc="-107" dirty="0">
                <a:solidFill>
                  <a:srgbClr val="3F3F3F"/>
                </a:solidFill>
                <a:latin typeface="Calibri"/>
                <a:cs typeface="Calibri"/>
              </a:rPr>
              <a:t> </a:t>
            </a:r>
            <a:r>
              <a:rPr spc="-13" dirty="0">
                <a:solidFill>
                  <a:srgbClr val="3F3F3F"/>
                </a:solidFill>
                <a:latin typeface="Calibri"/>
                <a:cs typeface="Calibri"/>
              </a:rPr>
              <a:t>in</a:t>
            </a:r>
            <a:r>
              <a:rPr spc="53" dirty="0">
                <a:solidFill>
                  <a:srgbClr val="3F3F3F"/>
                </a:solidFill>
                <a:latin typeface="Calibri"/>
                <a:cs typeface="Calibri"/>
              </a:rPr>
              <a:t> </a:t>
            </a:r>
            <a:r>
              <a:rPr spc="7" dirty="0">
                <a:solidFill>
                  <a:srgbClr val="3F3F3F"/>
                </a:solidFill>
                <a:latin typeface="Calibri"/>
                <a:cs typeface="Calibri"/>
              </a:rPr>
              <a:t>conflict</a:t>
            </a:r>
            <a:r>
              <a:rPr spc="-113" dirty="0">
                <a:solidFill>
                  <a:srgbClr val="3F3F3F"/>
                </a:solidFill>
                <a:latin typeface="Calibri"/>
                <a:cs typeface="Calibri"/>
              </a:rPr>
              <a:t> </a:t>
            </a:r>
            <a:r>
              <a:rPr spc="-7" dirty="0">
                <a:solidFill>
                  <a:srgbClr val="3F3F3F"/>
                </a:solidFill>
                <a:latin typeface="Calibri"/>
                <a:cs typeface="Calibri"/>
              </a:rPr>
              <a:t>has</a:t>
            </a:r>
            <a:r>
              <a:rPr spc="-13" dirty="0">
                <a:solidFill>
                  <a:srgbClr val="3F3F3F"/>
                </a:solidFill>
                <a:latin typeface="Calibri"/>
                <a:cs typeface="Calibri"/>
              </a:rPr>
              <a:t> been</a:t>
            </a:r>
            <a:r>
              <a:rPr spc="53" dirty="0">
                <a:solidFill>
                  <a:srgbClr val="3F3F3F"/>
                </a:solidFill>
                <a:latin typeface="Calibri"/>
                <a:cs typeface="Calibri"/>
              </a:rPr>
              <a:t> </a:t>
            </a:r>
            <a:r>
              <a:rPr spc="-7" dirty="0">
                <a:solidFill>
                  <a:srgbClr val="3F3F3F"/>
                </a:solidFill>
                <a:latin typeface="Calibri"/>
                <a:cs typeface="Calibri"/>
              </a:rPr>
              <a:t>modified </a:t>
            </a:r>
            <a:r>
              <a:rPr spc="-387" dirty="0">
                <a:solidFill>
                  <a:srgbClr val="3F3F3F"/>
                </a:solidFill>
                <a:latin typeface="Calibri"/>
                <a:cs typeface="Calibri"/>
              </a:rPr>
              <a:t> </a:t>
            </a:r>
            <a:r>
              <a:rPr spc="-7" dirty="0">
                <a:solidFill>
                  <a:srgbClr val="3F3F3F"/>
                </a:solidFill>
                <a:latin typeface="Calibri"/>
                <a:cs typeface="Calibri"/>
              </a:rPr>
              <a:t>successfully</a:t>
            </a:r>
            <a:r>
              <a:rPr spc="-20" dirty="0">
                <a:solidFill>
                  <a:srgbClr val="3F3F3F"/>
                </a:solidFill>
                <a:latin typeface="Calibri"/>
                <a:cs typeface="Calibri"/>
              </a:rPr>
              <a:t> </a:t>
            </a:r>
            <a:r>
              <a:rPr spc="-7" dirty="0">
                <a:solidFill>
                  <a:srgbClr val="3F3F3F"/>
                </a:solidFill>
                <a:latin typeface="Calibri"/>
                <a:cs typeface="Calibri"/>
              </a:rPr>
              <a:t>and</a:t>
            </a:r>
            <a:r>
              <a:rPr spc="47" dirty="0">
                <a:solidFill>
                  <a:srgbClr val="3F3F3F"/>
                </a:solidFill>
                <a:latin typeface="Calibri"/>
                <a:cs typeface="Calibri"/>
              </a:rPr>
              <a:t> </a:t>
            </a:r>
            <a:r>
              <a:rPr spc="-13" dirty="0">
                <a:solidFill>
                  <a:srgbClr val="3F3F3F"/>
                </a:solidFill>
                <a:latin typeface="Calibri"/>
                <a:cs typeface="Calibri"/>
              </a:rPr>
              <a:t>is</a:t>
            </a:r>
            <a:r>
              <a:rPr spc="-7" dirty="0">
                <a:solidFill>
                  <a:srgbClr val="3F3F3F"/>
                </a:solidFill>
                <a:latin typeface="Calibri"/>
                <a:cs typeface="Calibri"/>
              </a:rPr>
              <a:t> </a:t>
            </a:r>
            <a:r>
              <a:rPr spc="-20" dirty="0">
                <a:solidFill>
                  <a:srgbClr val="3F3F3F"/>
                </a:solidFill>
                <a:latin typeface="Calibri"/>
                <a:cs typeface="Calibri"/>
              </a:rPr>
              <a:t>merged</a:t>
            </a:r>
            <a:r>
              <a:rPr spc="47" dirty="0">
                <a:solidFill>
                  <a:srgbClr val="3F3F3F"/>
                </a:solidFill>
                <a:latin typeface="Calibri"/>
                <a:cs typeface="Calibri"/>
              </a:rPr>
              <a:t> </a:t>
            </a:r>
            <a:r>
              <a:rPr spc="-7" dirty="0">
                <a:solidFill>
                  <a:srgbClr val="3F3F3F"/>
                </a:solidFill>
                <a:latin typeface="Calibri"/>
                <a:cs typeface="Calibri"/>
              </a:rPr>
              <a:t>with</a:t>
            </a:r>
            <a:r>
              <a:rPr spc="40" dirty="0">
                <a:solidFill>
                  <a:srgbClr val="3F3F3F"/>
                </a:solidFill>
                <a:latin typeface="Calibri"/>
                <a:cs typeface="Calibri"/>
              </a:rPr>
              <a:t> </a:t>
            </a:r>
            <a:r>
              <a:rPr spc="-40" dirty="0">
                <a:solidFill>
                  <a:srgbClr val="3F3F3F"/>
                </a:solidFill>
                <a:latin typeface="Calibri"/>
                <a:cs typeface="Calibri"/>
              </a:rPr>
              <a:t>master.</a:t>
            </a:r>
            <a:r>
              <a:rPr spc="-60" dirty="0">
                <a:solidFill>
                  <a:srgbClr val="3F3F3F"/>
                </a:solidFill>
                <a:latin typeface="Calibri"/>
                <a:cs typeface="Calibri"/>
              </a:rPr>
              <a:t> </a:t>
            </a:r>
            <a:r>
              <a:rPr spc="-20" dirty="0">
                <a:solidFill>
                  <a:srgbClr val="3F3F3F"/>
                </a:solidFill>
                <a:latin typeface="Calibri"/>
                <a:cs typeface="Calibri"/>
              </a:rPr>
              <a:t>This</a:t>
            </a:r>
            <a:r>
              <a:rPr spc="87" dirty="0">
                <a:solidFill>
                  <a:srgbClr val="3F3F3F"/>
                </a:solidFill>
                <a:latin typeface="Calibri"/>
                <a:cs typeface="Calibri"/>
              </a:rPr>
              <a:t> </a:t>
            </a:r>
            <a:r>
              <a:rPr spc="-7" dirty="0">
                <a:solidFill>
                  <a:srgbClr val="3F3F3F"/>
                </a:solidFill>
                <a:latin typeface="Calibri"/>
                <a:cs typeface="Calibri"/>
              </a:rPr>
              <a:t>modified</a:t>
            </a:r>
            <a:r>
              <a:rPr spc="47" dirty="0">
                <a:solidFill>
                  <a:srgbClr val="3F3F3F"/>
                </a:solidFill>
                <a:latin typeface="Calibri"/>
                <a:cs typeface="Calibri"/>
              </a:rPr>
              <a:t> </a:t>
            </a:r>
            <a:r>
              <a:rPr dirty="0">
                <a:solidFill>
                  <a:srgbClr val="3F3F3F"/>
                </a:solidFill>
                <a:latin typeface="Calibri"/>
                <a:cs typeface="Calibri"/>
              </a:rPr>
              <a:t>file</a:t>
            </a:r>
            <a:r>
              <a:rPr spc="-100" dirty="0">
                <a:solidFill>
                  <a:srgbClr val="3F3F3F"/>
                </a:solidFill>
                <a:latin typeface="Calibri"/>
                <a:cs typeface="Calibri"/>
              </a:rPr>
              <a:t> </a:t>
            </a:r>
            <a:r>
              <a:rPr spc="20" dirty="0">
                <a:solidFill>
                  <a:srgbClr val="3F3F3F"/>
                </a:solidFill>
                <a:latin typeface="Calibri"/>
                <a:cs typeface="Calibri"/>
              </a:rPr>
              <a:t>can</a:t>
            </a:r>
            <a:r>
              <a:rPr spc="-60" dirty="0">
                <a:solidFill>
                  <a:srgbClr val="3F3F3F"/>
                </a:solidFill>
                <a:latin typeface="Calibri"/>
                <a:cs typeface="Calibri"/>
              </a:rPr>
              <a:t> </a:t>
            </a:r>
            <a:r>
              <a:rPr spc="-7" dirty="0">
                <a:solidFill>
                  <a:srgbClr val="3F3F3F"/>
                </a:solidFill>
                <a:latin typeface="Calibri"/>
                <a:cs typeface="Calibri"/>
              </a:rPr>
              <a:t>now</a:t>
            </a:r>
            <a:r>
              <a:rPr dirty="0">
                <a:solidFill>
                  <a:srgbClr val="3F3F3F"/>
                </a:solidFill>
                <a:latin typeface="Calibri"/>
                <a:cs typeface="Calibri"/>
              </a:rPr>
              <a:t> </a:t>
            </a:r>
            <a:r>
              <a:rPr spc="-27" dirty="0">
                <a:solidFill>
                  <a:srgbClr val="3F3F3F"/>
                </a:solidFill>
                <a:latin typeface="Calibri"/>
                <a:cs typeface="Calibri"/>
              </a:rPr>
              <a:t>be</a:t>
            </a:r>
            <a:r>
              <a:rPr dirty="0">
                <a:solidFill>
                  <a:srgbClr val="3F3F3F"/>
                </a:solidFill>
                <a:latin typeface="Calibri"/>
                <a:cs typeface="Calibri"/>
              </a:rPr>
              <a:t> </a:t>
            </a:r>
            <a:r>
              <a:rPr spc="-7" dirty="0">
                <a:solidFill>
                  <a:srgbClr val="3F3F3F"/>
                </a:solidFill>
                <a:latin typeface="Calibri"/>
                <a:cs typeface="Calibri"/>
              </a:rPr>
              <a:t>committed</a:t>
            </a:r>
            <a:r>
              <a:rPr spc="-47" dirty="0">
                <a:solidFill>
                  <a:srgbClr val="3F3F3F"/>
                </a:solidFill>
                <a:latin typeface="Calibri"/>
                <a:cs typeface="Calibri"/>
              </a:rPr>
              <a:t> </a:t>
            </a:r>
            <a:r>
              <a:rPr dirty="0">
                <a:solidFill>
                  <a:srgbClr val="3F3F3F"/>
                </a:solidFill>
                <a:latin typeface="Calibri"/>
                <a:cs typeface="Calibri"/>
              </a:rPr>
              <a:t>to</a:t>
            </a:r>
            <a:r>
              <a:rPr spc="40" dirty="0">
                <a:solidFill>
                  <a:srgbClr val="3F3F3F"/>
                </a:solidFill>
                <a:latin typeface="Calibri"/>
                <a:cs typeface="Calibri"/>
              </a:rPr>
              <a:t> </a:t>
            </a:r>
            <a:r>
              <a:rPr spc="-20" dirty="0">
                <a:solidFill>
                  <a:srgbClr val="3F3F3F"/>
                </a:solidFill>
                <a:latin typeface="Calibri"/>
                <a:cs typeface="Calibri"/>
              </a:rPr>
              <a:t>the</a:t>
            </a:r>
            <a:r>
              <a:rPr dirty="0">
                <a:solidFill>
                  <a:srgbClr val="3F3F3F"/>
                </a:solidFill>
                <a:latin typeface="Calibri"/>
                <a:cs typeface="Calibri"/>
              </a:rPr>
              <a:t> </a:t>
            </a:r>
            <a:r>
              <a:rPr spc="-7" dirty="0">
                <a:solidFill>
                  <a:srgbClr val="3F3F3F"/>
                </a:solidFill>
                <a:latin typeface="Calibri"/>
                <a:cs typeface="Calibri"/>
              </a:rPr>
              <a:t>master</a:t>
            </a:r>
            <a:endParaRPr>
              <a:latin typeface="Calibri"/>
              <a:cs typeface="Calibri"/>
            </a:endParaRPr>
          </a:p>
        </p:txBody>
      </p:sp>
      <p:sp>
        <p:nvSpPr>
          <p:cNvPr id="16" name="object 16"/>
          <p:cNvSpPr txBox="1"/>
          <p:nvPr/>
        </p:nvSpPr>
        <p:spPr>
          <a:xfrm>
            <a:off x="9569034" y="4031401"/>
            <a:ext cx="2078567" cy="2233090"/>
          </a:xfrm>
          <a:prstGeom prst="rect">
            <a:avLst/>
          </a:prstGeom>
        </p:spPr>
        <p:txBody>
          <a:bodyPr vert="horz" wrap="square" lIns="0" tIns="16933" rIns="0" bIns="0" rtlCol="0">
            <a:spAutoFit/>
          </a:bodyPr>
          <a:lstStyle/>
          <a:p>
            <a:pPr marL="16933" marR="6773">
              <a:spcBef>
                <a:spcPts val="133"/>
              </a:spcBef>
            </a:pPr>
            <a:r>
              <a:rPr spc="-13" dirty="0">
                <a:solidFill>
                  <a:srgbClr val="3F3F3F"/>
                </a:solidFill>
                <a:latin typeface="Calibri"/>
                <a:cs typeface="Calibri"/>
              </a:rPr>
              <a:t>There will</a:t>
            </a:r>
            <a:r>
              <a:rPr spc="67" dirty="0">
                <a:solidFill>
                  <a:srgbClr val="3F3F3F"/>
                </a:solidFill>
                <a:latin typeface="Calibri"/>
                <a:cs typeface="Calibri"/>
              </a:rPr>
              <a:t> </a:t>
            </a:r>
            <a:r>
              <a:rPr spc="-27" dirty="0">
                <a:solidFill>
                  <a:srgbClr val="3F3F3F"/>
                </a:solidFill>
                <a:latin typeface="Calibri"/>
                <a:cs typeface="Calibri"/>
              </a:rPr>
              <a:t>be</a:t>
            </a:r>
            <a:r>
              <a:rPr spc="-13" dirty="0">
                <a:solidFill>
                  <a:srgbClr val="3F3F3F"/>
                </a:solidFill>
                <a:latin typeface="Calibri"/>
                <a:cs typeface="Calibri"/>
              </a:rPr>
              <a:t> </a:t>
            </a:r>
            <a:r>
              <a:rPr spc="-7" dirty="0">
                <a:solidFill>
                  <a:srgbClr val="3F3F3F"/>
                </a:solidFill>
                <a:latin typeface="Calibri"/>
                <a:cs typeface="Calibri"/>
              </a:rPr>
              <a:t>some </a:t>
            </a:r>
            <a:r>
              <a:rPr dirty="0">
                <a:solidFill>
                  <a:srgbClr val="3F3F3F"/>
                </a:solidFill>
                <a:latin typeface="Calibri"/>
                <a:cs typeface="Calibri"/>
              </a:rPr>
              <a:t> other</a:t>
            </a:r>
            <a:r>
              <a:rPr spc="-67" dirty="0">
                <a:solidFill>
                  <a:srgbClr val="3F3F3F"/>
                </a:solidFill>
                <a:latin typeface="Calibri"/>
                <a:cs typeface="Calibri"/>
              </a:rPr>
              <a:t> </a:t>
            </a:r>
            <a:r>
              <a:rPr dirty="0">
                <a:solidFill>
                  <a:srgbClr val="3F3F3F"/>
                </a:solidFill>
                <a:latin typeface="Calibri"/>
                <a:cs typeface="Calibri"/>
              </a:rPr>
              <a:t>files</a:t>
            </a:r>
            <a:r>
              <a:rPr spc="-40" dirty="0">
                <a:solidFill>
                  <a:srgbClr val="3F3F3F"/>
                </a:solidFill>
                <a:latin typeface="Calibri"/>
                <a:cs typeface="Calibri"/>
              </a:rPr>
              <a:t> </a:t>
            </a:r>
            <a:r>
              <a:rPr spc="-7" dirty="0">
                <a:solidFill>
                  <a:srgbClr val="3F3F3F"/>
                </a:solidFill>
                <a:latin typeface="Calibri"/>
                <a:cs typeface="Calibri"/>
              </a:rPr>
              <a:t>which</a:t>
            </a:r>
            <a:r>
              <a:rPr spc="13" dirty="0">
                <a:solidFill>
                  <a:srgbClr val="3F3F3F"/>
                </a:solidFill>
                <a:latin typeface="Calibri"/>
                <a:cs typeface="Calibri"/>
              </a:rPr>
              <a:t> </a:t>
            </a:r>
            <a:r>
              <a:rPr spc="-13" dirty="0">
                <a:solidFill>
                  <a:srgbClr val="3F3F3F"/>
                </a:solidFill>
                <a:latin typeface="Calibri"/>
                <a:cs typeface="Calibri"/>
              </a:rPr>
              <a:t>have </a:t>
            </a:r>
            <a:r>
              <a:rPr spc="-387" dirty="0">
                <a:solidFill>
                  <a:srgbClr val="3F3F3F"/>
                </a:solidFill>
                <a:latin typeface="Calibri"/>
                <a:cs typeface="Calibri"/>
              </a:rPr>
              <a:t> </a:t>
            </a:r>
            <a:r>
              <a:rPr spc="-13" dirty="0">
                <a:solidFill>
                  <a:srgbClr val="3F3F3F"/>
                </a:solidFill>
                <a:latin typeface="Calibri"/>
                <a:cs typeface="Calibri"/>
              </a:rPr>
              <a:t>been </a:t>
            </a:r>
            <a:r>
              <a:rPr spc="-7" dirty="0">
                <a:solidFill>
                  <a:srgbClr val="3F3F3F"/>
                </a:solidFill>
                <a:latin typeface="Calibri"/>
                <a:cs typeface="Calibri"/>
              </a:rPr>
              <a:t>created, </a:t>
            </a:r>
            <a:r>
              <a:rPr spc="-13" dirty="0">
                <a:solidFill>
                  <a:srgbClr val="3F3F3F"/>
                </a:solidFill>
                <a:latin typeface="Calibri"/>
                <a:cs typeface="Calibri"/>
              </a:rPr>
              <a:t>these </a:t>
            </a:r>
            <a:r>
              <a:rPr spc="-7" dirty="0">
                <a:solidFill>
                  <a:srgbClr val="3F3F3F"/>
                </a:solidFill>
                <a:latin typeface="Calibri"/>
                <a:cs typeface="Calibri"/>
              </a:rPr>
              <a:t> </a:t>
            </a:r>
            <a:r>
              <a:rPr dirty="0">
                <a:solidFill>
                  <a:srgbClr val="3F3F3F"/>
                </a:solidFill>
                <a:latin typeface="Calibri"/>
                <a:cs typeface="Calibri"/>
              </a:rPr>
              <a:t>files are a </a:t>
            </a:r>
            <a:r>
              <a:rPr spc="7" dirty="0">
                <a:solidFill>
                  <a:srgbClr val="3F3F3F"/>
                </a:solidFill>
                <a:latin typeface="Calibri"/>
                <a:cs typeface="Calibri"/>
              </a:rPr>
              <a:t>copy </a:t>
            </a:r>
            <a:r>
              <a:rPr spc="20" dirty="0">
                <a:solidFill>
                  <a:srgbClr val="3F3F3F"/>
                </a:solidFill>
                <a:latin typeface="Calibri"/>
                <a:cs typeface="Calibri"/>
              </a:rPr>
              <a:t>of </a:t>
            </a:r>
            <a:r>
              <a:rPr spc="-20" dirty="0">
                <a:solidFill>
                  <a:srgbClr val="3F3F3F"/>
                </a:solidFill>
                <a:latin typeface="Calibri"/>
                <a:cs typeface="Calibri"/>
              </a:rPr>
              <a:t>the </a:t>
            </a:r>
            <a:r>
              <a:rPr spc="-393" dirty="0">
                <a:solidFill>
                  <a:srgbClr val="3F3F3F"/>
                </a:solidFill>
                <a:latin typeface="Calibri"/>
                <a:cs typeface="Calibri"/>
              </a:rPr>
              <a:t> </a:t>
            </a:r>
            <a:r>
              <a:rPr spc="-13" dirty="0">
                <a:solidFill>
                  <a:srgbClr val="3F3F3F"/>
                </a:solidFill>
                <a:latin typeface="Calibri"/>
                <a:cs typeface="Calibri"/>
              </a:rPr>
              <a:t>original</a:t>
            </a:r>
            <a:r>
              <a:rPr spc="60" dirty="0">
                <a:solidFill>
                  <a:srgbClr val="3F3F3F"/>
                </a:solidFill>
                <a:latin typeface="Calibri"/>
                <a:cs typeface="Calibri"/>
              </a:rPr>
              <a:t> </a:t>
            </a:r>
            <a:r>
              <a:rPr dirty="0">
                <a:solidFill>
                  <a:srgbClr val="3F3F3F"/>
                </a:solidFill>
                <a:latin typeface="Calibri"/>
                <a:cs typeface="Calibri"/>
              </a:rPr>
              <a:t>files</a:t>
            </a:r>
            <a:r>
              <a:rPr spc="-20" dirty="0">
                <a:solidFill>
                  <a:srgbClr val="3F3F3F"/>
                </a:solidFill>
                <a:latin typeface="Calibri"/>
                <a:cs typeface="Calibri"/>
              </a:rPr>
              <a:t> </a:t>
            </a:r>
            <a:r>
              <a:rPr spc="-7" dirty="0">
                <a:solidFill>
                  <a:srgbClr val="3F3F3F"/>
                </a:solidFill>
                <a:latin typeface="Calibri"/>
                <a:cs typeface="Calibri"/>
              </a:rPr>
              <a:t>which </a:t>
            </a:r>
            <a:r>
              <a:rPr dirty="0">
                <a:solidFill>
                  <a:srgbClr val="3F3F3F"/>
                </a:solidFill>
                <a:latin typeface="Calibri"/>
                <a:cs typeface="Calibri"/>
              </a:rPr>
              <a:t> </a:t>
            </a:r>
            <a:r>
              <a:rPr spc="-13" dirty="0">
                <a:solidFill>
                  <a:srgbClr val="3F3F3F"/>
                </a:solidFill>
                <a:latin typeface="Calibri"/>
                <a:cs typeface="Calibri"/>
              </a:rPr>
              <a:t>have</a:t>
            </a:r>
            <a:r>
              <a:rPr spc="-20" dirty="0">
                <a:solidFill>
                  <a:srgbClr val="3F3F3F"/>
                </a:solidFill>
                <a:latin typeface="Calibri"/>
                <a:cs typeface="Calibri"/>
              </a:rPr>
              <a:t> </a:t>
            </a:r>
            <a:r>
              <a:rPr spc="-13" dirty="0">
                <a:solidFill>
                  <a:srgbClr val="3F3F3F"/>
                </a:solidFill>
                <a:latin typeface="Calibri"/>
                <a:cs typeface="Calibri"/>
              </a:rPr>
              <a:t>been</a:t>
            </a:r>
            <a:r>
              <a:rPr spc="33" dirty="0">
                <a:solidFill>
                  <a:srgbClr val="3F3F3F"/>
                </a:solidFill>
                <a:latin typeface="Calibri"/>
                <a:cs typeface="Calibri"/>
              </a:rPr>
              <a:t> </a:t>
            </a:r>
            <a:r>
              <a:rPr spc="-20" dirty="0">
                <a:solidFill>
                  <a:srgbClr val="3F3F3F"/>
                </a:solidFill>
                <a:latin typeface="Calibri"/>
                <a:cs typeface="Calibri"/>
              </a:rPr>
              <a:t>changed, </a:t>
            </a:r>
            <a:r>
              <a:rPr spc="-13" dirty="0">
                <a:solidFill>
                  <a:srgbClr val="3F3F3F"/>
                </a:solidFill>
                <a:latin typeface="Calibri"/>
                <a:cs typeface="Calibri"/>
              </a:rPr>
              <a:t> </a:t>
            </a:r>
            <a:r>
              <a:rPr spc="7" dirty="0">
                <a:solidFill>
                  <a:srgbClr val="3F3F3F"/>
                </a:solidFill>
                <a:latin typeface="Calibri"/>
                <a:cs typeface="Calibri"/>
              </a:rPr>
              <a:t>you </a:t>
            </a:r>
            <a:r>
              <a:rPr spc="20" dirty="0">
                <a:solidFill>
                  <a:srgbClr val="3F3F3F"/>
                </a:solidFill>
                <a:latin typeface="Calibri"/>
                <a:cs typeface="Calibri"/>
              </a:rPr>
              <a:t>can </a:t>
            </a:r>
            <a:r>
              <a:rPr spc="-13" dirty="0">
                <a:solidFill>
                  <a:srgbClr val="3F3F3F"/>
                </a:solidFill>
                <a:latin typeface="Calibri"/>
                <a:cs typeface="Calibri"/>
              </a:rPr>
              <a:t>delete </a:t>
            </a:r>
            <a:r>
              <a:rPr spc="-20" dirty="0">
                <a:solidFill>
                  <a:srgbClr val="3F3F3F"/>
                </a:solidFill>
                <a:latin typeface="Calibri"/>
                <a:cs typeface="Calibri"/>
              </a:rPr>
              <a:t>them, </a:t>
            </a:r>
            <a:r>
              <a:rPr spc="-13" dirty="0">
                <a:solidFill>
                  <a:srgbClr val="3F3F3F"/>
                </a:solidFill>
                <a:latin typeface="Calibri"/>
                <a:cs typeface="Calibri"/>
              </a:rPr>
              <a:t> if</a:t>
            </a:r>
            <a:r>
              <a:rPr spc="27" dirty="0">
                <a:solidFill>
                  <a:srgbClr val="3F3F3F"/>
                </a:solidFill>
                <a:latin typeface="Calibri"/>
                <a:cs typeface="Calibri"/>
              </a:rPr>
              <a:t> </a:t>
            </a:r>
            <a:r>
              <a:rPr spc="-7" dirty="0">
                <a:solidFill>
                  <a:srgbClr val="3F3F3F"/>
                </a:solidFill>
                <a:latin typeface="Calibri"/>
                <a:cs typeface="Calibri"/>
              </a:rPr>
              <a:t>not</a:t>
            </a:r>
            <a:r>
              <a:rPr spc="-13" dirty="0">
                <a:solidFill>
                  <a:srgbClr val="3F3F3F"/>
                </a:solidFill>
                <a:latin typeface="Calibri"/>
                <a:cs typeface="Calibri"/>
              </a:rPr>
              <a:t> </a:t>
            </a:r>
            <a:r>
              <a:rPr spc="-20" dirty="0">
                <a:solidFill>
                  <a:srgbClr val="3F3F3F"/>
                </a:solidFill>
                <a:latin typeface="Calibri"/>
                <a:cs typeface="Calibri"/>
              </a:rPr>
              <a:t>needed.</a:t>
            </a:r>
            <a:endParaRPr>
              <a:latin typeface="Calibri"/>
              <a:cs typeface="Calibri"/>
            </a:endParaRPr>
          </a:p>
        </p:txBody>
      </p:sp>
      <p:pic>
        <p:nvPicPr>
          <p:cNvPr id="17" name="object 17" hidden="1"/>
          <p:cNvPicPr/>
          <p:nvPr/>
        </p:nvPicPr>
        <p:blipFill>
          <a:blip r:embed="rId6" cstate="print"/>
          <a:stretch>
            <a:fillRect/>
          </a:stretch>
        </p:blipFill>
        <p:spPr>
          <a:xfrm>
            <a:off x="1" y="2033"/>
            <a:ext cx="12138151" cy="685596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17800" y="1092179"/>
            <a:ext cx="6451600" cy="1181100"/>
            <a:chOff x="2038350" y="819134"/>
            <a:chExt cx="4838700" cy="885825"/>
          </a:xfrm>
        </p:grpSpPr>
        <p:pic>
          <p:nvPicPr>
            <p:cNvPr id="3" name="object 3"/>
            <p:cNvPicPr/>
            <p:nvPr/>
          </p:nvPicPr>
          <p:blipFill>
            <a:blip r:embed="rId2" cstate="print"/>
            <a:stretch>
              <a:fillRect/>
            </a:stretch>
          </p:blipFill>
          <p:spPr>
            <a:xfrm>
              <a:off x="2038350" y="819134"/>
              <a:ext cx="4838700" cy="885825"/>
            </a:xfrm>
            <a:prstGeom prst="rect">
              <a:avLst/>
            </a:prstGeom>
          </p:spPr>
        </p:pic>
        <p:sp>
          <p:nvSpPr>
            <p:cNvPr id="4" name="object 4"/>
            <p:cNvSpPr/>
            <p:nvPr/>
          </p:nvSpPr>
          <p:spPr>
            <a:xfrm>
              <a:off x="2053458" y="839967"/>
              <a:ext cx="4750435" cy="787400"/>
            </a:xfrm>
            <a:custGeom>
              <a:avLst/>
              <a:gdLst/>
              <a:ahLst/>
              <a:cxnLst/>
              <a:rect l="l" t="t" r="r" b="b"/>
              <a:pathLst>
                <a:path w="4750434" h="787400">
                  <a:moveTo>
                    <a:pt x="4619009" y="0"/>
                  </a:moveTo>
                  <a:lnTo>
                    <a:pt x="131195" y="0"/>
                  </a:lnTo>
                  <a:lnTo>
                    <a:pt x="80156" y="10300"/>
                  </a:lnTo>
                  <a:lnTo>
                    <a:pt x="38451" y="38400"/>
                  </a:lnTo>
                  <a:lnTo>
                    <a:pt x="10319" y="80097"/>
                  </a:lnTo>
                  <a:lnTo>
                    <a:pt x="0" y="131185"/>
                  </a:lnTo>
                  <a:lnTo>
                    <a:pt x="0" y="655716"/>
                  </a:lnTo>
                  <a:lnTo>
                    <a:pt x="10319" y="706734"/>
                  </a:lnTo>
                  <a:lnTo>
                    <a:pt x="38451" y="748394"/>
                  </a:lnTo>
                  <a:lnTo>
                    <a:pt x="80156" y="776481"/>
                  </a:lnTo>
                  <a:lnTo>
                    <a:pt x="131195" y="786780"/>
                  </a:lnTo>
                  <a:lnTo>
                    <a:pt x="4619009" y="786780"/>
                  </a:lnTo>
                  <a:lnTo>
                    <a:pt x="4670027" y="776481"/>
                  </a:lnTo>
                  <a:lnTo>
                    <a:pt x="4711687" y="748394"/>
                  </a:lnTo>
                  <a:lnTo>
                    <a:pt x="4739774" y="706734"/>
                  </a:lnTo>
                  <a:lnTo>
                    <a:pt x="4750073" y="655716"/>
                  </a:lnTo>
                  <a:lnTo>
                    <a:pt x="4750073" y="131185"/>
                  </a:lnTo>
                  <a:lnTo>
                    <a:pt x="4739774" y="80097"/>
                  </a:lnTo>
                  <a:lnTo>
                    <a:pt x="4711687" y="38400"/>
                  </a:lnTo>
                  <a:lnTo>
                    <a:pt x="4670027" y="10300"/>
                  </a:lnTo>
                  <a:lnTo>
                    <a:pt x="4619009" y="0"/>
                  </a:lnTo>
                  <a:close/>
                </a:path>
              </a:pathLst>
            </a:custGeom>
            <a:solidFill>
              <a:srgbClr val="FFFFFF"/>
            </a:solidFill>
          </p:spPr>
          <p:txBody>
            <a:bodyPr wrap="square" lIns="0" tIns="0" rIns="0" bIns="0" rtlCol="0"/>
            <a:lstStyle/>
            <a:p>
              <a:endParaRPr sz="2400"/>
            </a:p>
          </p:txBody>
        </p:sp>
        <p:sp>
          <p:nvSpPr>
            <p:cNvPr id="5" name="object 5"/>
            <p:cNvSpPr/>
            <p:nvPr/>
          </p:nvSpPr>
          <p:spPr>
            <a:xfrm>
              <a:off x="2053458" y="839967"/>
              <a:ext cx="4750435" cy="787400"/>
            </a:xfrm>
            <a:custGeom>
              <a:avLst/>
              <a:gdLst/>
              <a:ahLst/>
              <a:cxnLst/>
              <a:rect l="l" t="t" r="r" b="b"/>
              <a:pathLst>
                <a:path w="4750434" h="787400">
                  <a:moveTo>
                    <a:pt x="0" y="131185"/>
                  </a:moveTo>
                  <a:lnTo>
                    <a:pt x="10319" y="80097"/>
                  </a:lnTo>
                  <a:lnTo>
                    <a:pt x="38451" y="38400"/>
                  </a:lnTo>
                  <a:lnTo>
                    <a:pt x="80156" y="10300"/>
                  </a:lnTo>
                  <a:lnTo>
                    <a:pt x="131195" y="0"/>
                  </a:lnTo>
                  <a:lnTo>
                    <a:pt x="4619009" y="0"/>
                  </a:lnTo>
                  <a:lnTo>
                    <a:pt x="4670027" y="10300"/>
                  </a:lnTo>
                  <a:lnTo>
                    <a:pt x="4711687" y="38400"/>
                  </a:lnTo>
                  <a:lnTo>
                    <a:pt x="4739774" y="80097"/>
                  </a:lnTo>
                  <a:lnTo>
                    <a:pt x="4750073" y="131185"/>
                  </a:lnTo>
                  <a:lnTo>
                    <a:pt x="4750073" y="655716"/>
                  </a:lnTo>
                  <a:lnTo>
                    <a:pt x="4739774" y="706734"/>
                  </a:lnTo>
                  <a:lnTo>
                    <a:pt x="4711687" y="748394"/>
                  </a:lnTo>
                  <a:lnTo>
                    <a:pt x="4670027" y="776481"/>
                  </a:lnTo>
                  <a:lnTo>
                    <a:pt x="4619009" y="786780"/>
                  </a:lnTo>
                  <a:lnTo>
                    <a:pt x="131195" y="786780"/>
                  </a:lnTo>
                  <a:lnTo>
                    <a:pt x="80156" y="776481"/>
                  </a:lnTo>
                  <a:lnTo>
                    <a:pt x="38451" y="748394"/>
                  </a:lnTo>
                  <a:lnTo>
                    <a:pt x="10319" y="706734"/>
                  </a:lnTo>
                  <a:lnTo>
                    <a:pt x="0" y="655716"/>
                  </a:lnTo>
                  <a:lnTo>
                    <a:pt x="0" y="131185"/>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6383020" cy="586550"/>
          </a:xfrm>
          <a:prstGeom prst="rect">
            <a:avLst/>
          </a:prstGeom>
        </p:spPr>
        <p:txBody>
          <a:bodyPr vert="horz" wrap="square" lIns="0" tIns="22013" rIns="0" bIns="0" rtlCol="0">
            <a:spAutoFit/>
          </a:bodyPr>
          <a:lstStyle/>
          <a:p>
            <a:pPr marL="16933">
              <a:spcBef>
                <a:spcPts val="173"/>
              </a:spcBef>
            </a:pPr>
            <a:r>
              <a:rPr sz="3667" b="1" spc="7" dirty="0">
                <a:solidFill>
                  <a:srgbClr val="5F4778"/>
                </a:solidFill>
                <a:latin typeface="Calibri"/>
                <a:cs typeface="Calibri"/>
              </a:rPr>
              <a:t>How</a:t>
            </a:r>
            <a:r>
              <a:rPr sz="3667" b="1" spc="93" dirty="0">
                <a:solidFill>
                  <a:srgbClr val="5F4778"/>
                </a:solidFill>
                <a:latin typeface="Calibri"/>
                <a:cs typeface="Calibri"/>
              </a:rPr>
              <a:t> </a:t>
            </a:r>
            <a:r>
              <a:rPr sz="3667" b="1" spc="20" dirty="0">
                <a:solidFill>
                  <a:srgbClr val="5F4778"/>
                </a:solidFill>
                <a:latin typeface="Calibri"/>
                <a:cs typeface="Calibri"/>
              </a:rPr>
              <a:t>to</a:t>
            </a:r>
            <a:r>
              <a:rPr sz="3667" b="1" spc="-33" dirty="0">
                <a:solidFill>
                  <a:srgbClr val="5F4778"/>
                </a:solidFill>
                <a:latin typeface="Calibri"/>
                <a:cs typeface="Calibri"/>
              </a:rPr>
              <a:t> </a:t>
            </a:r>
            <a:r>
              <a:rPr sz="3667" b="1" spc="20" dirty="0">
                <a:solidFill>
                  <a:srgbClr val="5F4778"/>
                </a:solidFill>
                <a:latin typeface="Calibri"/>
                <a:cs typeface="Calibri"/>
              </a:rPr>
              <a:t>resolve</a:t>
            </a:r>
            <a:r>
              <a:rPr sz="3667" b="1" spc="-107" dirty="0">
                <a:solidFill>
                  <a:srgbClr val="5F4778"/>
                </a:solidFill>
                <a:latin typeface="Calibri"/>
                <a:cs typeface="Calibri"/>
              </a:rPr>
              <a:t> </a:t>
            </a:r>
            <a:r>
              <a:rPr sz="3667" b="1" spc="20" dirty="0">
                <a:solidFill>
                  <a:srgbClr val="5F4778"/>
                </a:solidFill>
                <a:latin typeface="Calibri"/>
                <a:cs typeface="Calibri"/>
              </a:rPr>
              <a:t>Merge</a:t>
            </a:r>
            <a:r>
              <a:rPr sz="3667" b="1" spc="-7" dirty="0">
                <a:solidFill>
                  <a:srgbClr val="5F4778"/>
                </a:solidFill>
                <a:latin typeface="Calibri"/>
                <a:cs typeface="Calibri"/>
              </a:rPr>
              <a:t> </a:t>
            </a:r>
            <a:r>
              <a:rPr sz="3667" b="1" spc="13" dirty="0">
                <a:solidFill>
                  <a:srgbClr val="5F4778"/>
                </a:solidFill>
                <a:latin typeface="Calibri"/>
                <a:cs typeface="Calibri"/>
              </a:rPr>
              <a:t>Conflicts?</a:t>
            </a:r>
            <a:endParaRPr sz="3667">
              <a:latin typeface="Calibri"/>
              <a:cs typeface="Calibri"/>
            </a:endParaRPr>
          </a:p>
        </p:txBody>
      </p:sp>
      <p:sp>
        <p:nvSpPr>
          <p:cNvPr id="7" name="object 7"/>
          <p:cNvSpPr txBox="1"/>
          <p:nvPr/>
        </p:nvSpPr>
        <p:spPr>
          <a:xfrm>
            <a:off x="3197863" y="1349667"/>
            <a:ext cx="5411047" cy="570242"/>
          </a:xfrm>
          <a:prstGeom prst="rect">
            <a:avLst/>
          </a:prstGeom>
        </p:spPr>
        <p:txBody>
          <a:bodyPr vert="horz" wrap="square" lIns="0" tIns="31327" rIns="0" bIns="0" rtlCol="0">
            <a:spAutoFit/>
          </a:bodyPr>
          <a:lstStyle/>
          <a:p>
            <a:pPr marL="1465543" marR="6773" indent="-1449457">
              <a:lnSpc>
                <a:spcPts val="2107"/>
              </a:lnSpc>
              <a:spcBef>
                <a:spcPts val="247"/>
              </a:spcBef>
            </a:pPr>
            <a:r>
              <a:rPr spc="-20" dirty="0">
                <a:solidFill>
                  <a:srgbClr val="3F3F3F"/>
                </a:solidFill>
                <a:latin typeface="Calibri"/>
                <a:cs typeface="Calibri"/>
              </a:rPr>
              <a:t>Finally</a:t>
            </a:r>
            <a:r>
              <a:rPr spc="67" dirty="0">
                <a:solidFill>
                  <a:srgbClr val="3F3F3F"/>
                </a:solidFill>
                <a:latin typeface="Calibri"/>
                <a:cs typeface="Calibri"/>
              </a:rPr>
              <a:t> </a:t>
            </a:r>
            <a:r>
              <a:rPr spc="-7" dirty="0">
                <a:solidFill>
                  <a:srgbClr val="3F3F3F"/>
                </a:solidFill>
                <a:latin typeface="Calibri"/>
                <a:cs typeface="Calibri"/>
              </a:rPr>
              <a:t>commit your</a:t>
            </a:r>
            <a:r>
              <a:rPr spc="-40" dirty="0">
                <a:solidFill>
                  <a:srgbClr val="3F3F3F"/>
                </a:solidFill>
                <a:latin typeface="Calibri"/>
                <a:cs typeface="Calibri"/>
              </a:rPr>
              <a:t> </a:t>
            </a:r>
            <a:r>
              <a:rPr spc="-13" dirty="0">
                <a:solidFill>
                  <a:srgbClr val="3F3F3F"/>
                </a:solidFill>
                <a:latin typeface="Calibri"/>
                <a:cs typeface="Calibri"/>
              </a:rPr>
              <a:t>changes,</a:t>
            </a:r>
            <a:r>
              <a:rPr spc="40" dirty="0">
                <a:solidFill>
                  <a:srgbClr val="3F3F3F"/>
                </a:solidFill>
                <a:latin typeface="Calibri"/>
                <a:cs typeface="Calibri"/>
              </a:rPr>
              <a:t> </a:t>
            </a:r>
            <a:r>
              <a:rPr dirty="0">
                <a:solidFill>
                  <a:srgbClr val="3F3F3F"/>
                </a:solidFill>
                <a:latin typeface="Calibri"/>
                <a:cs typeface="Calibri"/>
              </a:rPr>
              <a:t>to</a:t>
            </a:r>
            <a:r>
              <a:rPr spc="40" dirty="0">
                <a:solidFill>
                  <a:srgbClr val="3F3F3F"/>
                </a:solidFill>
                <a:latin typeface="Calibri"/>
                <a:cs typeface="Calibri"/>
              </a:rPr>
              <a:t> </a:t>
            </a:r>
            <a:r>
              <a:rPr spc="-20" dirty="0">
                <a:solidFill>
                  <a:srgbClr val="3F3F3F"/>
                </a:solidFill>
                <a:latin typeface="Calibri"/>
                <a:cs typeface="Calibri"/>
              </a:rPr>
              <a:t>the</a:t>
            </a:r>
            <a:r>
              <a:rPr spc="-7" dirty="0">
                <a:solidFill>
                  <a:srgbClr val="3F3F3F"/>
                </a:solidFill>
                <a:latin typeface="Calibri"/>
                <a:cs typeface="Calibri"/>
              </a:rPr>
              <a:t> </a:t>
            </a:r>
            <a:r>
              <a:rPr spc="-13" dirty="0">
                <a:solidFill>
                  <a:srgbClr val="3F3F3F"/>
                </a:solidFill>
                <a:latin typeface="Calibri"/>
                <a:cs typeface="Calibri"/>
              </a:rPr>
              <a:t>branch</a:t>
            </a:r>
            <a:r>
              <a:rPr spc="47" dirty="0">
                <a:solidFill>
                  <a:srgbClr val="3F3F3F"/>
                </a:solidFill>
                <a:latin typeface="Calibri"/>
                <a:cs typeface="Calibri"/>
              </a:rPr>
              <a:t> </a:t>
            </a:r>
            <a:r>
              <a:rPr spc="-7" dirty="0">
                <a:solidFill>
                  <a:srgbClr val="3F3F3F"/>
                </a:solidFill>
                <a:latin typeface="Calibri"/>
                <a:cs typeface="Calibri"/>
              </a:rPr>
              <a:t>and</a:t>
            </a:r>
            <a:r>
              <a:rPr spc="47" dirty="0">
                <a:solidFill>
                  <a:srgbClr val="3F3F3F"/>
                </a:solidFill>
                <a:latin typeface="Calibri"/>
                <a:cs typeface="Calibri"/>
              </a:rPr>
              <a:t> </a:t>
            </a:r>
            <a:r>
              <a:rPr spc="-13" dirty="0">
                <a:solidFill>
                  <a:srgbClr val="3F3F3F"/>
                </a:solidFill>
                <a:latin typeface="Calibri"/>
                <a:cs typeface="Calibri"/>
              </a:rPr>
              <a:t>then</a:t>
            </a:r>
            <a:r>
              <a:rPr spc="40" dirty="0">
                <a:solidFill>
                  <a:srgbClr val="3F3F3F"/>
                </a:solidFill>
                <a:latin typeface="Calibri"/>
                <a:cs typeface="Calibri"/>
              </a:rPr>
              <a:t> </a:t>
            </a:r>
            <a:r>
              <a:rPr spc="-33" dirty="0">
                <a:solidFill>
                  <a:srgbClr val="3F3F3F"/>
                </a:solidFill>
                <a:latin typeface="Calibri"/>
                <a:cs typeface="Calibri"/>
              </a:rPr>
              <a:t>push </a:t>
            </a:r>
            <a:r>
              <a:rPr spc="-387" dirty="0">
                <a:solidFill>
                  <a:srgbClr val="3F3F3F"/>
                </a:solidFill>
                <a:latin typeface="Calibri"/>
                <a:cs typeface="Calibri"/>
              </a:rPr>
              <a:t> </a:t>
            </a:r>
            <a:r>
              <a:rPr spc="-13" dirty="0">
                <a:solidFill>
                  <a:srgbClr val="3F3F3F"/>
                </a:solidFill>
                <a:latin typeface="Calibri"/>
                <a:cs typeface="Calibri"/>
              </a:rPr>
              <a:t>it </a:t>
            </a:r>
            <a:r>
              <a:rPr dirty="0">
                <a:solidFill>
                  <a:srgbClr val="3F3F3F"/>
                </a:solidFill>
                <a:latin typeface="Calibri"/>
                <a:cs typeface="Calibri"/>
              </a:rPr>
              <a:t>to</a:t>
            </a:r>
            <a:r>
              <a:rPr spc="-73" dirty="0">
                <a:solidFill>
                  <a:srgbClr val="3F3F3F"/>
                </a:solidFill>
                <a:latin typeface="Calibri"/>
                <a:cs typeface="Calibri"/>
              </a:rPr>
              <a:t> </a:t>
            </a:r>
            <a:r>
              <a:rPr spc="-20" dirty="0">
                <a:solidFill>
                  <a:srgbClr val="3F3F3F"/>
                </a:solidFill>
                <a:latin typeface="Calibri"/>
                <a:cs typeface="Calibri"/>
              </a:rPr>
              <a:t>the</a:t>
            </a:r>
            <a:r>
              <a:rPr spc="87" dirty="0">
                <a:solidFill>
                  <a:srgbClr val="3F3F3F"/>
                </a:solidFill>
                <a:latin typeface="Calibri"/>
                <a:cs typeface="Calibri"/>
              </a:rPr>
              <a:t> </a:t>
            </a:r>
            <a:r>
              <a:rPr spc="-7" dirty="0">
                <a:solidFill>
                  <a:srgbClr val="3F3F3F"/>
                </a:solidFill>
                <a:latin typeface="Calibri"/>
                <a:cs typeface="Calibri"/>
              </a:rPr>
              <a:t>remote</a:t>
            </a:r>
            <a:r>
              <a:rPr spc="-13" dirty="0">
                <a:solidFill>
                  <a:srgbClr val="3F3F3F"/>
                </a:solidFill>
                <a:latin typeface="Calibri"/>
                <a:cs typeface="Calibri"/>
              </a:rPr>
              <a:t> </a:t>
            </a:r>
            <a:r>
              <a:rPr spc="-7" dirty="0">
                <a:solidFill>
                  <a:srgbClr val="3F3F3F"/>
                </a:solidFill>
                <a:latin typeface="Calibri"/>
                <a:cs typeface="Calibri"/>
              </a:rPr>
              <a:t>repository</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1504950" y="1762124"/>
              <a:ext cx="5867400" cy="2962275"/>
            </a:xfrm>
            <a:prstGeom prst="rect">
              <a:avLst/>
            </a:prstGeom>
          </p:spPr>
        </p:pic>
        <p:pic>
          <p:nvPicPr>
            <p:cNvPr id="10" name="object 10"/>
            <p:cNvPicPr/>
            <p:nvPr/>
          </p:nvPicPr>
          <p:blipFill>
            <a:blip r:embed="rId4" cstate="print"/>
            <a:stretch>
              <a:fillRect/>
            </a:stretch>
          </p:blipFill>
          <p:spPr>
            <a:xfrm>
              <a:off x="1518032" y="1773542"/>
              <a:ext cx="5788273" cy="2879597"/>
            </a:xfrm>
            <a:prstGeom prst="rect">
              <a:avLst/>
            </a:prstGeom>
          </p:spPr>
        </p:pic>
        <p:pic>
          <p:nvPicPr>
            <p:cNvPr id="11" name="object 11" hidden="1"/>
            <p:cNvPicPr/>
            <p:nvPr/>
          </p:nvPicPr>
          <p:blipFill>
            <a:blip r:embed="rId5" cstate="print"/>
            <a:stretch>
              <a:fillRect/>
            </a:stretch>
          </p:blipFill>
          <p:spPr>
            <a:xfrm>
              <a:off x="0" y="1524"/>
              <a:ext cx="9103613" cy="5141975"/>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67" y="4599096"/>
            <a:ext cx="6988387" cy="699336"/>
          </a:xfrm>
          <a:prstGeom prst="rect">
            <a:avLst/>
          </a:prstGeom>
        </p:spPr>
        <p:txBody>
          <a:bodyPr vert="horz" wrap="square" lIns="0" tIns="22013" rIns="0" bIns="0" rtlCol="0" anchor="ctr">
            <a:spAutoFit/>
          </a:bodyPr>
          <a:lstStyle/>
          <a:p>
            <a:pPr marL="16933">
              <a:lnSpc>
                <a:spcPct val="100000"/>
              </a:lnSpc>
              <a:spcBef>
                <a:spcPts val="173"/>
              </a:spcBef>
            </a:pPr>
            <a:r>
              <a:rPr spc="-7" dirty="0"/>
              <a:t>Collaboration</a:t>
            </a:r>
            <a:r>
              <a:rPr spc="347" dirty="0"/>
              <a:t> </a:t>
            </a:r>
            <a:r>
              <a:rPr spc="-27" dirty="0"/>
              <a:t>in</a:t>
            </a:r>
            <a:r>
              <a:rPr spc="53"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62101" y="1295420"/>
            <a:ext cx="9411545" cy="1371600"/>
            <a:chOff x="1171575" y="971565"/>
            <a:chExt cx="7058659" cy="1028700"/>
          </a:xfrm>
        </p:grpSpPr>
        <p:pic>
          <p:nvPicPr>
            <p:cNvPr id="3" name="object 3"/>
            <p:cNvPicPr/>
            <p:nvPr/>
          </p:nvPicPr>
          <p:blipFill>
            <a:blip r:embed="rId2" cstate="print"/>
            <a:stretch>
              <a:fillRect/>
            </a:stretch>
          </p:blipFill>
          <p:spPr>
            <a:xfrm>
              <a:off x="1171575" y="971565"/>
              <a:ext cx="7058040" cy="1028699"/>
            </a:xfrm>
            <a:prstGeom prst="rect">
              <a:avLst/>
            </a:prstGeom>
          </p:spPr>
        </p:pic>
        <p:sp>
          <p:nvSpPr>
            <p:cNvPr id="4" name="object 4"/>
            <p:cNvSpPr/>
            <p:nvPr/>
          </p:nvSpPr>
          <p:spPr>
            <a:xfrm>
              <a:off x="1191636" y="985906"/>
              <a:ext cx="6965315" cy="943610"/>
            </a:xfrm>
            <a:custGeom>
              <a:avLst/>
              <a:gdLst/>
              <a:ahLst/>
              <a:cxnLst/>
              <a:rect l="l" t="t" r="r" b="b"/>
              <a:pathLst>
                <a:path w="6965315" h="943610">
                  <a:moveTo>
                    <a:pt x="6807716" y="0"/>
                  </a:moveTo>
                  <a:lnTo>
                    <a:pt x="157234" y="0"/>
                  </a:lnTo>
                  <a:lnTo>
                    <a:pt x="107543" y="8022"/>
                  </a:lnTo>
                  <a:lnTo>
                    <a:pt x="64381" y="30357"/>
                  </a:lnTo>
                  <a:lnTo>
                    <a:pt x="30342" y="64401"/>
                  </a:lnTo>
                  <a:lnTo>
                    <a:pt x="8017" y="107554"/>
                  </a:lnTo>
                  <a:lnTo>
                    <a:pt x="0" y="157215"/>
                  </a:lnTo>
                  <a:lnTo>
                    <a:pt x="0" y="786383"/>
                  </a:lnTo>
                  <a:lnTo>
                    <a:pt x="8017" y="836091"/>
                  </a:lnTo>
                  <a:lnTo>
                    <a:pt x="30342" y="879250"/>
                  </a:lnTo>
                  <a:lnTo>
                    <a:pt x="64381" y="913277"/>
                  </a:lnTo>
                  <a:lnTo>
                    <a:pt x="107543" y="935588"/>
                  </a:lnTo>
                  <a:lnTo>
                    <a:pt x="157234" y="943599"/>
                  </a:lnTo>
                  <a:lnTo>
                    <a:pt x="6807716" y="943599"/>
                  </a:lnTo>
                  <a:lnTo>
                    <a:pt x="6857437" y="935588"/>
                  </a:lnTo>
                  <a:lnTo>
                    <a:pt x="6900626" y="913277"/>
                  </a:lnTo>
                  <a:lnTo>
                    <a:pt x="6934689" y="879250"/>
                  </a:lnTo>
                  <a:lnTo>
                    <a:pt x="6957030" y="836091"/>
                  </a:lnTo>
                  <a:lnTo>
                    <a:pt x="6965054" y="786383"/>
                  </a:lnTo>
                  <a:lnTo>
                    <a:pt x="6965054" y="157215"/>
                  </a:lnTo>
                  <a:lnTo>
                    <a:pt x="6957030" y="107554"/>
                  </a:lnTo>
                  <a:lnTo>
                    <a:pt x="6934689" y="64401"/>
                  </a:lnTo>
                  <a:lnTo>
                    <a:pt x="6900626" y="30357"/>
                  </a:lnTo>
                  <a:lnTo>
                    <a:pt x="6857437" y="8022"/>
                  </a:lnTo>
                  <a:lnTo>
                    <a:pt x="6807716" y="0"/>
                  </a:lnTo>
                  <a:close/>
                </a:path>
              </a:pathLst>
            </a:custGeom>
            <a:solidFill>
              <a:srgbClr val="FFFFFF"/>
            </a:solidFill>
          </p:spPr>
          <p:txBody>
            <a:bodyPr wrap="square" lIns="0" tIns="0" rIns="0" bIns="0" rtlCol="0"/>
            <a:lstStyle/>
            <a:p>
              <a:endParaRPr sz="2400"/>
            </a:p>
          </p:txBody>
        </p:sp>
        <p:sp>
          <p:nvSpPr>
            <p:cNvPr id="5" name="object 5"/>
            <p:cNvSpPr/>
            <p:nvPr/>
          </p:nvSpPr>
          <p:spPr>
            <a:xfrm>
              <a:off x="1191636" y="985906"/>
              <a:ext cx="6965315" cy="943610"/>
            </a:xfrm>
            <a:custGeom>
              <a:avLst/>
              <a:gdLst/>
              <a:ahLst/>
              <a:cxnLst/>
              <a:rect l="l" t="t" r="r" b="b"/>
              <a:pathLst>
                <a:path w="6965315" h="943610">
                  <a:moveTo>
                    <a:pt x="0" y="157215"/>
                  </a:moveTo>
                  <a:lnTo>
                    <a:pt x="8017" y="107554"/>
                  </a:lnTo>
                  <a:lnTo>
                    <a:pt x="30342" y="64401"/>
                  </a:lnTo>
                  <a:lnTo>
                    <a:pt x="64381" y="30357"/>
                  </a:lnTo>
                  <a:lnTo>
                    <a:pt x="107543" y="8022"/>
                  </a:lnTo>
                  <a:lnTo>
                    <a:pt x="157234" y="0"/>
                  </a:lnTo>
                  <a:lnTo>
                    <a:pt x="6807716" y="0"/>
                  </a:lnTo>
                  <a:lnTo>
                    <a:pt x="6857437" y="8022"/>
                  </a:lnTo>
                  <a:lnTo>
                    <a:pt x="6900626" y="30357"/>
                  </a:lnTo>
                  <a:lnTo>
                    <a:pt x="6934689" y="64401"/>
                  </a:lnTo>
                  <a:lnTo>
                    <a:pt x="6957030" y="107554"/>
                  </a:lnTo>
                  <a:lnTo>
                    <a:pt x="6965054" y="157215"/>
                  </a:lnTo>
                  <a:lnTo>
                    <a:pt x="6965054" y="786383"/>
                  </a:lnTo>
                  <a:lnTo>
                    <a:pt x="6957030" y="836091"/>
                  </a:lnTo>
                  <a:lnTo>
                    <a:pt x="6934689" y="879250"/>
                  </a:lnTo>
                  <a:lnTo>
                    <a:pt x="6900626" y="913277"/>
                  </a:lnTo>
                  <a:lnTo>
                    <a:pt x="6857437" y="935588"/>
                  </a:lnTo>
                  <a:lnTo>
                    <a:pt x="6807716" y="943599"/>
                  </a:lnTo>
                  <a:lnTo>
                    <a:pt x="157234" y="943599"/>
                  </a:lnTo>
                  <a:lnTo>
                    <a:pt x="107543" y="935588"/>
                  </a:lnTo>
                  <a:lnTo>
                    <a:pt x="64381" y="913277"/>
                  </a:lnTo>
                  <a:lnTo>
                    <a:pt x="30342" y="879250"/>
                  </a:lnTo>
                  <a:lnTo>
                    <a:pt x="8017" y="836091"/>
                  </a:lnTo>
                  <a:lnTo>
                    <a:pt x="0" y="786383"/>
                  </a:lnTo>
                  <a:lnTo>
                    <a:pt x="0" y="157215"/>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7" y="244342"/>
            <a:ext cx="4665133" cy="586550"/>
          </a:xfrm>
          <a:prstGeom prst="rect">
            <a:avLst/>
          </a:prstGeom>
        </p:spPr>
        <p:txBody>
          <a:bodyPr vert="horz" wrap="square" lIns="0" tIns="22013" rIns="0" bIns="0" rtlCol="0">
            <a:spAutoFit/>
          </a:bodyPr>
          <a:lstStyle/>
          <a:p>
            <a:pPr marL="16933">
              <a:spcBef>
                <a:spcPts val="173"/>
              </a:spcBef>
            </a:pPr>
            <a:r>
              <a:rPr sz="3667" b="1" dirty="0">
                <a:solidFill>
                  <a:srgbClr val="5F4778"/>
                </a:solidFill>
                <a:latin typeface="Calibri"/>
                <a:cs typeface="Calibri"/>
              </a:rPr>
              <a:t>Collaboration</a:t>
            </a:r>
            <a:r>
              <a:rPr sz="3667" b="1" spc="140" dirty="0">
                <a:solidFill>
                  <a:srgbClr val="5F4778"/>
                </a:solidFill>
                <a:latin typeface="Calibri"/>
                <a:cs typeface="Calibri"/>
              </a:rPr>
              <a:t> </a:t>
            </a:r>
            <a:r>
              <a:rPr sz="3667" b="1" spc="7" dirty="0">
                <a:solidFill>
                  <a:srgbClr val="5F4778"/>
                </a:solidFill>
                <a:latin typeface="Calibri"/>
                <a:cs typeface="Calibri"/>
              </a:rPr>
              <a:t>in</a:t>
            </a:r>
            <a:r>
              <a:rPr sz="3667" b="1" spc="53"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7" name="object 7"/>
          <p:cNvSpPr txBox="1"/>
          <p:nvPr/>
        </p:nvSpPr>
        <p:spPr>
          <a:xfrm>
            <a:off x="2257216" y="1639565"/>
            <a:ext cx="7944273" cy="570242"/>
          </a:xfrm>
          <a:prstGeom prst="rect">
            <a:avLst/>
          </a:prstGeom>
        </p:spPr>
        <p:txBody>
          <a:bodyPr vert="horz" wrap="square" lIns="0" tIns="31327" rIns="0" bIns="0" rtlCol="0">
            <a:spAutoFit/>
          </a:bodyPr>
          <a:lstStyle/>
          <a:p>
            <a:pPr marL="1682285" marR="6773" indent="-1666198">
              <a:lnSpc>
                <a:spcPts val="2107"/>
              </a:lnSpc>
              <a:spcBef>
                <a:spcPts val="247"/>
              </a:spcBef>
            </a:pPr>
            <a:r>
              <a:rPr spc="7" dirty="0">
                <a:latin typeface="Calibri"/>
                <a:cs typeface="Calibri"/>
              </a:rPr>
              <a:t>Collaboration </a:t>
            </a:r>
            <a:r>
              <a:rPr spc="-13" dirty="0">
                <a:latin typeface="Calibri"/>
                <a:cs typeface="Calibri"/>
              </a:rPr>
              <a:t>in </a:t>
            </a:r>
            <a:r>
              <a:rPr spc="-27" dirty="0">
                <a:latin typeface="Calibri"/>
                <a:cs typeface="Calibri"/>
              </a:rPr>
              <a:t>GitHub </a:t>
            </a:r>
            <a:r>
              <a:rPr spc="-13" dirty="0">
                <a:latin typeface="Calibri"/>
                <a:cs typeface="Calibri"/>
              </a:rPr>
              <a:t>is very important </a:t>
            </a:r>
            <a:r>
              <a:rPr dirty="0">
                <a:latin typeface="Calibri"/>
                <a:cs typeface="Calibri"/>
              </a:rPr>
              <a:t>aspect </a:t>
            </a:r>
            <a:r>
              <a:rPr spc="20" dirty="0">
                <a:latin typeface="Calibri"/>
                <a:cs typeface="Calibri"/>
              </a:rPr>
              <a:t>of </a:t>
            </a:r>
            <a:r>
              <a:rPr spc="7" dirty="0">
                <a:latin typeface="Calibri"/>
                <a:cs typeface="Calibri"/>
              </a:rPr>
              <a:t>Software </a:t>
            </a:r>
            <a:r>
              <a:rPr spc="-13" dirty="0">
                <a:latin typeface="Calibri"/>
                <a:cs typeface="Calibri"/>
              </a:rPr>
              <a:t>Development. </a:t>
            </a:r>
            <a:r>
              <a:rPr spc="20" dirty="0">
                <a:latin typeface="Calibri"/>
                <a:cs typeface="Calibri"/>
              </a:rPr>
              <a:t>It </a:t>
            </a:r>
            <a:r>
              <a:rPr spc="-13" dirty="0">
                <a:latin typeface="Calibri"/>
                <a:cs typeface="Calibri"/>
              </a:rPr>
              <a:t>enables </a:t>
            </a:r>
            <a:r>
              <a:rPr spc="-393" dirty="0">
                <a:latin typeface="Calibri"/>
                <a:cs typeface="Calibri"/>
              </a:rPr>
              <a:t> </a:t>
            </a:r>
            <a:r>
              <a:rPr spc="-13" dirty="0">
                <a:latin typeface="Calibri"/>
                <a:cs typeface="Calibri"/>
              </a:rPr>
              <a:t>developers</a:t>
            </a:r>
            <a:r>
              <a:rPr spc="80" dirty="0">
                <a:latin typeface="Calibri"/>
                <a:cs typeface="Calibri"/>
              </a:rPr>
              <a:t> </a:t>
            </a:r>
            <a:r>
              <a:rPr dirty="0">
                <a:latin typeface="Calibri"/>
                <a:cs typeface="Calibri"/>
              </a:rPr>
              <a:t>to</a:t>
            </a:r>
            <a:r>
              <a:rPr spc="-73" dirty="0">
                <a:latin typeface="Calibri"/>
                <a:cs typeface="Calibri"/>
              </a:rPr>
              <a:t> </a:t>
            </a:r>
            <a:r>
              <a:rPr spc="-13" dirty="0">
                <a:latin typeface="Calibri"/>
                <a:cs typeface="Calibri"/>
              </a:rPr>
              <a:t>parallelly</a:t>
            </a:r>
            <a:r>
              <a:rPr spc="73" dirty="0">
                <a:latin typeface="Calibri"/>
                <a:cs typeface="Calibri"/>
              </a:rPr>
              <a:t> </a:t>
            </a:r>
            <a:r>
              <a:rPr spc="7" dirty="0">
                <a:latin typeface="Calibri"/>
                <a:cs typeface="Calibri"/>
              </a:rPr>
              <a:t>work</a:t>
            </a:r>
            <a:r>
              <a:rPr spc="-133"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same</a:t>
            </a:r>
            <a:r>
              <a:rPr dirty="0">
                <a:latin typeface="Calibri"/>
                <a:cs typeface="Calibri"/>
              </a:rPr>
              <a:t> </a:t>
            </a:r>
            <a:r>
              <a:rPr spc="-7" dirty="0">
                <a:latin typeface="Calibri"/>
                <a:cs typeface="Calibri"/>
              </a:rPr>
              <a:t>project</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3535800" y="2400449"/>
              <a:ext cx="2504578" cy="2142924"/>
            </a:xfrm>
            <a:prstGeom prst="rect">
              <a:avLst/>
            </a:prstGeom>
          </p:spPr>
        </p:pic>
        <p:pic>
          <p:nvPicPr>
            <p:cNvPr id="10" name="object 10"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79842" y="160592"/>
            <a:ext cx="1814068" cy="632373"/>
          </a:xfrm>
          <a:prstGeom prst="rect">
            <a:avLst/>
          </a:prstGeom>
        </p:spPr>
      </p:pic>
      <p:sp>
        <p:nvSpPr>
          <p:cNvPr id="3" name="object 3"/>
          <p:cNvSpPr/>
          <p:nvPr/>
        </p:nvSpPr>
        <p:spPr>
          <a:xfrm>
            <a:off x="403098" y="983163"/>
            <a:ext cx="11391053" cy="0"/>
          </a:xfrm>
          <a:custGeom>
            <a:avLst/>
            <a:gdLst/>
            <a:ahLst/>
            <a:cxnLst/>
            <a:rect l="l" t="t" r="r" b="b"/>
            <a:pathLst>
              <a:path w="8543290">
                <a:moveTo>
                  <a:pt x="8543094" y="0"/>
                </a:moveTo>
                <a:lnTo>
                  <a:pt x="0" y="0"/>
                </a:lnTo>
              </a:path>
            </a:pathLst>
          </a:custGeom>
          <a:ln w="28574">
            <a:solidFill>
              <a:srgbClr val="F07F09"/>
            </a:solidFill>
          </a:ln>
        </p:spPr>
        <p:txBody>
          <a:bodyPr wrap="square" lIns="0" tIns="0" rIns="0" bIns="0" rtlCol="0"/>
          <a:lstStyle/>
          <a:p>
            <a:endParaRPr sz="2400"/>
          </a:p>
        </p:txBody>
      </p:sp>
      <p:sp>
        <p:nvSpPr>
          <p:cNvPr id="4" name="object 4"/>
          <p:cNvSpPr txBox="1"/>
          <p:nvPr/>
        </p:nvSpPr>
        <p:spPr>
          <a:xfrm>
            <a:off x="341207" y="244342"/>
            <a:ext cx="6759787" cy="586550"/>
          </a:xfrm>
          <a:prstGeom prst="rect">
            <a:avLst/>
          </a:prstGeom>
        </p:spPr>
        <p:txBody>
          <a:bodyPr vert="horz" wrap="square" lIns="0" tIns="22013" rIns="0" bIns="0" rtlCol="0">
            <a:spAutoFit/>
          </a:bodyPr>
          <a:lstStyle/>
          <a:p>
            <a:pPr marL="16933">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grpSp>
        <p:nvGrpSpPr>
          <p:cNvPr id="5" name="object 5"/>
          <p:cNvGrpSpPr/>
          <p:nvPr/>
        </p:nvGrpSpPr>
        <p:grpSpPr>
          <a:xfrm>
            <a:off x="3009900" y="1498600"/>
            <a:ext cx="1498600" cy="1600200"/>
            <a:chOff x="2257425" y="1123950"/>
            <a:chExt cx="1123950" cy="1200150"/>
          </a:xfrm>
        </p:grpSpPr>
        <p:pic>
          <p:nvPicPr>
            <p:cNvPr id="6" name="object 6"/>
            <p:cNvPicPr/>
            <p:nvPr/>
          </p:nvPicPr>
          <p:blipFill>
            <a:blip r:embed="rId3" cstate="print"/>
            <a:stretch>
              <a:fillRect/>
            </a:stretch>
          </p:blipFill>
          <p:spPr>
            <a:xfrm>
              <a:off x="2257425" y="1171575"/>
              <a:ext cx="1019175" cy="962025"/>
            </a:xfrm>
            <a:prstGeom prst="rect">
              <a:avLst/>
            </a:prstGeom>
          </p:spPr>
        </p:pic>
        <p:pic>
          <p:nvPicPr>
            <p:cNvPr id="7" name="object 7"/>
            <p:cNvPicPr/>
            <p:nvPr/>
          </p:nvPicPr>
          <p:blipFill>
            <a:blip r:embed="rId4" cstate="print"/>
            <a:stretch>
              <a:fillRect/>
            </a:stretch>
          </p:blipFill>
          <p:spPr>
            <a:xfrm>
              <a:off x="2266950" y="1123950"/>
              <a:ext cx="1114425" cy="1200150"/>
            </a:xfrm>
            <a:prstGeom prst="rect">
              <a:avLst/>
            </a:prstGeom>
          </p:spPr>
        </p:pic>
        <p:sp>
          <p:nvSpPr>
            <p:cNvPr id="8" name="object 8"/>
            <p:cNvSpPr/>
            <p:nvPr/>
          </p:nvSpPr>
          <p:spPr>
            <a:xfrm>
              <a:off x="2268092" y="1182989"/>
              <a:ext cx="941069" cy="876300"/>
            </a:xfrm>
            <a:custGeom>
              <a:avLst/>
              <a:gdLst/>
              <a:ahLst/>
              <a:cxnLst/>
              <a:rect l="l" t="t" r="r" b="b"/>
              <a:pathLst>
                <a:path w="941069" h="876300">
                  <a:moveTo>
                    <a:pt x="470285" y="0"/>
                  </a:moveTo>
                  <a:lnTo>
                    <a:pt x="422182" y="2261"/>
                  </a:lnTo>
                  <a:lnTo>
                    <a:pt x="375474" y="8899"/>
                  </a:lnTo>
                  <a:lnTo>
                    <a:pt x="330395" y="19693"/>
                  </a:lnTo>
                  <a:lnTo>
                    <a:pt x="287182" y="34423"/>
                  </a:lnTo>
                  <a:lnTo>
                    <a:pt x="246070" y="52870"/>
                  </a:lnTo>
                  <a:lnTo>
                    <a:pt x="207295" y="74813"/>
                  </a:lnTo>
                  <a:lnTo>
                    <a:pt x="171094" y="100033"/>
                  </a:lnTo>
                  <a:lnTo>
                    <a:pt x="137701" y="128309"/>
                  </a:lnTo>
                  <a:lnTo>
                    <a:pt x="107354" y="159421"/>
                  </a:lnTo>
                  <a:lnTo>
                    <a:pt x="80288" y="193150"/>
                  </a:lnTo>
                  <a:lnTo>
                    <a:pt x="56738" y="229275"/>
                  </a:lnTo>
                  <a:lnTo>
                    <a:pt x="36941" y="267577"/>
                  </a:lnTo>
                  <a:lnTo>
                    <a:pt x="21133" y="307836"/>
                  </a:lnTo>
                  <a:lnTo>
                    <a:pt x="9549" y="349830"/>
                  </a:lnTo>
                  <a:lnTo>
                    <a:pt x="2426" y="393342"/>
                  </a:lnTo>
                  <a:lnTo>
                    <a:pt x="0" y="438149"/>
                  </a:lnTo>
                  <a:lnTo>
                    <a:pt x="2426" y="482942"/>
                  </a:lnTo>
                  <a:lnTo>
                    <a:pt x="9549" y="526442"/>
                  </a:lnTo>
                  <a:lnTo>
                    <a:pt x="21133" y="568430"/>
                  </a:lnTo>
                  <a:lnTo>
                    <a:pt x="36941" y="608683"/>
                  </a:lnTo>
                  <a:lnTo>
                    <a:pt x="56738" y="646983"/>
                  </a:lnTo>
                  <a:lnTo>
                    <a:pt x="80288" y="683109"/>
                  </a:lnTo>
                  <a:lnTo>
                    <a:pt x="107354" y="716840"/>
                  </a:lnTo>
                  <a:lnTo>
                    <a:pt x="137701" y="747956"/>
                  </a:lnTo>
                  <a:lnTo>
                    <a:pt x="171094" y="776237"/>
                  </a:lnTo>
                  <a:lnTo>
                    <a:pt x="207295" y="801462"/>
                  </a:lnTo>
                  <a:lnTo>
                    <a:pt x="246070" y="823410"/>
                  </a:lnTo>
                  <a:lnTo>
                    <a:pt x="287182" y="841863"/>
                  </a:lnTo>
                  <a:lnTo>
                    <a:pt x="330395" y="856598"/>
                  </a:lnTo>
                  <a:lnTo>
                    <a:pt x="375474" y="867396"/>
                  </a:lnTo>
                  <a:lnTo>
                    <a:pt x="422182" y="874037"/>
                  </a:lnTo>
                  <a:lnTo>
                    <a:pt x="470285" y="876299"/>
                  </a:lnTo>
                  <a:lnTo>
                    <a:pt x="518365" y="874037"/>
                  </a:lnTo>
                  <a:lnTo>
                    <a:pt x="565057" y="867396"/>
                  </a:lnTo>
                  <a:lnTo>
                    <a:pt x="610125" y="856598"/>
                  </a:lnTo>
                  <a:lnTo>
                    <a:pt x="653332" y="841863"/>
                  </a:lnTo>
                  <a:lnTo>
                    <a:pt x="694441" y="823410"/>
                  </a:lnTo>
                  <a:lnTo>
                    <a:pt x="733215" y="801462"/>
                  </a:lnTo>
                  <a:lnTo>
                    <a:pt x="769420" y="776237"/>
                  </a:lnTo>
                  <a:lnTo>
                    <a:pt x="802817" y="747956"/>
                  </a:lnTo>
                  <a:lnTo>
                    <a:pt x="833171" y="716840"/>
                  </a:lnTo>
                  <a:lnTo>
                    <a:pt x="860245" y="683109"/>
                  </a:lnTo>
                  <a:lnTo>
                    <a:pt x="883802" y="646983"/>
                  </a:lnTo>
                  <a:lnTo>
                    <a:pt x="903607" y="608683"/>
                  </a:lnTo>
                  <a:lnTo>
                    <a:pt x="919422" y="568430"/>
                  </a:lnTo>
                  <a:lnTo>
                    <a:pt x="931011" y="526442"/>
                  </a:lnTo>
                  <a:lnTo>
                    <a:pt x="938138" y="482942"/>
                  </a:lnTo>
                  <a:lnTo>
                    <a:pt x="940567" y="438149"/>
                  </a:lnTo>
                  <a:lnTo>
                    <a:pt x="938138" y="393342"/>
                  </a:lnTo>
                  <a:lnTo>
                    <a:pt x="931011" y="349830"/>
                  </a:lnTo>
                  <a:lnTo>
                    <a:pt x="919422" y="307836"/>
                  </a:lnTo>
                  <a:lnTo>
                    <a:pt x="903607" y="267577"/>
                  </a:lnTo>
                  <a:lnTo>
                    <a:pt x="883802" y="229275"/>
                  </a:lnTo>
                  <a:lnTo>
                    <a:pt x="860245" y="193150"/>
                  </a:lnTo>
                  <a:lnTo>
                    <a:pt x="833171" y="159421"/>
                  </a:lnTo>
                  <a:lnTo>
                    <a:pt x="802817" y="128309"/>
                  </a:lnTo>
                  <a:lnTo>
                    <a:pt x="769420" y="100033"/>
                  </a:lnTo>
                  <a:lnTo>
                    <a:pt x="733215" y="74813"/>
                  </a:lnTo>
                  <a:lnTo>
                    <a:pt x="694441" y="52870"/>
                  </a:lnTo>
                  <a:lnTo>
                    <a:pt x="653332" y="34423"/>
                  </a:lnTo>
                  <a:lnTo>
                    <a:pt x="610125" y="19693"/>
                  </a:lnTo>
                  <a:lnTo>
                    <a:pt x="565057" y="8899"/>
                  </a:lnTo>
                  <a:lnTo>
                    <a:pt x="518365" y="2261"/>
                  </a:lnTo>
                  <a:lnTo>
                    <a:pt x="470285" y="0"/>
                  </a:lnTo>
                  <a:close/>
                </a:path>
              </a:pathLst>
            </a:custGeom>
            <a:solidFill>
              <a:srgbClr val="5F4778"/>
            </a:solidFill>
          </p:spPr>
          <p:txBody>
            <a:bodyPr wrap="square" lIns="0" tIns="0" rIns="0" bIns="0" rtlCol="0"/>
            <a:lstStyle/>
            <a:p>
              <a:endParaRPr sz="2400"/>
            </a:p>
          </p:txBody>
        </p:sp>
      </p:grpSp>
      <p:sp>
        <p:nvSpPr>
          <p:cNvPr id="9" name="object 9"/>
          <p:cNvSpPr txBox="1"/>
          <p:nvPr/>
        </p:nvSpPr>
        <p:spPr>
          <a:xfrm>
            <a:off x="3469303" y="1703488"/>
            <a:ext cx="375920" cy="832771"/>
          </a:xfrm>
          <a:prstGeom prst="rect">
            <a:avLst/>
          </a:prstGeom>
        </p:spPr>
        <p:txBody>
          <a:bodyPr vert="horz" wrap="square" lIns="0" tIns="22013" rIns="0" bIns="0" rtlCol="0">
            <a:spAutoFit/>
          </a:bodyPr>
          <a:lstStyle/>
          <a:p>
            <a:pPr marL="16933">
              <a:spcBef>
                <a:spcPts val="173"/>
              </a:spcBef>
            </a:pPr>
            <a:r>
              <a:rPr sz="5267" spc="20" dirty="0">
                <a:solidFill>
                  <a:srgbClr val="FFFFFF"/>
                </a:solidFill>
                <a:latin typeface="Calibri"/>
                <a:cs typeface="Calibri"/>
              </a:rPr>
              <a:t>1</a:t>
            </a:r>
            <a:endParaRPr sz="5267">
              <a:latin typeface="Calibri"/>
              <a:cs typeface="Calibri"/>
            </a:endParaRPr>
          </a:p>
        </p:txBody>
      </p:sp>
      <p:grpSp>
        <p:nvGrpSpPr>
          <p:cNvPr id="10" name="object 10"/>
          <p:cNvGrpSpPr/>
          <p:nvPr/>
        </p:nvGrpSpPr>
        <p:grpSpPr>
          <a:xfrm>
            <a:off x="4000500" y="3238500"/>
            <a:ext cx="1498600" cy="1600200"/>
            <a:chOff x="3000375" y="2428875"/>
            <a:chExt cx="1123950" cy="1200150"/>
          </a:xfrm>
        </p:grpSpPr>
        <p:pic>
          <p:nvPicPr>
            <p:cNvPr id="11" name="object 11"/>
            <p:cNvPicPr/>
            <p:nvPr/>
          </p:nvPicPr>
          <p:blipFill>
            <a:blip r:embed="rId5" cstate="print"/>
            <a:stretch>
              <a:fillRect/>
            </a:stretch>
          </p:blipFill>
          <p:spPr>
            <a:xfrm>
              <a:off x="3000375" y="2466975"/>
              <a:ext cx="1028700" cy="962025"/>
            </a:xfrm>
            <a:prstGeom prst="rect">
              <a:avLst/>
            </a:prstGeom>
          </p:spPr>
        </p:pic>
        <p:pic>
          <p:nvPicPr>
            <p:cNvPr id="12" name="object 12"/>
            <p:cNvPicPr/>
            <p:nvPr/>
          </p:nvPicPr>
          <p:blipFill>
            <a:blip r:embed="rId6" cstate="print"/>
            <a:stretch>
              <a:fillRect/>
            </a:stretch>
          </p:blipFill>
          <p:spPr>
            <a:xfrm>
              <a:off x="3009900" y="2428875"/>
              <a:ext cx="1114425" cy="1200150"/>
            </a:xfrm>
            <a:prstGeom prst="rect">
              <a:avLst/>
            </a:prstGeom>
          </p:spPr>
        </p:pic>
        <p:sp>
          <p:nvSpPr>
            <p:cNvPr id="13" name="object 13"/>
            <p:cNvSpPr/>
            <p:nvPr/>
          </p:nvSpPr>
          <p:spPr>
            <a:xfrm>
              <a:off x="3014721" y="2484120"/>
              <a:ext cx="941069" cy="876300"/>
            </a:xfrm>
            <a:custGeom>
              <a:avLst/>
              <a:gdLst/>
              <a:ahLst/>
              <a:cxnLst/>
              <a:rect l="l" t="t" r="r" b="b"/>
              <a:pathLst>
                <a:path w="941070" h="876300">
                  <a:moveTo>
                    <a:pt x="470422" y="0"/>
                  </a:moveTo>
                  <a:lnTo>
                    <a:pt x="422318" y="2261"/>
                  </a:lnTo>
                  <a:lnTo>
                    <a:pt x="375605" y="8898"/>
                  </a:lnTo>
                  <a:lnTo>
                    <a:pt x="330520" y="19691"/>
                  </a:lnTo>
                  <a:lnTo>
                    <a:pt x="287297" y="34420"/>
                  </a:lnTo>
                  <a:lnTo>
                    <a:pt x="246175" y="52865"/>
                  </a:lnTo>
                  <a:lnTo>
                    <a:pt x="207389" y="74807"/>
                  </a:lnTo>
                  <a:lnTo>
                    <a:pt x="171175" y="100025"/>
                  </a:lnTo>
                  <a:lnTo>
                    <a:pt x="137770" y="128300"/>
                  </a:lnTo>
                  <a:lnTo>
                    <a:pt x="107410" y="159411"/>
                  </a:lnTo>
                  <a:lnTo>
                    <a:pt x="80331" y="193139"/>
                  </a:lnTo>
                  <a:lnTo>
                    <a:pt x="56770" y="229265"/>
                  </a:lnTo>
                  <a:lnTo>
                    <a:pt x="36963" y="267567"/>
                  </a:lnTo>
                  <a:lnTo>
                    <a:pt x="21146" y="307826"/>
                  </a:lnTo>
                  <a:lnTo>
                    <a:pt x="9555" y="349823"/>
                  </a:lnTo>
                  <a:lnTo>
                    <a:pt x="2428" y="393338"/>
                  </a:lnTo>
                  <a:lnTo>
                    <a:pt x="0" y="438149"/>
                  </a:lnTo>
                  <a:lnTo>
                    <a:pt x="2428" y="482938"/>
                  </a:lnTo>
                  <a:lnTo>
                    <a:pt x="9555" y="526432"/>
                  </a:lnTo>
                  <a:lnTo>
                    <a:pt x="21146" y="568412"/>
                  </a:lnTo>
                  <a:lnTo>
                    <a:pt x="36963" y="608656"/>
                  </a:lnTo>
                  <a:lnTo>
                    <a:pt x="56770" y="646946"/>
                  </a:lnTo>
                  <a:lnTo>
                    <a:pt x="80331" y="683061"/>
                  </a:lnTo>
                  <a:lnTo>
                    <a:pt x="107410" y="716780"/>
                  </a:lnTo>
                  <a:lnTo>
                    <a:pt x="137770" y="747885"/>
                  </a:lnTo>
                  <a:lnTo>
                    <a:pt x="171175" y="776154"/>
                  </a:lnTo>
                  <a:lnTo>
                    <a:pt x="207389" y="801368"/>
                  </a:lnTo>
                  <a:lnTo>
                    <a:pt x="246175" y="823307"/>
                  </a:lnTo>
                  <a:lnTo>
                    <a:pt x="287297" y="841750"/>
                  </a:lnTo>
                  <a:lnTo>
                    <a:pt x="330520" y="856478"/>
                  </a:lnTo>
                  <a:lnTo>
                    <a:pt x="375605" y="867270"/>
                  </a:lnTo>
                  <a:lnTo>
                    <a:pt x="422318" y="873907"/>
                  </a:lnTo>
                  <a:lnTo>
                    <a:pt x="470422" y="876168"/>
                  </a:lnTo>
                  <a:lnTo>
                    <a:pt x="518504" y="873907"/>
                  </a:lnTo>
                  <a:lnTo>
                    <a:pt x="565197" y="867270"/>
                  </a:lnTo>
                  <a:lnTo>
                    <a:pt x="610265" y="856478"/>
                  </a:lnTo>
                  <a:lnTo>
                    <a:pt x="653472" y="841750"/>
                  </a:lnTo>
                  <a:lnTo>
                    <a:pt x="694580" y="823307"/>
                  </a:lnTo>
                  <a:lnTo>
                    <a:pt x="733355" y="801368"/>
                  </a:lnTo>
                  <a:lnTo>
                    <a:pt x="769558" y="776154"/>
                  </a:lnTo>
                  <a:lnTo>
                    <a:pt x="802955" y="747885"/>
                  </a:lnTo>
                  <a:lnTo>
                    <a:pt x="833307" y="716780"/>
                  </a:lnTo>
                  <a:lnTo>
                    <a:pt x="860380" y="683061"/>
                  </a:lnTo>
                  <a:lnTo>
                    <a:pt x="883937" y="646946"/>
                  </a:lnTo>
                  <a:lnTo>
                    <a:pt x="903740" y="608656"/>
                  </a:lnTo>
                  <a:lnTo>
                    <a:pt x="919554" y="568412"/>
                  </a:lnTo>
                  <a:lnTo>
                    <a:pt x="931143" y="526432"/>
                  </a:lnTo>
                  <a:lnTo>
                    <a:pt x="938270" y="482938"/>
                  </a:lnTo>
                  <a:lnTo>
                    <a:pt x="940698" y="438149"/>
                  </a:lnTo>
                  <a:lnTo>
                    <a:pt x="938270" y="393338"/>
                  </a:lnTo>
                  <a:lnTo>
                    <a:pt x="931143" y="349823"/>
                  </a:lnTo>
                  <a:lnTo>
                    <a:pt x="919554" y="307826"/>
                  </a:lnTo>
                  <a:lnTo>
                    <a:pt x="903740" y="267567"/>
                  </a:lnTo>
                  <a:lnTo>
                    <a:pt x="883937" y="229265"/>
                  </a:lnTo>
                  <a:lnTo>
                    <a:pt x="860380" y="193139"/>
                  </a:lnTo>
                  <a:lnTo>
                    <a:pt x="833307" y="159411"/>
                  </a:lnTo>
                  <a:lnTo>
                    <a:pt x="802955" y="128300"/>
                  </a:lnTo>
                  <a:lnTo>
                    <a:pt x="769558" y="100025"/>
                  </a:lnTo>
                  <a:lnTo>
                    <a:pt x="733355" y="74807"/>
                  </a:lnTo>
                  <a:lnTo>
                    <a:pt x="694580" y="52865"/>
                  </a:lnTo>
                  <a:lnTo>
                    <a:pt x="653472" y="34420"/>
                  </a:lnTo>
                  <a:lnTo>
                    <a:pt x="610265" y="19691"/>
                  </a:lnTo>
                  <a:lnTo>
                    <a:pt x="565197" y="8898"/>
                  </a:lnTo>
                  <a:lnTo>
                    <a:pt x="518504" y="2261"/>
                  </a:lnTo>
                  <a:lnTo>
                    <a:pt x="470422" y="0"/>
                  </a:lnTo>
                  <a:close/>
                </a:path>
              </a:pathLst>
            </a:custGeom>
            <a:solidFill>
              <a:srgbClr val="1B577B"/>
            </a:solidFill>
          </p:spPr>
          <p:txBody>
            <a:bodyPr wrap="square" lIns="0" tIns="0" rIns="0" bIns="0" rtlCol="0"/>
            <a:lstStyle/>
            <a:p>
              <a:endParaRPr sz="2400"/>
            </a:p>
          </p:txBody>
        </p:sp>
      </p:grpSp>
      <p:sp>
        <p:nvSpPr>
          <p:cNvPr id="14" name="object 14"/>
          <p:cNvSpPr txBox="1"/>
          <p:nvPr/>
        </p:nvSpPr>
        <p:spPr>
          <a:xfrm>
            <a:off x="4465831" y="3441273"/>
            <a:ext cx="375920" cy="832771"/>
          </a:xfrm>
          <a:prstGeom prst="rect">
            <a:avLst/>
          </a:prstGeom>
        </p:spPr>
        <p:txBody>
          <a:bodyPr vert="horz" wrap="square" lIns="0" tIns="22013" rIns="0" bIns="0" rtlCol="0">
            <a:spAutoFit/>
          </a:bodyPr>
          <a:lstStyle/>
          <a:p>
            <a:pPr marL="16933">
              <a:spcBef>
                <a:spcPts val="173"/>
              </a:spcBef>
            </a:pPr>
            <a:r>
              <a:rPr sz="5267" spc="20" dirty="0">
                <a:solidFill>
                  <a:srgbClr val="FFFFFF"/>
                </a:solidFill>
                <a:latin typeface="Calibri"/>
                <a:cs typeface="Calibri"/>
              </a:rPr>
              <a:t>2</a:t>
            </a:r>
            <a:endParaRPr sz="5267">
              <a:latin typeface="Calibri"/>
              <a:cs typeface="Calibri"/>
            </a:endParaRPr>
          </a:p>
        </p:txBody>
      </p:sp>
      <p:sp>
        <p:nvSpPr>
          <p:cNvPr id="15" name="object 15"/>
          <p:cNvSpPr txBox="1"/>
          <p:nvPr/>
        </p:nvSpPr>
        <p:spPr>
          <a:xfrm>
            <a:off x="4507656" y="1913885"/>
            <a:ext cx="3406987"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Ad</a:t>
            </a:r>
            <a:r>
              <a:rPr dirty="0">
                <a:latin typeface="Calibri"/>
                <a:cs typeface="Calibri"/>
              </a:rPr>
              <a:t>d</a:t>
            </a:r>
            <a:r>
              <a:rPr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spc="33" dirty="0">
                <a:latin typeface="Calibri"/>
                <a:cs typeface="Calibri"/>
              </a:rPr>
              <a:t>a</a:t>
            </a:r>
            <a:r>
              <a:rPr spc="-47" dirty="0">
                <a:latin typeface="Calibri"/>
                <a:cs typeface="Calibri"/>
              </a:rPr>
              <a:t>b</a:t>
            </a:r>
            <a:r>
              <a:rPr spc="47" dirty="0">
                <a:latin typeface="Calibri"/>
                <a:cs typeface="Calibri"/>
              </a:rPr>
              <a:t>o</a:t>
            </a:r>
            <a:r>
              <a:rPr spc="-33" dirty="0">
                <a:latin typeface="Calibri"/>
                <a:cs typeface="Calibri"/>
              </a:rPr>
              <a:t>r</a:t>
            </a:r>
            <a:r>
              <a:rPr spc="33" dirty="0">
                <a:latin typeface="Calibri"/>
                <a:cs typeface="Calibri"/>
              </a:rPr>
              <a:t>a</a:t>
            </a:r>
            <a:r>
              <a:rPr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s</a:t>
            </a:r>
            <a:r>
              <a:rPr spc="-160" dirty="0">
                <a:latin typeface="Times New Roman"/>
                <a:cs typeface="Times New Roman"/>
              </a:rPr>
              <a:t> </a:t>
            </a:r>
            <a:r>
              <a:rPr dirty="0">
                <a:latin typeface="Calibri"/>
                <a:cs typeface="Calibri"/>
              </a:rPr>
              <a:t>to</a:t>
            </a:r>
            <a:r>
              <a:rPr spc="-107" dirty="0">
                <a:latin typeface="Times New Roman"/>
                <a:cs typeface="Times New Roman"/>
              </a:rPr>
              <a:t> </a:t>
            </a:r>
            <a:r>
              <a:rPr spc="-20" dirty="0">
                <a:latin typeface="Calibri"/>
                <a:cs typeface="Calibri"/>
              </a:rPr>
              <a:t>y</a:t>
            </a:r>
            <a:r>
              <a:rPr spc="47" dirty="0">
                <a:latin typeface="Calibri"/>
                <a:cs typeface="Calibri"/>
              </a:rPr>
              <a:t>o</a:t>
            </a:r>
            <a:r>
              <a:rPr spc="-47" dirty="0">
                <a:latin typeface="Calibri"/>
                <a:cs typeface="Calibri"/>
              </a:rPr>
              <a:t>u</a:t>
            </a:r>
            <a:r>
              <a:rPr dirty="0">
                <a:latin typeface="Calibri"/>
                <a:cs typeface="Calibri"/>
              </a:rPr>
              <a:t>r</a:t>
            </a:r>
            <a:r>
              <a:rPr spc="-80" dirty="0">
                <a:latin typeface="Times New Roman"/>
                <a:cs typeface="Times New Roman"/>
              </a:rPr>
              <a:t> </a:t>
            </a:r>
            <a:r>
              <a:rPr spc="-33" dirty="0">
                <a:latin typeface="Calibri"/>
                <a:cs typeface="Calibri"/>
              </a:rPr>
              <a:t>r</a:t>
            </a:r>
            <a:r>
              <a:rPr dirty="0">
                <a:latin typeface="Calibri"/>
                <a:cs typeface="Calibri"/>
              </a:rPr>
              <a:t>e</a:t>
            </a:r>
            <a:r>
              <a:rPr spc="-40" dirty="0">
                <a:latin typeface="Calibri"/>
                <a:cs typeface="Calibri"/>
              </a:rPr>
              <a:t>p</a:t>
            </a:r>
            <a:r>
              <a:rPr spc="47" dirty="0">
                <a:latin typeface="Calibri"/>
                <a:cs typeface="Calibri"/>
              </a:rPr>
              <a:t>o</a:t>
            </a:r>
            <a:r>
              <a:rPr spc="-7" dirty="0">
                <a:latin typeface="Calibri"/>
                <a:cs typeface="Calibri"/>
              </a:rPr>
              <a:t>s</a:t>
            </a:r>
            <a:r>
              <a:rPr spc="-20" dirty="0">
                <a:latin typeface="Calibri"/>
                <a:cs typeface="Calibri"/>
              </a:rPr>
              <a:t>i</a:t>
            </a:r>
            <a:r>
              <a:rPr dirty="0">
                <a:latin typeface="Calibri"/>
                <a:cs typeface="Calibri"/>
              </a:rPr>
              <a:t>t</a:t>
            </a:r>
            <a:r>
              <a:rPr spc="47" dirty="0">
                <a:latin typeface="Calibri"/>
                <a:cs typeface="Calibri"/>
              </a:rPr>
              <a:t>o</a:t>
            </a:r>
            <a:r>
              <a:rPr spc="-33" dirty="0">
                <a:latin typeface="Calibri"/>
                <a:cs typeface="Calibri"/>
              </a:rPr>
              <a:t>r</a:t>
            </a:r>
            <a:r>
              <a:rPr dirty="0">
                <a:latin typeface="Calibri"/>
                <a:cs typeface="Calibri"/>
              </a:rPr>
              <a:t>y</a:t>
            </a:r>
            <a:endParaRPr>
              <a:latin typeface="Calibri"/>
              <a:cs typeface="Calibri"/>
            </a:endParaRPr>
          </a:p>
        </p:txBody>
      </p:sp>
      <p:sp>
        <p:nvSpPr>
          <p:cNvPr id="16" name="object 16"/>
          <p:cNvSpPr txBox="1"/>
          <p:nvPr/>
        </p:nvSpPr>
        <p:spPr>
          <a:xfrm>
            <a:off x="5649816" y="3657191"/>
            <a:ext cx="4758267" cy="294097"/>
          </a:xfrm>
          <a:prstGeom prst="rect">
            <a:avLst/>
          </a:prstGeom>
        </p:spPr>
        <p:txBody>
          <a:bodyPr vert="horz" wrap="square" lIns="0" tIns="16933" rIns="0" bIns="0" rtlCol="0">
            <a:spAutoFit/>
          </a:bodyPr>
          <a:lstStyle/>
          <a:p>
            <a:pPr marL="16933">
              <a:spcBef>
                <a:spcPts val="133"/>
              </a:spcBef>
            </a:pPr>
            <a:r>
              <a:rPr spc="-33" dirty="0">
                <a:latin typeface="Calibri"/>
                <a:cs typeface="Calibri"/>
              </a:rPr>
              <a:t>Pr</a:t>
            </a:r>
            <a:r>
              <a:rPr spc="47" dirty="0">
                <a:latin typeface="Calibri"/>
                <a:cs typeface="Calibri"/>
              </a:rPr>
              <a:t>o</a:t>
            </a:r>
            <a:r>
              <a:rPr dirty="0">
                <a:latin typeface="Calibri"/>
                <a:cs typeface="Calibri"/>
              </a:rPr>
              <a:t>te</a:t>
            </a:r>
            <a:r>
              <a:rPr spc="27" dirty="0">
                <a:latin typeface="Calibri"/>
                <a:cs typeface="Calibri"/>
              </a:rPr>
              <a:t>c</a:t>
            </a:r>
            <a:r>
              <a:rPr dirty="0">
                <a:latin typeface="Calibri"/>
                <a:cs typeface="Calibri"/>
              </a:rPr>
              <a:t>t</a:t>
            </a:r>
            <a:r>
              <a:rPr spc="-16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spc="-53" dirty="0">
                <a:latin typeface="Calibri"/>
                <a:cs typeface="Calibri"/>
              </a:rPr>
              <a:t>h</a:t>
            </a:r>
            <a:r>
              <a:rPr dirty="0">
                <a:latin typeface="Calibri"/>
                <a:cs typeface="Calibri"/>
              </a:rPr>
              <a:t>es,</a:t>
            </a:r>
            <a:r>
              <a:rPr spc="-7" dirty="0">
                <a:latin typeface="Times New Roman"/>
                <a:cs typeface="Times New Roman"/>
              </a:rPr>
              <a:t> </a:t>
            </a:r>
            <a:r>
              <a:rPr spc="7" dirty="0">
                <a:latin typeface="Calibri"/>
                <a:cs typeface="Calibri"/>
              </a:rPr>
              <a:t>w</a:t>
            </a:r>
            <a:r>
              <a:rPr spc="-53" dirty="0">
                <a:latin typeface="Calibri"/>
                <a:cs typeface="Calibri"/>
              </a:rPr>
              <a:t>h</a:t>
            </a:r>
            <a:r>
              <a:rPr spc="-20" dirty="0">
                <a:latin typeface="Calibri"/>
                <a:cs typeface="Calibri"/>
              </a:rPr>
              <a:t>i</a:t>
            </a:r>
            <a:r>
              <a:rPr spc="33" dirty="0">
                <a:latin typeface="Calibri"/>
                <a:cs typeface="Calibri"/>
              </a:rPr>
              <a:t>c</a:t>
            </a:r>
            <a:r>
              <a:rPr dirty="0">
                <a:latin typeface="Calibri"/>
                <a:cs typeface="Calibri"/>
              </a:rPr>
              <a:t>h</a:t>
            </a:r>
            <a:r>
              <a:rPr dirty="0">
                <a:latin typeface="Times New Roman"/>
                <a:cs typeface="Times New Roman"/>
              </a:rPr>
              <a:t> </a:t>
            </a:r>
            <a:r>
              <a:rPr spc="-53" dirty="0">
                <a:latin typeface="Calibri"/>
                <a:cs typeface="Calibri"/>
              </a:rPr>
              <a:t>n</a:t>
            </a:r>
            <a:r>
              <a:rPr dirty="0">
                <a:latin typeface="Calibri"/>
                <a:cs typeface="Calibri"/>
              </a:rPr>
              <a:t>eed</a:t>
            </a:r>
            <a:r>
              <a:rPr dirty="0">
                <a:latin typeface="Times New Roman"/>
                <a:cs typeface="Times New Roman"/>
              </a:rPr>
              <a:t> </a:t>
            </a:r>
            <a:r>
              <a:rPr spc="-33" dirty="0">
                <a:latin typeface="Calibri"/>
                <a:cs typeface="Calibri"/>
              </a:rPr>
              <a:t>r</a:t>
            </a:r>
            <a:r>
              <a:rPr dirty="0">
                <a:latin typeface="Calibri"/>
                <a:cs typeface="Calibri"/>
              </a:rPr>
              <a:t>es</a:t>
            </a:r>
            <a:r>
              <a:rPr spc="-7" dirty="0">
                <a:latin typeface="Calibri"/>
                <a:cs typeface="Calibri"/>
              </a:rPr>
              <a:t>t</a:t>
            </a:r>
            <a:r>
              <a:rPr spc="-33" dirty="0">
                <a:latin typeface="Calibri"/>
                <a:cs typeface="Calibri"/>
              </a:rPr>
              <a:t>r</a:t>
            </a:r>
            <a:r>
              <a:rPr spc="-20" dirty="0">
                <a:latin typeface="Calibri"/>
                <a:cs typeface="Calibri"/>
              </a:rPr>
              <a:t>i</a:t>
            </a:r>
            <a:r>
              <a:rPr spc="33" dirty="0">
                <a:latin typeface="Calibri"/>
                <a:cs typeface="Calibri"/>
              </a:rPr>
              <a:t>c</a:t>
            </a:r>
            <a:r>
              <a:rPr dirty="0">
                <a:latin typeface="Calibri"/>
                <a:cs typeface="Calibri"/>
              </a:rPr>
              <a:t>ted</a:t>
            </a:r>
            <a:r>
              <a:rPr spc="-100" dirty="0">
                <a:latin typeface="Times New Roman"/>
                <a:cs typeface="Times New Roman"/>
              </a:rPr>
              <a:t> </a:t>
            </a:r>
            <a:r>
              <a:rPr spc="33" dirty="0">
                <a:latin typeface="Calibri"/>
                <a:cs typeface="Calibri"/>
              </a:rPr>
              <a:t>acc</a:t>
            </a:r>
            <a:r>
              <a:rPr dirty="0">
                <a:latin typeface="Calibri"/>
                <a:cs typeface="Calibri"/>
              </a:rPr>
              <a:t>ess</a:t>
            </a:r>
            <a:endParaRPr>
              <a:latin typeface="Calibri"/>
              <a:cs typeface="Calibri"/>
            </a:endParaRPr>
          </a:p>
        </p:txBody>
      </p:sp>
      <p:grpSp>
        <p:nvGrpSpPr>
          <p:cNvPr id="17" name="object 17"/>
          <p:cNvGrpSpPr/>
          <p:nvPr/>
        </p:nvGrpSpPr>
        <p:grpSpPr>
          <a:xfrm>
            <a:off x="1" y="2032"/>
            <a:ext cx="12138660" cy="6856307"/>
            <a:chOff x="0" y="1524"/>
            <a:chExt cx="9103995" cy="5142230"/>
          </a:xfrm>
        </p:grpSpPr>
        <p:pic>
          <p:nvPicPr>
            <p:cNvPr id="18" name="object 18"/>
            <p:cNvPicPr/>
            <p:nvPr/>
          </p:nvPicPr>
          <p:blipFill>
            <a:blip r:embed="rId7" cstate="print"/>
            <a:stretch>
              <a:fillRect/>
            </a:stretch>
          </p:blipFill>
          <p:spPr>
            <a:xfrm>
              <a:off x="0" y="2426310"/>
              <a:ext cx="3955383" cy="2704847"/>
            </a:xfrm>
            <a:prstGeom prst="rect">
              <a:avLst/>
            </a:prstGeom>
          </p:spPr>
        </p:pic>
        <p:pic>
          <p:nvPicPr>
            <p:cNvPr id="19" name="object 19" hidden="1"/>
            <p:cNvPicPr/>
            <p:nvPr/>
          </p:nvPicPr>
          <p:blipFill>
            <a:blip r:embed="rId8" cstate="print"/>
            <a:stretch>
              <a:fillRect/>
            </a:stretch>
          </p:blipFill>
          <p:spPr>
            <a:xfrm>
              <a:off x="0" y="1524"/>
              <a:ext cx="9103613" cy="5141975"/>
            </a:xfrm>
            <a:prstGeom prst="rect">
              <a:avLst/>
            </a:prstGeom>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939800"/>
            <a:ext cx="11413067" cy="5918200"/>
            <a:chOff x="285750" y="704850"/>
            <a:chExt cx="8559800" cy="4438650"/>
          </a:xfrm>
        </p:grpSpPr>
        <p:pic>
          <p:nvPicPr>
            <p:cNvPr id="3" name="object 3"/>
            <p:cNvPicPr/>
            <p:nvPr/>
          </p:nvPicPr>
          <p:blipFill>
            <a:blip r:embed="rId2" cstate="print"/>
            <a:stretch>
              <a:fillRect/>
            </a:stretch>
          </p:blipFill>
          <p:spPr>
            <a:xfrm>
              <a:off x="3228990" y="704850"/>
              <a:ext cx="161925" cy="4438650"/>
            </a:xfrm>
            <a:prstGeom prst="rect">
              <a:avLst/>
            </a:prstGeom>
          </p:spPr>
        </p:pic>
        <p:sp>
          <p:nvSpPr>
            <p:cNvPr id="4" name="object 4"/>
            <p:cNvSpPr/>
            <p:nvPr/>
          </p:nvSpPr>
          <p:spPr>
            <a:xfrm>
              <a:off x="3285500" y="741182"/>
              <a:ext cx="0" cy="4402455"/>
            </a:xfrm>
            <a:custGeom>
              <a:avLst/>
              <a:gdLst/>
              <a:ahLst/>
              <a:cxnLst/>
              <a:rect l="l" t="t" r="r" b="b"/>
              <a:pathLst>
                <a:path h="4402455">
                  <a:moveTo>
                    <a:pt x="0" y="0"/>
                  </a:moveTo>
                  <a:lnTo>
                    <a:pt x="0" y="4402317"/>
                  </a:lnTo>
                </a:path>
              </a:pathLst>
            </a:custGeom>
            <a:ln w="28574">
              <a:solidFill>
                <a:srgbClr val="F07F0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00050" y="3038475"/>
              <a:ext cx="2571750" cy="742950"/>
            </a:xfrm>
            <a:prstGeom prst="rect">
              <a:avLst/>
            </a:prstGeom>
          </p:spPr>
        </p:pic>
        <p:sp>
          <p:nvSpPr>
            <p:cNvPr id="6" name="object 6"/>
            <p:cNvSpPr/>
            <p:nvPr/>
          </p:nvSpPr>
          <p:spPr>
            <a:xfrm>
              <a:off x="415183" y="3061216"/>
              <a:ext cx="2478405" cy="642620"/>
            </a:xfrm>
            <a:custGeom>
              <a:avLst/>
              <a:gdLst/>
              <a:ahLst/>
              <a:cxnLst/>
              <a:rect l="l" t="t" r="r" b="b"/>
              <a:pathLst>
                <a:path w="2478405" h="642620">
                  <a:moveTo>
                    <a:pt x="2478286" y="0"/>
                  </a:moveTo>
                  <a:lnTo>
                    <a:pt x="0" y="0"/>
                  </a:lnTo>
                  <a:lnTo>
                    <a:pt x="0" y="642103"/>
                  </a:lnTo>
                  <a:lnTo>
                    <a:pt x="2478286" y="642103"/>
                  </a:lnTo>
                  <a:lnTo>
                    <a:pt x="2478286"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42900" y="1990725"/>
              <a:ext cx="2676525" cy="838200"/>
            </a:xfrm>
            <a:prstGeom prst="rect">
              <a:avLst/>
            </a:prstGeom>
          </p:spPr>
        </p:pic>
        <p:pic>
          <p:nvPicPr>
            <p:cNvPr id="8" name="object 8"/>
            <p:cNvPicPr/>
            <p:nvPr/>
          </p:nvPicPr>
          <p:blipFill>
            <a:blip r:embed="rId5" cstate="print"/>
            <a:stretch>
              <a:fillRect/>
            </a:stretch>
          </p:blipFill>
          <p:spPr>
            <a:xfrm>
              <a:off x="285750" y="1933575"/>
              <a:ext cx="2733675" cy="904875"/>
            </a:xfrm>
            <a:prstGeom prst="rect">
              <a:avLst/>
            </a:prstGeom>
          </p:spPr>
        </p:pic>
        <p:sp>
          <p:nvSpPr>
            <p:cNvPr id="9" name="object 9"/>
            <p:cNvSpPr/>
            <p:nvPr/>
          </p:nvSpPr>
          <p:spPr>
            <a:xfrm>
              <a:off x="415183" y="2063639"/>
              <a:ext cx="2478405" cy="642620"/>
            </a:xfrm>
            <a:custGeom>
              <a:avLst/>
              <a:gdLst/>
              <a:ahLst/>
              <a:cxnLst/>
              <a:rect l="l" t="t" r="r" b="b"/>
              <a:pathLst>
                <a:path w="2478405" h="642619">
                  <a:moveTo>
                    <a:pt x="2478286" y="0"/>
                  </a:moveTo>
                  <a:lnTo>
                    <a:pt x="0" y="0"/>
                  </a:lnTo>
                  <a:lnTo>
                    <a:pt x="0" y="642091"/>
                  </a:lnTo>
                  <a:lnTo>
                    <a:pt x="2478286" y="642091"/>
                  </a:lnTo>
                  <a:lnTo>
                    <a:pt x="2478286" y="0"/>
                  </a:lnTo>
                  <a:close/>
                </a:path>
              </a:pathLst>
            </a:custGeom>
            <a:solidFill>
              <a:srgbClr val="FFFFFF"/>
            </a:solidFill>
          </p:spPr>
          <p:txBody>
            <a:bodyPr wrap="square" lIns="0" tIns="0" rIns="0" bIns="0" rtlCol="0"/>
            <a:lstStyle/>
            <a:p>
              <a:endParaRPr sz="2400"/>
            </a:p>
          </p:txBody>
        </p:sp>
        <p:sp>
          <p:nvSpPr>
            <p:cNvPr id="10" name="object 10"/>
            <p:cNvSpPr/>
            <p:nvPr/>
          </p:nvSpPr>
          <p:spPr>
            <a:xfrm>
              <a:off x="513231" y="3241167"/>
              <a:ext cx="120650" cy="123825"/>
            </a:xfrm>
            <a:custGeom>
              <a:avLst/>
              <a:gdLst/>
              <a:ahLst/>
              <a:cxnLst/>
              <a:rect l="l" t="t" r="r" b="b"/>
              <a:pathLst>
                <a:path w="120650" h="123825">
                  <a:moveTo>
                    <a:pt x="60054" y="0"/>
                  </a:moveTo>
                  <a:lnTo>
                    <a:pt x="36677" y="4861"/>
                  </a:lnTo>
                  <a:lnTo>
                    <a:pt x="17588" y="18127"/>
                  </a:lnTo>
                  <a:lnTo>
                    <a:pt x="4718" y="37822"/>
                  </a:lnTo>
                  <a:lnTo>
                    <a:pt x="0" y="61971"/>
                  </a:lnTo>
                  <a:lnTo>
                    <a:pt x="4718" y="86052"/>
                  </a:lnTo>
                  <a:lnTo>
                    <a:pt x="17588" y="105712"/>
                  </a:lnTo>
                  <a:lnTo>
                    <a:pt x="36677" y="118965"/>
                  </a:lnTo>
                  <a:lnTo>
                    <a:pt x="60054" y="123824"/>
                  </a:lnTo>
                  <a:lnTo>
                    <a:pt x="83439" y="118965"/>
                  </a:lnTo>
                  <a:lnTo>
                    <a:pt x="102532" y="105712"/>
                  </a:lnTo>
                  <a:lnTo>
                    <a:pt x="115402" y="86052"/>
                  </a:lnTo>
                  <a:lnTo>
                    <a:pt x="120121" y="61971"/>
                  </a:lnTo>
                  <a:lnTo>
                    <a:pt x="115402" y="37822"/>
                  </a:lnTo>
                  <a:lnTo>
                    <a:pt x="102532" y="18127"/>
                  </a:lnTo>
                  <a:lnTo>
                    <a:pt x="83439" y="4861"/>
                  </a:lnTo>
                  <a:lnTo>
                    <a:pt x="60054" y="0"/>
                  </a:lnTo>
                  <a:close/>
                </a:path>
              </a:pathLst>
            </a:custGeom>
            <a:solidFill>
              <a:srgbClr val="6B9E24"/>
            </a:solidFill>
          </p:spPr>
          <p:txBody>
            <a:bodyPr wrap="square" lIns="0" tIns="0" rIns="0" bIns="0" rtlCol="0"/>
            <a:lstStyle/>
            <a:p>
              <a:endParaRPr sz="2400"/>
            </a:p>
          </p:txBody>
        </p:sp>
        <p:sp>
          <p:nvSpPr>
            <p:cNvPr id="11" name="object 11"/>
            <p:cNvSpPr/>
            <p:nvPr/>
          </p:nvSpPr>
          <p:spPr>
            <a:xfrm>
              <a:off x="769394" y="3241167"/>
              <a:ext cx="120650" cy="123825"/>
            </a:xfrm>
            <a:custGeom>
              <a:avLst/>
              <a:gdLst/>
              <a:ahLst/>
              <a:cxnLst/>
              <a:rect l="l" t="t" r="r" b="b"/>
              <a:pathLst>
                <a:path w="120650" h="123825">
                  <a:moveTo>
                    <a:pt x="60054" y="0"/>
                  </a:moveTo>
                  <a:lnTo>
                    <a:pt x="36677" y="4861"/>
                  </a:lnTo>
                  <a:lnTo>
                    <a:pt x="17588" y="18127"/>
                  </a:lnTo>
                  <a:lnTo>
                    <a:pt x="4718" y="37822"/>
                  </a:lnTo>
                  <a:lnTo>
                    <a:pt x="0" y="61971"/>
                  </a:lnTo>
                  <a:lnTo>
                    <a:pt x="4718" y="86052"/>
                  </a:lnTo>
                  <a:lnTo>
                    <a:pt x="17588" y="105712"/>
                  </a:lnTo>
                  <a:lnTo>
                    <a:pt x="36677" y="118965"/>
                  </a:lnTo>
                  <a:lnTo>
                    <a:pt x="60054" y="123824"/>
                  </a:lnTo>
                  <a:lnTo>
                    <a:pt x="83432" y="118965"/>
                  </a:lnTo>
                  <a:lnTo>
                    <a:pt x="102521" y="105712"/>
                  </a:lnTo>
                  <a:lnTo>
                    <a:pt x="115390" y="86052"/>
                  </a:lnTo>
                  <a:lnTo>
                    <a:pt x="120109" y="61971"/>
                  </a:lnTo>
                  <a:lnTo>
                    <a:pt x="115390" y="37822"/>
                  </a:lnTo>
                  <a:lnTo>
                    <a:pt x="102521" y="18127"/>
                  </a:lnTo>
                  <a:lnTo>
                    <a:pt x="83432" y="4861"/>
                  </a:lnTo>
                  <a:lnTo>
                    <a:pt x="60054" y="0"/>
                  </a:lnTo>
                  <a:close/>
                </a:path>
              </a:pathLst>
            </a:custGeom>
            <a:solidFill>
              <a:srgbClr val="1B577B"/>
            </a:solidFill>
          </p:spPr>
          <p:txBody>
            <a:bodyPr wrap="square" lIns="0" tIns="0" rIns="0" bIns="0" rtlCol="0"/>
            <a:lstStyle/>
            <a:p>
              <a:endParaRPr sz="2400"/>
            </a:p>
          </p:txBody>
        </p:sp>
        <p:sp>
          <p:nvSpPr>
            <p:cNvPr id="12" name="object 12"/>
            <p:cNvSpPr/>
            <p:nvPr/>
          </p:nvSpPr>
          <p:spPr>
            <a:xfrm>
              <a:off x="901471" y="3241166"/>
              <a:ext cx="244475" cy="325120"/>
            </a:xfrm>
            <a:custGeom>
              <a:avLst/>
              <a:gdLst/>
              <a:ahLst/>
              <a:cxnLst/>
              <a:rect l="l" t="t" r="r" b="b"/>
              <a:pathLst>
                <a:path w="244475" h="325120">
                  <a:moveTo>
                    <a:pt x="120129" y="262890"/>
                  </a:moveTo>
                  <a:lnTo>
                    <a:pt x="115404" y="238798"/>
                  </a:lnTo>
                  <a:lnTo>
                    <a:pt x="102539" y="219100"/>
                  </a:lnTo>
                  <a:lnTo>
                    <a:pt x="83439" y="205803"/>
                  </a:lnTo>
                  <a:lnTo>
                    <a:pt x="60058" y="200926"/>
                  </a:lnTo>
                  <a:lnTo>
                    <a:pt x="36677" y="205803"/>
                  </a:lnTo>
                  <a:lnTo>
                    <a:pt x="17589" y="219100"/>
                  </a:lnTo>
                  <a:lnTo>
                    <a:pt x="4724" y="238798"/>
                  </a:lnTo>
                  <a:lnTo>
                    <a:pt x="0" y="262890"/>
                  </a:lnTo>
                  <a:lnTo>
                    <a:pt x="4724" y="286994"/>
                  </a:lnTo>
                  <a:lnTo>
                    <a:pt x="17589" y="306692"/>
                  </a:lnTo>
                  <a:lnTo>
                    <a:pt x="36677" y="319989"/>
                  </a:lnTo>
                  <a:lnTo>
                    <a:pt x="60058" y="324866"/>
                  </a:lnTo>
                  <a:lnTo>
                    <a:pt x="83439" y="319989"/>
                  </a:lnTo>
                  <a:lnTo>
                    <a:pt x="102539" y="306692"/>
                  </a:lnTo>
                  <a:lnTo>
                    <a:pt x="115404" y="286994"/>
                  </a:lnTo>
                  <a:lnTo>
                    <a:pt x="120129" y="262890"/>
                  </a:lnTo>
                  <a:close/>
                </a:path>
                <a:path w="244475" h="325120">
                  <a:moveTo>
                    <a:pt x="244195" y="61976"/>
                  </a:moveTo>
                  <a:lnTo>
                    <a:pt x="239471" y="37833"/>
                  </a:lnTo>
                  <a:lnTo>
                    <a:pt x="226606" y="18135"/>
                  </a:lnTo>
                  <a:lnTo>
                    <a:pt x="207518" y="4864"/>
                  </a:lnTo>
                  <a:lnTo>
                    <a:pt x="184137" y="0"/>
                  </a:lnTo>
                  <a:lnTo>
                    <a:pt x="160756" y="4864"/>
                  </a:lnTo>
                  <a:lnTo>
                    <a:pt x="141655" y="18135"/>
                  </a:lnTo>
                  <a:lnTo>
                    <a:pt x="128778" y="37833"/>
                  </a:lnTo>
                  <a:lnTo>
                    <a:pt x="124053" y="61976"/>
                  </a:lnTo>
                  <a:lnTo>
                    <a:pt x="128778" y="86055"/>
                  </a:lnTo>
                  <a:lnTo>
                    <a:pt x="141655" y="105714"/>
                  </a:lnTo>
                  <a:lnTo>
                    <a:pt x="160756" y="118973"/>
                  </a:lnTo>
                  <a:lnTo>
                    <a:pt x="184137" y="123825"/>
                  </a:lnTo>
                  <a:lnTo>
                    <a:pt x="207518" y="118973"/>
                  </a:lnTo>
                  <a:lnTo>
                    <a:pt x="226606" y="105714"/>
                  </a:lnTo>
                  <a:lnTo>
                    <a:pt x="239471" y="86055"/>
                  </a:lnTo>
                  <a:lnTo>
                    <a:pt x="244195" y="61976"/>
                  </a:lnTo>
                  <a:close/>
                </a:path>
              </a:pathLst>
            </a:custGeom>
            <a:solidFill>
              <a:srgbClr val="F07F09"/>
            </a:solidFill>
          </p:spPr>
          <p:txBody>
            <a:bodyPr wrap="square" lIns="0" tIns="0" rIns="0" bIns="0" rtlCol="0"/>
            <a:lstStyle/>
            <a:p>
              <a:endParaRPr sz="2400"/>
            </a:p>
          </p:txBody>
        </p:sp>
        <p:sp>
          <p:nvSpPr>
            <p:cNvPr id="13" name="object 13"/>
            <p:cNvSpPr/>
            <p:nvPr/>
          </p:nvSpPr>
          <p:spPr>
            <a:xfrm>
              <a:off x="644972" y="3441823"/>
              <a:ext cx="120650" cy="123825"/>
            </a:xfrm>
            <a:custGeom>
              <a:avLst/>
              <a:gdLst/>
              <a:ahLst/>
              <a:cxnLst/>
              <a:rect l="l" t="t" r="r" b="b"/>
              <a:pathLst>
                <a:path w="120650" h="123825">
                  <a:moveTo>
                    <a:pt x="60069" y="0"/>
                  </a:moveTo>
                  <a:lnTo>
                    <a:pt x="36689" y="4862"/>
                  </a:lnTo>
                  <a:lnTo>
                    <a:pt x="17595" y="18133"/>
                  </a:lnTo>
                  <a:lnTo>
                    <a:pt x="4721" y="37833"/>
                  </a:lnTo>
                  <a:lnTo>
                    <a:pt x="0" y="61984"/>
                  </a:lnTo>
                  <a:lnTo>
                    <a:pt x="4721" y="86057"/>
                  </a:lnTo>
                  <a:lnTo>
                    <a:pt x="17595" y="105714"/>
                  </a:lnTo>
                  <a:lnTo>
                    <a:pt x="36689" y="118965"/>
                  </a:lnTo>
                  <a:lnTo>
                    <a:pt x="60069" y="123824"/>
                  </a:lnTo>
                  <a:lnTo>
                    <a:pt x="83446" y="118965"/>
                  </a:lnTo>
                  <a:lnTo>
                    <a:pt x="102535" y="105714"/>
                  </a:lnTo>
                  <a:lnTo>
                    <a:pt x="115405" y="86057"/>
                  </a:lnTo>
                  <a:lnTo>
                    <a:pt x="120124" y="61984"/>
                  </a:lnTo>
                  <a:lnTo>
                    <a:pt x="115405" y="37833"/>
                  </a:lnTo>
                  <a:lnTo>
                    <a:pt x="102535" y="18133"/>
                  </a:lnTo>
                  <a:lnTo>
                    <a:pt x="83446" y="4862"/>
                  </a:lnTo>
                  <a:lnTo>
                    <a:pt x="60069" y="0"/>
                  </a:lnTo>
                  <a:close/>
                </a:path>
              </a:pathLst>
            </a:custGeom>
            <a:solidFill>
              <a:srgbClr val="6B9E24"/>
            </a:solidFill>
          </p:spPr>
          <p:txBody>
            <a:bodyPr wrap="square" lIns="0" tIns="0" rIns="0" bIns="0" rtlCol="0"/>
            <a:lstStyle/>
            <a:p>
              <a:endParaRPr sz="2400"/>
            </a:p>
          </p:txBody>
        </p:sp>
        <p:sp>
          <p:nvSpPr>
            <p:cNvPr id="14" name="object 14"/>
            <p:cNvSpPr/>
            <p:nvPr/>
          </p:nvSpPr>
          <p:spPr>
            <a:xfrm>
              <a:off x="585355" y="3265042"/>
              <a:ext cx="680720" cy="274955"/>
            </a:xfrm>
            <a:custGeom>
              <a:avLst/>
              <a:gdLst/>
              <a:ahLst/>
              <a:cxnLst/>
              <a:rect l="l" t="t" r="r" b="b"/>
              <a:pathLst>
                <a:path w="680719" h="274954">
                  <a:moveTo>
                    <a:pt x="77203" y="194957"/>
                  </a:moveTo>
                  <a:lnTo>
                    <a:pt x="69456" y="149352"/>
                  </a:lnTo>
                  <a:lnTo>
                    <a:pt x="62928" y="110998"/>
                  </a:lnTo>
                  <a:lnTo>
                    <a:pt x="39890" y="127850"/>
                  </a:lnTo>
                  <a:lnTo>
                    <a:pt x="15367" y="94373"/>
                  </a:lnTo>
                  <a:lnTo>
                    <a:pt x="0" y="105537"/>
                  </a:lnTo>
                  <a:lnTo>
                    <a:pt x="24511" y="139090"/>
                  </a:lnTo>
                  <a:lnTo>
                    <a:pt x="1447" y="155956"/>
                  </a:lnTo>
                  <a:lnTo>
                    <a:pt x="77203" y="194957"/>
                  </a:lnTo>
                  <a:close/>
                </a:path>
                <a:path w="680719" h="274954">
                  <a:moveTo>
                    <a:pt x="175717" y="38100"/>
                  </a:moveTo>
                  <a:lnTo>
                    <a:pt x="156667" y="28575"/>
                  </a:lnTo>
                  <a:lnTo>
                    <a:pt x="99517" y="0"/>
                  </a:lnTo>
                  <a:lnTo>
                    <a:pt x="99517" y="28575"/>
                  </a:lnTo>
                  <a:lnTo>
                    <a:pt x="43980" y="28575"/>
                  </a:lnTo>
                  <a:lnTo>
                    <a:pt x="43980" y="47625"/>
                  </a:lnTo>
                  <a:lnTo>
                    <a:pt x="99517" y="47625"/>
                  </a:lnTo>
                  <a:lnTo>
                    <a:pt x="99517" y="76200"/>
                  </a:lnTo>
                  <a:lnTo>
                    <a:pt x="156667" y="47625"/>
                  </a:lnTo>
                  <a:lnTo>
                    <a:pt x="175717" y="38100"/>
                  </a:lnTo>
                  <a:close/>
                </a:path>
                <a:path w="680719" h="274954">
                  <a:moveTo>
                    <a:pt x="317576" y="236486"/>
                  </a:moveTo>
                  <a:lnTo>
                    <a:pt x="298526" y="226961"/>
                  </a:lnTo>
                  <a:lnTo>
                    <a:pt x="241376" y="198386"/>
                  </a:lnTo>
                  <a:lnTo>
                    <a:pt x="241376" y="226961"/>
                  </a:lnTo>
                  <a:lnTo>
                    <a:pt x="185813" y="226961"/>
                  </a:lnTo>
                  <a:lnTo>
                    <a:pt x="185813" y="246011"/>
                  </a:lnTo>
                  <a:lnTo>
                    <a:pt x="241376" y="246011"/>
                  </a:lnTo>
                  <a:lnTo>
                    <a:pt x="241376" y="274586"/>
                  </a:lnTo>
                  <a:lnTo>
                    <a:pt x="298526" y="246011"/>
                  </a:lnTo>
                  <a:lnTo>
                    <a:pt x="317576" y="236486"/>
                  </a:lnTo>
                  <a:close/>
                </a:path>
                <a:path w="680719" h="274954">
                  <a:moveTo>
                    <a:pt x="442048" y="40271"/>
                  </a:moveTo>
                  <a:lnTo>
                    <a:pt x="422998" y="30746"/>
                  </a:lnTo>
                  <a:lnTo>
                    <a:pt x="365848" y="2171"/>
                  </a:lnTo>
                  <a:lnTo>
                    <a:pt x="365848" y="30746"/>
                  </a:lnTo>
                  <a:lnTo>
                    <a:pt x="310311" y="30746"/>
                  </a:lnTo>
                  <a:lnTo>
                    <a:pt x="310311" y="49796"/>
                  </a:lnTo>
                  <a:lnTo>
                    <a:pt x="365848" y="49796"/>
                  </a:lnTo>
                  <a:lnTo>
                    <a:pt x="365848" y="78371"/>
                  </a:lnTo>
                  <a:lnTo>
                    <a:pt x="422998" y="49796"/>
                  </a:lnTo>
                  <a:lnTo>
                    <a:pt x="442048" y="40271"/>
                  </a:lnTo>
                  <a:close/>
                </a:path>
                <a:path w="680719" h="274954">
                  <a:moveTo>
                    <a:pt x="680288" y="137807"/>
                  </a:moveTo>
                  <a:lnTo>
                    <a:pt x="676325" y="113538"/>
                  </a:lnTo>
                  <a:lnTo>
                    <a:pt x="674255" y="107188"/>
                  </a:lnTo>
                  <a:lnTo>
                    <a:pt x="657199" y="77990"/>
                  </a:lnTo>
                  <a:lnTo>
                    <a:pt x="655688" y="76200"/>
                  </a:lnTo>
                  <a:lnTo>
                    <a:pt x="650748" y="70370"/>
                  </a:lnTo>
                  <a:lnTo>
                    <a:pt x="641972" y="61722"/>
                  </a:lnTo>
                  <a:lnTo>
                    <a:pt x="634365" y="57810"/>
                  </a:lnTo>
                  <a:lnTo>
                    <a:pt x="636422" y="52463"/>
                  </a:lnTo>
                  <a:lnTo>
                    <a:pt x="645083" y="29845"/>
                  </a:lnTo>
                  <a:lnTo>
                    <a:pt x="560311" y="38100"/>
                  </a:lnTo>
                  <a:lnTo>
                    <a:pt x="617816" y="100965"/>
                  </a:lnTo>
                  <a:lnTo>
                    <a:pt x="627507" y="75692"/>
                  </a:lnTo>
                  <a:lnTo>
                    <a:pt x="630847" y="77406"/>
                  </a:lnTo>
                  <a:lnTo>
                    <a:pt x="636739" y="83261"/>
                  </a:lnTo>
                  <a:lnTo>
                    <a:pt x="637006" y="83566"/>
                  </a:lnTo>
                  <a:lnTo>
                    <a:pt x="643140" y="90805"/>
                  </a:lnTo>
                  <a:lnTo>
                    <a:pt x="642645" y="90297"/>
                  </a:lnTo>
                  <a:lnTo>
                    <a:pt x="643013" y="90805"/>
                  </a:lnTo>
                  <a:lnTo>
                    <a:pt x="648550" y="98564"/>
                  </a:lnTo>
                  <a:lnTo>
                    <a:pt x="652780" y="106019"/>
                  </a:lnTo>
                  <a:lnTo>
                    <a:pt x="652957" y="106426"/>
                  </a:lnTo>
                  <a:lnTo>
                    <a:pt x="656488" y="114096"/>
                  </a:lnTo>
                  <a:lnTo>
                    <a:pt x="656628" y="114566"/>
                  </a:lnTo>
                  <a:lnTo>
                    <a:pt x="659104" y="122262"/>
                  </a:lnTo>
                  <a:lnTo>
                    <a:pt x="659193" y="122682"/>
                  </a:lnTo>
                  <a:lnTo>
                    <a:pt x="660666" y="130429"/>
                  </a:lnTo>
                  <a:lnTo>
                    <a:pt x="660704" y="130949"/>
                  </a:lnTo>
                  <a:lnTo>
                    <a:pt x="661238" y="138442"/>
                  </a:lnTo>
                  <a:lnTo>
                    <a:pt x="661289" y="137807"/>
                  </a:lnTo>
                  <a:lnTo>
                    <a:pt x="661289" y="139192"/>
                  </a:lnTo>
                  <a:lnTo>
                    <a:pt x="661238" y="138442"/>
                  </a:lnTo>
                  <a:lnTo>
                    <a:pt x="661174" y="139192"/>
                  </a:lnTo>
                  <a:lnTo>
                    <a:pt x="660946" y="142036"/>
                  </a:lnTo>
                  <a:lnTo>
                    <a:pt x="660869" y="142379"/>
                  </a:lnTo>
                  <a:lnTo>
                    <a:pt x="660285" y="145300"/>
                  </a:lnTo>
                  <a:lnTo>
                    <a:pt x="660019" y="146050"/>
                  </a:lnTo>
                  <a:lnTo>
                    <a:pt x="658939" y="149212"/>
                  </a:lnTo>
                  <a:lnTo>
                    <a:pt x="658799" y="149479"/>
                  </a:lnTo>
                  <a:lnTo>
                    <a:pt x="657313" y="152527"/>
                  </a:lnTo>
                  <a:lnTo>
                    <a:pt x="656920" y="153162"/>
                  </a:lnTo>
                  <a:lnTo>
                    <a:pt x="654837" y="156502"/>
                  </a:lnTo>
                  <a:lnTo>
                    <a:pt x="654558" y="156857"/>
                  </a:lnTo>
                  <a:lnTo>
                    <a:pt x="651979" y="160210"/>
                  </a:lnTo>
                  <a:lnTo>
                    <a:pt x="651548" y="160667"/>
                  </a:lnTo>
                  <a:lnTo>
                    <a:pt x="643953" y="168643"/>
                  </a:lnTo>
                  <a:lnTo>
                    <a:pt x="643623" y="168910"/>
                  </a:lnTo>
                  <a:lnTo>
                    <a:pt x="633996" y="176784"/>
                  </a:lnTo>
                  <a:lnTo>
                    <a:pt x="634771" y="176288"/>
                  </a:lnTo>
                  <a:lnTo>
                    <a:pt x="622274" y="184531"/>
                  </a:lnTo>
                  <a:lnTo>
                    <a:pt x="622985" y="184023"/>
                  </a:lnTo>
                  <a:lnTo>
                    <a:pt x="608749" y="191871"/>
                  </a:lnTo>
                  <a:lnTo>
                    <a:pt x="594042" y="198767"/>
                  </a:lnTo>
                  <a:lnTo>
                    <a:pt x="593407" y="199009"/>
                  </a:lnTo>
                  <a:lnTo>
                    <a:pt x="576897" y="205486"/>
                  </a:lnTo>
                  <a:lnTo>
                    <a:pt x="577405" y="205359"/>
                  </a:lnTo>
                  <a:lnTo>
                    <a:pt x="559015" y="211455"/>
                  </a:lnTo>
                  <a:lnTo>
                    <a:pt x="559460" y="211340"/>
                  </a:lnTo>
                  <a:lnTo>
                    <a:pt x="540524" y="216535"/>
                  </a:lnTo>
                  <a:lnTo>
                    <a:pt x="540397" y="216573"/>
                  </a:lnTo>
                  <a:lnTo>
                    <a:pt x="539953" y="216674"/>
                  </a:lnTo>
                  <a:lnTo>
                    <a:pt x="520331" y="221107"/>
                  </a:lnTo>
                  <a:lnTo>
                    <a:pt x="520725" y="220980"/>
                  </a:lnTo>
                  <a:lnTo>
                    <a:pt x="499770" y="224675"/>
                  </a:lnTo>
                  <a:lnTo>
                    <a:pt x="500265" y="224675"/>
                  </a:lnTo>
                  <a:lnTo>
                    <a:pt x="478828" y="227342"/>
                  </a:lnTo>
                  <a:lnTo>
                    <a:pt x="479259" y="227203"/>
                  </a:lnTo>
                  <a:lnTo>
                    <a:pt x="457542" y="228981"/>
                  </a:lnTo>
                  <a:lnTo>
                    <a:pt x="458038" y="228981"/>
                  </a:lnTo>
                  <a:lnTo>
                    <a:pt x="436054" y="229489"/>
                  </a:lnTo>
                  <a:lnTo>
                    <a:pt x="436524" y="248539"/>
                  </a:lnTo>
                  <a:lnTo>
                    <a:pt x="458787" y="247916"/>
                  </a:lnTo>
                  <a:lnTo>
                    <a:pt x="480974" y="246253"/>
                  </a:lnTo>
                  <a:lnTo>
                    <a:pt x="524268" y="239649"/>
                  </a:lnTo>
                  <a:lnTo>
                    <a:pt x="564807" y="229489"/>
                  </a:lnTo>
                  <a:lnTo>
                    <a:pt x="589102" y="221107"/>
                  </a:lnTo>
                  <a:lnTo>
                    <a:pt x="600671" y="216535"/>
                  </a:lnTo>
                  <a:lnTo>
                    <a:pt x="601306" y="216293"/>
                  </a:lnTo>
                  <a:lnTo>
                    <a:pt x="612051" y="211340"/>
                  </a:lnTo>
                  <a:lnTo>
                    <a:pt x="617575" y="208788"/>
                  </a:lnTo>
                  <a:lnTo>
                    <a:pt x="623874" y="205359"/>
                  </a:lnTo>
                  <a:lnTo>
                    <a:pt x="632485" y="200672"/>
                  </a:lnTo>
                  <a:lnTo>
                    <a:pt x="635317" y="198767"/>
                  </a:lnTo>
                  <a:lnTo>
                    <a:pt x="645693" y="191770"/>
                  </a:lnTo>
                  <a:lnTo>
                    <a:pt x="645858" y="191643"/>
                  </a:lnTo>
                  <a:lnTo>
                    <a:pt x="654596" y="184531"/>
                  </a:lnTo>
                  <a:lnTo>
                    <a:pt x="657098" y="182499"/>
                  </a:lnTo>
                  <a:lnTo>
                    <a:pt x="662952" y="176288"/>
                  </a:lnTo>
                  <a:lnTo>
                    <a:pt x="666419" y="172593"/>
                  </a:lnTo>
                  <a:lnTo>
                    <a:pt x="669848" y="168148"/>
                  </a:lnTo>
                  <a:lnTo>
                    <a:pt x="670534" y="167259"/>
                  </a:lnTo>
                  <a:lnTo>
                    <a:pt x="679069" y="148475"/>
                  </a:lnTo>
                  <a:lnTo>
                    <a:pt x="679818" y="144780"/>
                  </a:lnTo>
                  <a:lnTo>
                    <a:pt x="679869" y="144526"/>
                  </a:lnTo>
                  <a:lnTo>
                    <a:pt x="680123" y="141351"/>
                  </a:lnTo>
                  <a:lnTo>
                    <a:pt x="680288" y="139192"/>
                  </a:lnTo>
                  <a:lnTo>
                    <a:pt x="680288" y="137807"/>
                  </a:lnTo>
                  <a:close/>
                </a:path>
              </a:pathLst>
            </a:custGeom>
            <a:solidFill>
              <a:srgbClr val="00AFF0"/>
            </a:solidFill>
          </p:spPr>
          <p:txBody>
            <a:bodyPr wrap="square" lIns="0" tIns="0" rIns="0" bIns="0" rtlCol="0"/>
            <a:lstStyle/>
            <a:p>
              <a:endParaRPr sz="2400"/>
            </a:p>
          </p:txBody>
        </p:sp>
        <p:pic>
          <p:nvPicPr>
            <p:cNvPr id="15" name="object 15"/>
            <p:cNvPicPr/>
            <p:nvPr/>
          </p:nvPicPr>
          <p:blipFill>
            <a:blip r:embed="rId6" cstate="print"/>
            <a:stretch>
              <a:fillRect/>
            </a:stretch>
          </p:blipFill>
          <p:spPr>
            <a:xfrm>
              <a:off x="499174" y="2118780"/>
              <a:ext cx="531836" cy="531836"/>
            </a:xfrm>
            <a:prstGeom prst="rect">
              <a:avLst/>
            </a:prstGeom>
          </p:spPr>
        </p:pic>
      </p:grpSp>
      <p:grpSp>
        <p:nvGrpSpPr>
          <p:cNvPr id="16" name="object 16"/>
          <p:cNvGrpSpPr/>
          <p:nvPr/>
        </p:nvGrpSpPr>
        <p:grpSpPr>
          <a:xfrm>
            <a:off x="4610101" y="1181120"/>
            <a:ext cx="7226300" cy="1549400"/>
            <a:chOff x="3457575" y="885840"/>
            <a:chExt cx="5419725" cy="1162050"/>
          </a:xfrm>
        </p:grpSpPr>
        <p:pic>
          <p:nvPicPr>
            <p:cNvPr id="17" name="object 17"/>
            <p:cNvPicPr/>
            <p:nvPr/>
          </p:nvPicPr>
          <p:blipFill>
            <a:blip r:embed="rId7" cstate="print"/>
            <a:stretch>
              <a:fillRect/>
            </a:stretch>
          </p:blipFill>
          <p:spPr>
            <a:xfrm>
              <a:off x="3457575" y="885840"/>
              <a:ext cx="5419709" cy="1162049"/>
            </a:xfrm>
            <a:prstGeom prst="rect">
              <a:avLst/>
            </a:prstGeom>
          </p:spPr>
        </p:pic>
        <p:sp>
          <p:nvSpPr>
            <p:cNvPr id="18" name="object 18"/>
            <p:cNvSpPr/>
            <p:nvPr/>
          </p:nvSpPr>
          <p:spPr>
            <a:xfrm>
              <a:off x="3476640" y="904859"/>
              <a:ext cx="5330190" cy="1066800"/>
            </a:xfrm>
            <a:custGeom>
              <a:avLst/>
              <a:gdLst/>
              <a:ahLst/>
              <a:cxnLst/>
              <a:rect l="l" t="t" r="r" b="b"/>
              <a:pathLst>
                <a:path w="5330190" h="1066800">
                  <a:moveTo>
                    <a:pt x="5152125" y="0"/>
                  </a:moveTo>
                  <a:lnTo>
                    <a:pt x="177789" y="0"/>
                  </a:lnTo>
                  <a:lnTo>
                    <a:pt x="130531" y="6354"/>
                  </a:lnTo>
                  <a:lnTo>
                    <a:pt x="88062" y="24284"/>
                  </a:lnTo>
                  <a:lnTo>
                    <a:pt x="52078" y="52094"/>
                  </a:lnTo>
                  <a:lnTo>
                    <a:pt x="24276" y="88084"/>
                  </a:lnTo>
                  <a:lnTo>
                    <a:pt x="6351" y="130559"/>
                  </a:lnTo>
                  <a:lnTo>
                    <a:pt x="0" y="177820"/>
                  </a:lnTo>
                  <a:lnTo>
                    <a:pt x="0" y="889010"/>
                  </a:lnTo>
                  <a:lnTo>
                    <a:pt x="6351" y="936268"/>
                  </a:lnTo>
                  <a:lnTo>
                    <a:pt x="24276" y="978737"/>
                  </a:lnTo>
                  <a:lnTo>
                    <a:pt x="52078" y="1014721"/>
                  </a:lnTo>
                  <a:lnTo>
                    <a:pt x="88062" y="1042523"/>
                  </a:lnTo>
                  <a:lnTo>
                    <a:pt x="130531" y="1060448"/>
                  </a:lnTo>
                  <a:lnTo>
                    <a:pt x="177789" y="1066799"/>
                  </a:lnTo>
                  <a:lnTo>
                    <a:pt x="5152125" y="1066799"/>
                  </a:lnTo>
                  <a:lnTo>
                    <a:pt x="5199426" y="1060448"/>
                  </a:lnTo>
                  <a:lnTo>
                    <a:pt x="5241907" y="1042523"/>
                  </a:lnTo>
                  <a:lnTo>
                    <a:pt x="5277882" y="1014721"/>
                  </a:lnTo>
                  <a:lnTo>
                    <a:pt x="5305665" y="978737"/>
                  </a:lnTo>
                  <a:lnTo>
                    <a:pt x="5323572" y="936268"/>
                  </a:lnTo>
                  <a:lnTo>
                    <a:pt x="5329915" y="889010"/>
                  </a:lnTo>
                  <a:lnTo>
                    <a:pt x="5329915" y="177820"/>
                  </a:lnTo>
                  <a:lnTo>
                    <a:pt x="5323572" y="130559"/>
                  </a:lnTo>
                  <a:lnTo>
                    <a:pt x="5305665" y="88084"/>
                  </a:lnTo>
                  <a:lnTo>
                    <a:pt x="5277882" y="52094"/>
                  </a:lnTo>
                  <a:lnTo>
                    <a:pt x="5241907" y="24284"/>
                  </a:lnTo>
                  <a:lnTo>
                    <a:pt x="5199426" y="6354"/>
                  </a:lnTo>
                  <a:lnTo>
                    <a:pt x="5152125" y="0"/>
                  </a:lnTo>
                  <a:close/>
                </a:path>
              </a:pathLst>
            </a:custGeom>
            <a:solidFill>
              <a:srgbClr val="FFFFFF"/>
            </a:solidFill>
          </p:spPr>
          <p:txBody>
            <a:bodyPr wrap="square" lIns="0" tIns="0" rIns="0" bIns="0" rtlCol="0"/>
            <a:lstStyle/>
            <a:p>
              <a:endParaRPr sz="2400"/>
            </a:p>
          </p:txBody>
        </p:sp>
        <p:sp>
          <p:nvSpPr>
            <p:cNvPr id="19" name="object 19"/>
            <p:cNvSpPr/>
            <p:nvPr/>
          </p:nvSpPr>
          <p:spPr>
            <a:xfrm>
              <a:off x="3476640" y="904859"/>
              <a:ext cx="5330190" cy="1066800"/>
            </a:xfrm>
            <a:custGeom>
              <a:avLst/>
              <a:gdLst/>
              <a:ahLst/>
              <a:cxnLst/>
              <a:rect l="l" t="t" r="r" b="b"/>
              <a:pathLst>
                <a:path w="5330190" h="1066800">
                  <a:moveTo>
                    <a:pt x="0" y="177820"/>
                  </a:moveTo>
                  <a:lnTo>
                    <a:pt x="6351" y="130559"/>
                  </a:lnTo>
                  <a:lnTo>
                    <a:pt x="24276" y="88084"/>
                  </a:lnTo>
                  <a:lnTo>
                    <a:pt x="52078" y="52094"/>
                  </a:lnTo>
                  <a:lnTo>
                    <a:pt x="88062" y="24284"/>
                  </a:lnTo>
                  <a:lnTo>
                    <a:pt x="130531" y="6354"/>
                  </a:lnTo>
                  <a:lnTo>
                    <a:pt x="177789" y="0"/>
                  </a:lnTo>
                  <a:lnTo>
                    <a:pt x="5152125" y="0"/>
                  </a:lnTo>
                  <a:lnTo>
                    <a:pt x="5199426" y="6354"/>
                  </a:lnTo>
                  <a:lnTo>
                    <a:pt x="5241907" y="24284"/>
                  </a:lnTo>
                  <a:lnTo>
                    <a:pt x="5277882" y="52094"/>
                  </a:lnTo>
                  <a:lnTo>
                    <a:pt x="5305665" y="88084"/>
                  </a:lnTo>
                  <a:lnTo>
                    <a:pt x="5323572" y="130559"/>
                  </a:lnTo>
                  <a:lnTo>
                    <a:pt x="5329915" y="177820"/>
                  </a:lnTo>
                  <a:lnTo>
                    <a:pt x="5329915" y="889010"/>
                  </a:lnTo>
                  <a:lnTo>
                    <a:pt x="5323572" y="936268"/>
                  </a:lnTo>
                  <a:lnTo>
                    <a:pt x="5305665" y="978737"/>
                  </a:lnTo>
                  <a:lnTo>
                    <a:pt x="5277882" y="1014721"/>
                  </a:lnTo>
                  <a:lnTo>
                    <a:pt x="5241907" y="1042523"/>
                  </a:lnTo>
                  <a:lnTo>
                    <a:pt x="5199426" y="1060448"/>
                  </a:lnTo>
                  <a:lnTo>
                    <a:pt x="5152125" y="1066799"/>
                  </a:lnTo>
                  <a:lnTo>
                    <a:pt x="177789" y="1066799"/>
                  </a:lnTo>
                  <a:lnTo>
                    <a:pt x="130531" y="1060448"/>
                  </a:lnTo>
                  <a:lnTo>
                    <a:pt x="88062" y="1042523"/>
                  </a:lnTo>
                  <a:lnTo>
                    <a:pt x="52078" y="1014721"/>
                  </a:lnTo>
                  <a:lnTo>
                    <a:pt x="24276" y="978737"/>
                  </a:lnTo>
                  <a:lnTo>
                    <a:pt x="6351" y="936268"/>
                  </a:lnTo>
                  <a:lnTo>
                    <a:pt x="0" y="889010"/>
                  </a:lnTo>
                  <a:lnTo>
                    <a:pt x="0" y="177820"/>
                  </a:lnTo>
                  <a:close/>
                </a:path>
              </a:pathLst>
            </a:custGeom>
            <a:ln w="12700">
              <a:solidFill>
                <a:srgbClr val="AF5C04"/>
              </a:solidFill>
            </a:ln>
          </p:spPr>
          <p:txBody>
            <a:bodyPr wrap="square" lIns="0" tIns="0" rIns="0" bIns="0" rtlCol="0"/>
            <a:lstStyle/>
            <a:p>
              <a:endParaRPr sz="2400"/>
            </a:p>
          </p:txBody>
        </p:sp>
      </p:grpSp>
      <p:sp>
        <p:nvSpPr>
          <p:cNvPr id="20" name="object 20"/>
          <p:cNvSpPr txBox="1"/>
          <p:nvPr/>
        </p:nvSpPr>
        <p:spPr>
          <a:xfrm>
            <a:off x="553578" y="2751519"/>
            <a:ext cx="3304540"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7" dirty="0">
                <a:latin typeface="Calibri"/>
                <a:cs typeface="Calibri"/>
              </a:rPr>
              <a:t>Collaborators</a:t>
            </a:r>
            <a:endParaRPr>
              <a:latin typeface="Calibri"/>
              <a:cs typeface="Calibri"/>
            </a:endParaRPr>
          </a:p>
        </p:txBody>
      </p:sp>
      <p:sp>
        <p:nvSpPr>
          <p:cNvPr id="21" name="object 21"/>
          <p:cNvSpPr txBox="1"/>
          <p:nvPr/>
        </p:nvSpPr>
        <p:spPr>
          <a:xfrm>
            <a:off x="553578" y="4081621"/>
            <a:ext cx="3304540"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1293"/>
            <a:r>
              <a:rPr spc="-7" dirty="0">
                <a:latin typeface="Calibri"/>
                <a:cs typeface="Calibri"/>
              </a:rPr>
              <a:t>Protecting</a:t>
            </a:r>
            <a:r>
              <a:rPr spc="-13" dirty="0">
                <a:latin typeface="Calibri"/>
                <a:cs typeface="Calibri"/>
              </a:rPr>
              <a:t> </a:t>
            </a:r>
            <a:r>
              <a:rPr spc="-7" dirty="0">
                <a:latin typeface="Calibri"/>
                <a:cs typeface="Calibri"/>
              </a:rPr>
              <a:t>Branches</a:t>
            </a:r>
            <a:endParaRPr>
              <a:latin typeface="Calibri"/>
              <a:cs typeface="Calibri"/>
            </a:endParaRPr>
          </a:p>
        </p:txBody>
      </p:sp>
      <p:sp>
        <p:nvSpPr>
          <p:cNvPr id="22" name="object 22"/>
          <p:cNvSpPr txBox="1">
            <a:spLocks noGrp="1"/>
          </p:cNvSpPr>
          <p:nvPr>
            <p:ph type="title"/>
          </p:nvPr>
        </p:nvSpPr>
        <p:spPr>
          <a:xfrm>
            <a:off x="341207" y="250786"/>
            <a:ext cx="675978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23" name="object 23"/>
          <p:cNvSpPr txBox="1"/>
          <p:nvPr/>
        </p:nvSpPr>
        <p:spPr>
          <a:xfrm>
            <a:off x="5048339" y="1496479"/>
            <a:ext cx="6388100" cy="848950"/>
          </a:xfrm>
          <a:prstGeom prst="rect">
            <a:avLst/>
          </a:prstGeom>
        </p:spPr>
        <p:txBody>
          <a:bodyPr vert="horz" wrap="square" lIns="0" tIns="17780" rIns="0" bIns="0" rtlCol="0">
            <a:spAutoFit/>
          </a:bodyPr>
          <a:lstStyle/>
          <a:p>
            <a:pPr marL="16086" marR="6773" algn="ctr">
              <a:lnSpc>
                <a:spcPct val="99700"/>
              </a:lnSpc>
              <a:spcBef>
                <a:spcPts val="140"/>
              </a:spcBef>
            </a:pPr>
            <a:r>
              <a:rPr spc="7" dirty="0">
                <a:latin typeface="Calibri"/>
                <a:cs typeface="Calibri"/>
              </a:rPr>
              <a:t>Collaborators </a:t>
            </a:r>
            <a:r>
              <a:rPr dirty="0">
                <a:latin typeface="Calibri"/>
                <a:cs typeface="Calibri"/>
              </a:rPr>
              <a:t>are </a:t>
            </a:r>
            <a:r>
              <a:rPr spc="-20" dirty="0">
                <a:latin typeface="Calibri"/>
                <a:cs typeface="Calibri"/>
              </a:rPr>
              <a:t>the </a:t>
            </a:r>
            <a:r>
              <a:rPr spc="-13" dirty="0">
                <a:latin typeface="Calibri"/>
                <a:cs typeface="Calibri"/>
              </a:rPr>
              <a:t>people </a:t>
            </a:r>
            <a:r>
              <a:rPr spc="-20" dirty="0">
                <a:latin typeface="Calibri"/>
                <a:cs typeface="Calibri"/>
              </a:rPr>
              <a:t>who </a:t>
            </a:r>
            <a:r>
              <a:rPr spc="-13" dirty="0">
                <a:latin typeface="Calibri"/>
                <a:cs typeface="Calibri"/>
              </a:rPr>
              <a:t>will </a:t>
            </a:r>
            <a:r>
              <a:rPr spc="-27" dirty="0">
                <a:latin typeface="Calibri"/>
                <a:cs typeface="Calibri"/>
              </a:rPr>
              <a:t>be </a:t>
            </a:r>
            <a:r>
              <a:rPr spc="-13" dirty="0">
                <a:latin typeface="Calibri"/>
                <a:cs typeface="Calibri"/>
              </a:rPr>
              <a:t>working </a:t>
            </a:r>
            <a:r>
              <a:rPr spc="20" dirty="0">
                <a:latin typeface="Calibri"/>
                <a:cs typeface="Calibri"/>
              </a:rPr>
              <a:t>on </a:t>
            </a:r>
            <a:r>
              <a:rPr spc="-7" dirty="0">
                <a:latin typeface="Calibri"/>
                <a:cs typeface="Calibri"/>
              </a:rPr>
              <a:t>your project. </a:t>
            </a:r>
            <a:r>
              <a:rPr spc="-93" dirty="0">
                <a:latin typeface="Calibri"/>
                <a:cs typeface="Calibri"/>
              </a:rPr>
              <a:t>To </a:t>
            </a:r>
            <a:r>
              <a:rPr spc="-393" dirty="0">
                <a:latin typeface="Calibri"/>
                <a:cs typeface="Calibri"/>
              </a:rPr>
              <a:t> </a:t>
            </a:r>
            <a:r>
              <a:rPr spc="-7" dirty="0">
                <a:latin typeface="Calibri"/>
                <a:cs typeface="Calibri"/>
              </a:rPr>
              <a:t>add</a:t>
            </a:r>
            <a:r>
              <a:rPr spc="47" dirty="0">
                <a:latin typeface="Calibri"/>
                <a:cs typeface="Calibri"/>
              </a:rPr>
              <a:t> </a:t>
            </a:r>
            <a:r>
              <a:rPr spc="-13" dirty="0">
                <a:latin typeface="Calibri"/>
                <a:cs typeface="Calibri"/>
              </a:rPr>
              <a:t>contributors </a:t>
            </a:r>
            <a:r>
              <a:rPr dirty="0">
                <a:latin typeface="Calibri"/>
                <a:cs typeface="Calibri"/>
              </a:rPr>
              <a:t>to</a:t>
            </a:r>
            <a:r>
              <a:rPr spc="-67" dirty="0">
                <a:latin typeface="Calibri"/>
                <a:cs typeface="Calibri"/>
              </a:rPr>
              <a:t> </a:t>
            </a:r>
            <a:r>
              <a:rPr spc="-7" dirty="0">
                <a:latin typeface="Calibri"/>
                <a:cs typeface="Calibri"/>
              </a:rPr>
              <a:t>your</a:t>
            </a:r>
            <a:r>
              <a:rPr spc="-33" dirty="0">
                <a:latin typeface="Calibri"/>
                <a:cs typeface="Calibri"/>
              </a:rPr>
              <a:t> </a:t>
            </a:r>
            <a:r>
              <a:rPr spc="-20" dirty="0">
                <a:latin typeface="Calibri"/>
                <a:cs typeface="Calibri"/>
              </a:rPr>
              <a:t>repository,</a:t>
            </a:r>
            <a:r>
              <a:rPr spc="40" dirty="0">
                <a:latin typeface="Calibri"/>
                <a:cs typeface="Calibri"/>
              </a:rPr>
              <a:t> </a:t>
            </a:r>
            <a:r>
              <a:rPr spc="-20" dirty="0">
                <a:latin typeface="Calibri"/>
                <a:cs typeface="Calibri"/>
              </a:rPr>
              <a:t>use</a:t>
            </a:r>
            <a:r>
              <a:rPr spc="-13"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steps in</a:t>
            </a:r>
            <a:r>
              <a:rPr spc="47" dirty="0">
                <a:latin typeface="Calibri"/>
                <a:cs typeface="Calibri"/>
              </a:rPr>
              <a:t> </a:t>
            </a:r>
            <a:r>
              <a:rPr spc="-20" dirty="0">
                <a:latin typeface="Calibri"/>
                <a:cs typeface="Calibri"/>
              </a:rPr>
              <a:t>the</a:t>
            </a:r>
            <a:r>
              <a:rPr dirty="0">
                <a:latin typeface="Calibri"/>
                <a:cs typeface="Calibri"/>
              </a:rPr>
              <a:t> following </a:t>
            </a:r>
            <a:r>
              <a:rPr spc="7" dirty="0">
                <a:latin typeface="Calibri"/>
                <a:cs typeface="Calibri"/>
              </a:rPr>
              <a:t> </a:t>
            </a:r>
            <a:r>
              <a:rPr spc="-13" dirty="0">
                <a:latin typeface="Calibri"/>
                <a:cs typeface="Calibri"/>
              </a:rPr>
              <a:t>image:</a:t>
            </a:r>
            <a:endParaRPr>
              <a:latin typeface="Calibri"/>
              <a:cs typeface="Calibri"/>
            </a:endParaRPr>
          </a:p>
        </p:txBody>
      </p:sp>
      <p:grpSp>
        <p:nvGrpSpPr>
          <p:cNvPr id="24" name="object 24"/>
          <p:cNvGrpSpPr/>
          <p:nvPr/>
        </p:nvGrpSpPr>
        <p:grpSpPr>
          <a:xfrm>
            <a:off x="1" y="2032"/>
            <a:ext cx="12138660" cy="6856307"/>
            <a:chOff x="0" y="1524"/>
            <a:chExt cx="9103995" cy="5142230"/>
          </a:xfrm>
        </p:grpSpPr>
        <p:pic>
          <p:nvPicPr>
            <p:cNvPr id="25" name="object 25"/>
            <p:cNvPicPr/>
            <p:nvPr/>
          </p:nvPicPr>
          <p:blipFill>
            <a:blip r:embed="rId8" cstate="print"/>
            <a:stretch>
              <a:fillRect/>
            </a:stretch>
          </p:blipFill>
          <p:spPr>
            <a:xfrm>
              <a:off x="3558295" y="2254959"/>
              <a:ext cx="5248259" cy="2380703"/>
            </a:xfrm>
            <a:prstGeom prst="rect">
              <a:avLst/>
            </a:prstGeom>
          </p:spPr>
        </p:pic>
        <p:sp>
          <p:nvSpPr>
            <p:cNvPr id="26" name="object 26"/>
            <p:cNvSpPr/>
            <p:nvPr/>
          </p:nvSpPr>
          <p:spPr>
            <a:xfrm>
              <a:off x="3553602" y="2250186"/>
              <a:ext cx="5257800" cy="2567305"/>
            </a:xfrm>
            <a:custGeom>
              <a:avLst/>
              <a:gdLst/>
              <a:ahLst/>
              <a:cxnLst/>
              <a:rect l="l" t="t" r="r" b="b"/>
              <a:pathLst>
                <a:path w="5257800" h="2567304">
                  <a:moveTo>
                    <a:pt x="0" y="2567309"/>
                  </a:moveTo>
                  <a:lnTo>
                    <a:pt x="5257799" y="2567309"/>
                  </a:lnTo>
                  <a:lnTo>
                    <a:pt x="5257799" y="0"/>
                  </a:lnTo>
                  <a:lnTo>
                    <a:pt x="0" y="0"/>
                  </a:lnTo>
                  <a:lnTo>
                    <a:pt x="0" y="2567309"/>
                  </a:lnTo>
                  <a:close/>
                </a:path>
              </a:pathLst>
            </a:custGeom>
            <a:ln w="9534">
              <a:solidFill>
                <a:srgbClr val="0083B3"/>
              </a:solidFill>
            </a:ln>
          </p:spPr>
          <p:txBody>
            <a:bodyPr wrap="square" lIns="0" tIns="0" rIns="0" bIns="0" rtlCol="0"/>
            <a:lstStyle/>
            <a:p>
              <a:endParaRPr sz="2400"/>
            </a:p>
          </p:txBody>
        </p:sp>
        <p:pic>
          <p:nvPicPr>
            <p:cNvPr id="27" name="object 27" hidden="1"/>
            <p:cNvPicPr/>
            <p:nvPr/>
          </p:nvPicPr>
          <p:blipFill>
            <a:blip r:embed="rId9" cstate="print"/>
            <a:stretch>
              <a:fillRect/>
            </a:stretch>
          </p:blipFill>
          <p:spPr>
            <a:xfrm>
              <a:off x="0" y="1524"/>
              <a:ext cx="9103613" cy="514197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47367" y="4662676"/>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2</a:t>
            </a:r>
            <a:endParaRPr sz="1200">
              <a:latin typeface="Calibri"/>
              <a:cs typeface="Calibri"/>
            </a:endParaRPr>
          </a:p>
        </p:txBody>
      </p:sp>
      <p:pic>
        <p:nvPicPr>
          <p:cNvPr id="3" name="object 3"/>
          <p:cNvPicPr/>
          <p:nvPr/>
        </p:nvPicPr>
        <p:blipFill>
          <a:blip r:embed="rId2" cstate="print"/>
          <a:stretch>
            <a:fillRect/>
          </a:stretch>
        </p:blipFill>
        <p:spPr>
          <a:xfrm>
            <a:off x="10432289" y="4023933"/>
            <a:ext cx="632732" cy="632732"/>
          </a:xfrm>
          <a:prstGeom prst="rect">
            <a:avLst/>
          </a:prstGeom>
        </p:spPr>
      </p:pic>
      <p:grpSp>
        <p:nvGrpSpPr>
          <p:cNvPr id="4" name="object 4"/>
          <p:cNvGrpSpPr/>
          <p:nvPr/>
        </p:nvGrpSpPr>
        <p:grpSpPr>
          <a:xfrm>
            <a:off x="1803399" y="1371579"/>
            <a:ext cx="9334500" cy="1079500"/>
            <a:chOff x="1352549" y="1028684"/>
            <a:chExt cx="7000875" cy="809625"/>
          </a:xfrm>
        </p:grpSpPr>
        <p:pic>
          <p:nvPicPr>
            <p:cNvPr id="5" name="object 5"/>
            <p:cNvPicPr/>
            <p:nvPr/>
          </p:nvPicPr>
          <p:blipFill>
            <a:blip r:embed="rId3" cstate="print"/>
            <a:stretch>
              <a:fillRect/>
            </a:stretch>
          </p:blipFill>
          <p:spPr>
            <a:xfrm>
              <a:off x="1352549" y="1028684"/>
              <a:ext cx="7000859" cy="809625"/>
            </a:xfrm>
            <a:prstGeom prst="rect">
              <a:avLst/>
            </a:prstGeom>
          </p:spPr>
        </p:pic>
        <p:sp>
          <p:nvSpPr>
            <p:cNvPr id="6" name="object 6"/>
            <p:cNvSpPr/>
            <p:nvPr/>
          </p:nvSpPr>
          <p:spPr>
            <a:xfrm>
              <a:off x="1369063" y="1043696"/>
              <a:ext cx="6911340" cy="716280"/>
            </a:xfrm>
            <a:custGeom>
              <a:avLst/>
              <a:gdLst/>
              <a:ahLst/>
              <a:cxnLst/>
              <a:rect l="l" t="t" r="r" b="b"/>
              <a:pathLst>
                <a:path w="6911340" h="716280">
                  <a:moveTo>
                    <a:pt x="6791955" y="0"/>
                  </a:moveTo>
                  <a:lnTo>
                    <a:pt x="119371" y="0"/>
                  </a:lnTo>
                  <a:lnTo>
                    <a:pt x="72912" y="9383"/>
                  </a:lnTo>
                  <a:lnTo>
                    <a:pt x="34968" y="34968"/>
                  </a:lnTo>
                  <a:lnTo>
                    <a:pt x="9382" y="72909"/>
                  </a:lnTo>
                  <a:lnTo>
                    <a:pt x="0" y="119359"/>
                  </a:lnTo>
                  <a:lnTo>
                    <a:pt x="0" y="596889"/>
                  </a:lnTo>
                  <a:lnTo>
                    <a:pt x="9382" y="643345"/>
                  </a:lnTo>
                  <a:lnTo>
                    <a:pt x="34968" y="681296"/>
                  </a:lnTo>
                  <a:lnTo>
                    <a:pt x="72912" y="706892"/>
                  </a:lnTo>
                  <a:lnTo>
                    <a:pt x="119371" y="716279"/>
                  </a:lnTo>
                  <a:lnTo>
                    <a:pt x="6791955" y="716279"/>
                  </a:lnTo>
                  <a:lnTo>
                    <a:pt x="6838423" y="706892"/>
                  </a:lnTo>
                  <a:lnTo>
                    <a:pt x="6876373" y="681296"/>
                  </a:lnTo>
                  <a:lnTo>
                    <a:pt x="6901962" y="643345"/>
                  </a:lnTo>
                  <a:lnTo>
                    <a:pt x="6911345" y="596889"/>
                  </a:lnTo>
                  <a:lnTo>
                    <a:pt x="6911345" y="119359"/>
                  </a:lnTo>
                  <a:lnTo>
                    <a:pt x="6901962" y="72909"/>
                  </a:lnTo>
                  <a:lnTo>
                    <a:pt x="6876373" y="34968"/>
                  </a:lnTo>
                  <a:lnTo>
                    <a:pt x="6838423" y="9383"/>
                  </a:lnTo>
                  <a:lnTo>
                    <a:pt x="6791955" y="0"/>
                  </a:lnTo>
                  <a:close/>
                </a:path>
              </a:pathLst>
            </a:custGeom>
            <a:solidFill>
              <a:srgbClr val="FFFFFF"/>
            </a:solidFill>
          </p:spPr>
          <p:txBody>
            <a:bodyPr wrap="square" lIns="0" tIns="0" rIns="0" bIns="0" rtlCol="0"/>
            <a:lstStyle/>
            <a:p>
              <a:endParaRPr sz="2400"/>
            </a:p>
          </p:txBody>
        </p:sp>
        <p:sp>
          <p:nvSpPr>
            <p:cNvPr id="7" name="object 7"/>
            <p:cNvSpPr/>
            <p:nvPr/>
          </p:nvSpPr>
          <p:spPr>
            <a:xfrm>
              <a:off x="1369063" y="1043696"/>
              <a:ext cx="6911340" cy="716280"/>
            </a:xfrm>
            <a:custGeom>
              <a:avLst/>
              <a:gdLst/>
              <a:ahLst/>
              <a:cxnLst/>
              <a:rect l="l" t="t" r="r" b="b"/>
              <a:pathLst>
                <a:path w="6911340" h="716280">
                  <a:moveTo>
                    <a:pt x="0" y="119359"/>
                  </a:moveTo>
                  <a:lnTo>
                    <a:pt x="9382" y="72909"/>
                  </a:lnTo>
                  <a:lnTo>
                    <a:pt x="34968" y="34968"/>
                  </a:lnTo>
                  <a:lnTo>
                    <a:pt x="72912" y="9383"/>
                  </a:lnTo>
                  <a:lnTo>
                    <a:pt x="119371" y="0"/>
                  </a:lnTo>
                  <a:lnTo>
                    <a:pt x="6791955" y="0"/>
                  </a:lnTo>
                  <a:lnTo>
                    <a:pt x="6838423" y="9383"/>
                  </a:lnTo>
                  <a:lnTo>
                    <a:pt x="6876373" y="34968"/>
                  </a:lnTo>
                  <a:lnTo>
                    <a:pt x="6901962" y="72909"/>
                  </a:lnTo>
                  <a:lnTo>
                    <a:pt x="6911345" y="119359"/>
                  </a:lnTo>
                  <a:lnTo>
                    <a:pt x="6911345" y="596889"/>
                  </a:lnTo>
                  <a:lnTo>
                    <a:pt x="6901962" y="643345"/>
                  </a:lnTo>
                  <a:lnTo>
                    <a:pt x="6876373" y="681296"/>
                  </a:lnTo>
                  <a:lnTo>
                    <a:pt x="6838423" y="706892"/>
                  </a:lnTo>
                  <a:lnTo>
                    <a:pt x="6791955" y="716279"/>
                  </a:lnTo>
                  <a:lnTo>
                    <a:pt x="119371" y="716279"/>
                  </a:lnTo>
                  <a:lnTo>
                    <a:pt x="72912" y="706892"/>
                  </a:lnTo>
                  <a:lnTo>
                    <a:pt x="34968" y="681296"/>
                  </a:lnTo>
                  <a:lnTo>
                    <a:pt x="9382" y="643345"/>
                  </a:lnTo>
                  <a:lnTo>
                    <a:pt x="0" y="596889"/>
                  </a:lnTo>
                  <a:lnTo>
                    <a:pt x="0" y="119359"/>
                  </a:lnTo>
                  <a:close/>
                </a:path>
              </a:pathLst>
            </a:custGeom>
            <a:ln w="12700">
              <a:solidFill>
                <a:srgbClr val="5F4778"/>
              </a:solidFill>
            </a:ln>
          </p:spPr>
          <p:txBody>
            <a:bodyPr wrap="square" lIns="0" tIns="0" rIns="0" bIns="0" rtlCol="0"/>
            <a:lstStyle/>
            <a:p>
              <a:endParaRPr sz="2400"/>
            </a:p>
          </p:txBody>
        </p:sp>
      </p:grpSp>
      <p:sp>
        <p:nvSpPr>
          <p:cNvPr id="8" name="object 8"/>
          <p:cNvSpPr txBox="1">
            <a:spLocks noGrp="1"/>
          </p:cNvSpPr>
          <p:nvPr>
            <p:ph type="title"/>
          </p:nvPr>
        </p:nvSpPr>
        <p:spPr>
          <a:xfrm>
            <a:off x="341207" y="250786"/>
            <a:ext cx="6432973"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Problems</a:t>
            </a:r>
            <a:r>
              <a:rPr sz="3667" b="1" spc="-40" dirty="0">
                <a:solidFill>
                  <a:srgbClr val="5F4778"/>
                </a:solidFill>
                <a:latin typeface="Calibri"/>
                <a:cs typeface="Calibri"/>
              </a:rPr>
              <a:t> </a:t>
            </a:r>
            <a:r>
              <a:rPr sz="3667" b="1" spc="7" dirty="0">
                <a:solidFill>
                  <a:srgbClr val="5F4778"/>
                </a:solidFill>
                <a:latin typeface="Calibri"/>
                <a:cs typeface="Calibri"/>
              </a:rPr>
              <a:t>before</a:t>
            </a:r>
            <a:r>
              <a:rPr sz="3667" b="1" spc="-20" dirty="0">
                <a:solidFill>
                  <a:srgbClr val="5F4778"/>
                </a:solidFill>
                <a:latin typeface="Calibri"/>
                <a:cs typeface="Calibri"/>
              </a:rPr>
              <a:t> </a:t>
            </a:r>
            <a:r>
              <a:rPr sz="3667" b="1" spc="-13" dirty="0">
                <a:solidFill>
                  <a:srgbClr val="5F4778"/>
                </a:solidFill>
                <a:latin typeface="Calibri"/>
                <a:cs typeface="Calibri"/>
              </a:rPr>
              <a:t>Version</a:t>
            </a:r>
            <a:r>
              <a:rPr sz="3667" b="1" spc="60" dirty="0">
                <a:solidFill>
                  <a:srgbClr val="5F4778"/>
                </a:solidFill>
                <a:latin typeface="Calibri"/>
                <a:cs typeface="Calibri"/>
              </a:rPr>
              <a:t> </a:t>
            </a:r>
            <a:r>
              <a:rPr sz="3667" b="1" spc="20" dirty="0">
                <a:solidFill>
                  <a:srgbClr val="5F4778"/>
                </a:solidFill>
                <a:latin typeface="Calibri"/>
                <a:cs typeface="Calibri"/>
              </a:rPr>
              <a:t>Control</a:t>
            </a:r>
            <a:endParaRPr sz="3667">
              <a:latin typeface="Calibri"/>
              <a:cs typeface="Calibri"/>
            </a:endParaRPr>
          </a:p>
        </p:txBody>
      </p:sp>
      <p:pic>
        <p:nvPicPr>
          <p:cNvPr id="9" name="object 9"/>
          <p:cNvPicPr/>
          <p:nvPr/>
        </p:nvPicPr>
        <p:blipFill>
          <a:blip r:embed="rId4" cstate="print"/>
          <a:stretch>
            <a:fillRect/>
          </a:stretch>
        </p:blipFill>
        <p:spPr>
          <a:xfrm>
            <a:off x="6311547" y="3820773"/>
            <a:ext cx="1277019" cy="1142596"/>
          </a:xfrm>
          <a:prstGeom prst="rect">
            <a:avLst/>
          </a:prstGeom>
        </p:spPr>
      </p:pic>
      <p:sp>
        <p:nvSpPr>
          <p:cNvPr id="10" name="object 10"/>
          <p:cNvSpPr txBox="1"/>
          <p:nvPr/>
        </p:nvSpPr>
        <p:spPr>
          <a:xfrm>
            <a:off x="2602317" y="1562519"/>
            <a:ext cx="7625927" cy="570242"/>
          </a:xfrm>
          <a:prstGeom prst="rect">
            <a:avLst/>
          </a:prstGeom>
        </p:spPr>
        <p:txBody>
          <a:bodyPr vert="horz" wrap="square" lIns="0" tIns="31327" rIns="0" bIns="0" rtlCol="0">
            <a:spAutoFit/>
          </a:bodyPr>
          <a:lstStyle/>
          <a:p>
            <a:pPr marL="321725" marR="6773" indent="-305639">
              <a:lnSpc>
                <a:spcPts val="2107"/>
              </a:lnSpc>
              <a:spcBef>
                <a:spcPts val="247"/>
              </a:spcBef>
            </a:pPr>
            <a:r>
              <a:rPr spc="-27" dirty="0">
                <a:latin typeface="Calibri"/>
                <a:cs typeface="Calibri"/>
              </a:rPr>
              <a:t>Now,</a:t>
            </a:r>
            <a:r>
              <a:rPr spc="-5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problem</a:t>
            </a:r>
            <a:r>
              <a:rPr spc="53" dirty="0">
                <a:latin typeface="Calibri"/>
                <a:cs typeface="Calibri"/>
              </a:rPr>
              <a:t> </a:t>
            </a:r>
            <a:r>
              <a:rPr spc="-7" dirty="0">
                <a:latin typeface="Calibri"/>
                <a:cs typeface="Calibri"/>
              </a:rPr>
              <a:t>starts</a:t>
            </a:r>
            <a:r>
              <a:rPr spc="-13" dirty="0">
                <a:latin typeface="Calibri"/>
                <a:cs typeface="Calibri"/>
              </a:rPr>
              <a:t> </a:t>
            </a:r>
            <a:r>
              <a:rPr spc="-20" dirty="0">
                <a:latin typeface="Calibri"/>
                <a:cs typeface="Calibri"/>
              </a:rPr>
              <a:t>here,</a:t>
            </a:r>
            <a:r>
              <a:rPr spc="47" dirty="0">
                <a:latin typeface="Calibri"/>
                <a:cs typeface="Calibri"/>
              </a:rPr>
              <a:t> </a:t>
            </a:r>
            <a:r>
              <a:rPr spc="-7" dirty="0">
                <a:latin typeface="Calibri"/>
                <a:cs typeface="Calibri"/>
              </a:rPr>
              <a:t>Developer</a:t>
            </a:r>
            <a:r>
              <a:rPr spc="-33" dirty="0">
                <a:latin typeface="Calibri"/>
                <a:cs typeface="Calibri"/>
              </a:rPr>
              <a:t> </a:t>
            </a:r>
            <a:r>
              <a:rPr dirty="0">
                <a:latin typeface="Calibri"/>
                <a:cs typeface="Calibri"/>
              </a:rPr>
              <a:t>C</a:t>
            </a:r>
            <a:r>
              <a:rPr spc="33" dirty="0">
                <a:latin typeface="Calibri"/>
                <a:cs typeface="Calibri"/>
              </a:rPr>
              <a:t> </a:t>
            </a:r>
            <a:r>
              <a:rPr dirty="0">
                <a:latin typeface="Calibri"/>
                <a:cs typeface="Calibri"/>
              </a:rPr>
              <a:t>also</a:t>
            </a:r>
            <a:r>
              <a:rPr spc="-67" dirty="0">
                <a:latin typeface="Calibri"/>
                <a:cs typeface="Calibri"/>
              </a:rPr>
              <a:t> </a:t>
            </a:r>
            <a:r>
              <a:rPr spc="-13" dirty="0">
                <a:latin typeface="Calibri"/>
                <a:cs typeface="Calibri"/>
              </a:rPr>
              <a:t>finished</a:t>
            </a:r>
            <a:r>
              <a:rPr spc="152" dirty="0">
                <a:latin typeface="Calibri"/>
                <a:cs typeface="Calibri"/>
              </a:rPr>
              <a:t> </a:t>
            </a:r>
            <a:r>
              <a:rPr spc="-27" dirty="0">
                <a:latin typeface="Calibri"/>
                <a:cs typeface="Calibri"/>
              </a:rPr>
              <a:t>his</a:t>
            </a:r>
            <a:r>
              <a:rPr spc="-13" dirty="0">
                <a:latin typeface="Calibri"/>
                <a:cs typeface="Calibri"/>
              </a:rPr>
              <a:t> </a:t>
            </a:r>
            <a:r>
              <a:rPr dirty="0">
                <a:latin typeface="Calibri"/>
                <a:cs typeface="Calibri"/>
              </a:rPr>
              <a:t>work,</a:t>
            </a:r>
            <a:r>
              <a:rPr spc="33" dirty="0">
                <a:latin typeface="Calibri"/>
                <a:cs typeface="Calibri"/>
              </a:rPr>
              <a:t> </a:t>
            </a:r>
            <a:r>
              <a:rPr spc="-7" dirty="0">
                <a:latin typeface="Calibri"/>
                <a:cs typeface="Calibri"/>
              </a:rPr>
              <a:t>and</a:t>
            </a:r>
            <a:r>
              <a:rPr spc="-47" dirty="0">
                <a:latin typeface="Calibri"/>
                <a:cs typeface="Calibri"/>
              </a:rPr>
              <a:t> </a:t>
            </a:r>
            <a:r>
              <a:rPr spc="-27" dirty="0">
                <a:latin typeface="Calibri"/>
                <a:cs typeface="Calibri"/>
              </a:rPr>
              <a:t>submits</a:t>
            </a:r>
            <a:r>
              <a:rPr spc="180" dirty="0">
                <a:latin typeface="Calibri"/>
                <a:cs typeface="Calibri"/>
              </a:rPr>
              <a:t> </a:t>
            </a:r>
            <a:r>
              <a:rPr spc="-20" dirty="0">
                <a:latin typeface="Calibri"/>
                <a:cs typeface="Calibri"/>
              </a:rPr>
              <a:t>the </a:t>
            </a:r>
            <a:r>
              <a:rPr spc="-387" dirty="0">
                <a:latin typeface="Calibri"/>
                <a:cs typeface="Calibri"/>
              </a:rPr>
              <a:t> </a:t>
            </a:r>
            <a:r>
              <a:rPr spc="-13" dirty="0">
                <a:latin typeface="Calibri"/>
                <a:cs typeface="Calibri"/>
              </a:rPr>
              <a:t>changes</a:t>
            </a:r>
            <a:r>
              <a:rPr spc="87" dirty="0">
                <a:latin typeface="Calibri"/>
                <a:cs typeface="Calibri"/>
              </a:rPr>
              <a:t> </a:t>
            </a:r>
            <a:r>
              <a:rPr dirty="0">
                <a:latin typeface="Calibri"/>
                <a:cs typeface="Calibri"/>
              </a:rPr>
              <a:t>to</a:t>
            </a:r>
            <a:r>
              <a:rPr spc="-67" dirty="0">
                <a:latin typeface="Calibri"/>
                <a:cs typeface="Calibri"/>
              </a:rPr>
              <a:t> </a:t>
            </a:r>
            <a:r>
              <a:rPr spc="-7" dirty="0">
                <a:latin typeface="Calibri"/>
                <a:cs typeface="Calibri"/>
              </a:rPr>
              <a:t>Developer</a:t>
            </a:r>
            <a:r>
              <a:rPr spc="-33" dirty="0">
                <a:latin typeface="Calibri"/>
                <a:cs typeface="Calibri"/>
              </a:rPr>
              <a:t> </a:t>
            </a:r>
            <a:r>
              <a:rPr spc="-27" dirty="0">
                <a:latin typeface="Calibri"/>
                <a:cs typeface="Calibri"/>
              </a:rPr>
              <a:t>A.</a:t>
            </a:r>
            <a:r>
              <a:rPr spc="33" dirty="0">
                <a:latin typeface="Calibri"/>
                <a:cs typeface="Calibri"/>
              </a:rPr>
              <a:t> </a:t>
            </a:r>
            <a:r>
              <a:rPr spc="-13" dirty="0">
                <a:latin typeface="Calibri"/>
                <a:cs typeface="Calibri"/>
              </a:rPr>
              <a:t>But,</a:t>
            </a:r>
            <a:r>
              <a:rPr spc="40" dirty="0">
                <a:latin typeface="Calibri"/>
                <a:cs typeface="Calibri"/>
              </a:rPr>
              <a:t> </a:t>
            </a:r>
            <a:r>
              <a:rPr spc="-7" dirty="0">
                <a:latin typeface="Calibri"/>
                <a:cs typeface="Calibri"/>
              </a:rPr>
              <a:t>Developer</a:t>
            </a:r>
            <a:r>
              <a:rPr spc="60" dirty="0">
                <a:latin typeface="Calibri"/>
                <a:cs typeface="Calibri"/>
              </a:rPr>
              <a:t> </a:t>
            </a:r>
            <a:r>
              <a:rPr dirty="0">
                <a:latin typeface="Calibri"/>
                <a:cs typeface="Calibri"/>
              </a:rPr>
              <a:t>C</a:t>
            </a:r>
            <a:r>
              <a:rPr spc="-67" dirty="0">
                <a:latin typeface="Calibri"/>
                <a:cs typeface="Calibri"/>
              </a:rPr>
              <a:t> </a:t>
            </a:r>
            <a:r>
              <a:rPr spc="-20" dirty="0">
                <a:latin typeface="Calibri"/>
                <a:cs typeface="Calibri"/>
              </a:rPr>
              <a:t>worked</a:t>
            </a:r>
            <a:r>
              <a:rPr spc="47"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code</a:t>
            </a:r>
            <a:r>
              <a:rPr spc="-7" dirty="0">
                <a:latin typeface="Calibri"/>
                <a:cs typeface="Calibri"/>
              </a:rPr>
              <a:t> </a:t>
            </a:r>
            <a:r>
              <a:rPr spc="20" dirty="0">
                <a:latin typeface="Calibri"/>
                <a:cs typeface="Calibri"/>
              </a:rPr>
              <a:t>of</a:t>
            </a:r>
            <a:r>
              <a:rPr spc="-60" dirty="0">
                <a:latin typeface="Calibri"/>
                <a:cs typeface="Calibri"/>
              </a:rPr>
              <a:t> </a:t>
            </a:r>
            <a:r>
              <a:rPr spc="-20" dirty="0">
                <a:latin typeface="Calibri"/>
                <a:cs typeface="Calibri"/>
              </a:rPr>
              <a:t>Version</a:t>
            </a:r>
            <a:r>
              <a:rPr spc="-53" dirty="0">
                <a:latin typeface="Calibri"/>
                <a:cs typeface="Calibri"/>
              </a:rPr>
              <a:t> </a:t>
            </a:r>
            <a:r>
              <a:rPr spc="-13" dirty="0">
                <a:latin typeface="Calibri"/>
                <a:cs typeface="Calibri"/>
              </a:rPr>
              <a:t>1.</a:t>
            </a:r>
            <a:endParaRPr>
              <a:latin typeface="Calibri"/>
              <a:cs typeface="Calibri"/>
            </a:endParaRPr>
          </a:p>
        </p:txBody>
      </p:sp>
      <p:pic>
        <p:nvPicPr>
          <p:cNvPr id="11" name="object 11"/>
          <p:cNvPicPr/>
          <p:nvPr/>
        </p:nvPicPr>
        <p:blipFill>
          <a:blip r:embed="rId5" cstate="print"/>
          <a:stretch>
            <a:fillRect/>
          </a:stretch>
        </p:blipFill>
        <p:spPr>
          <a:xfrm>
            <a:off x="3478370" y="2611544"/>
            <a:ext cx="1072361" cy="957465"/>
          </a:xfrm>
          <a:prstGeom prst="rect">
            <a:avLst/>
          </a:prstGeom>
        </p:spPr>
      </p:pic>
      <p:pic>
        <p:nvPicPr>
          <p:cNvPr id="12" name="object 12"/>
          <p:cNvPicPr/>
          <p:nvPr/>
        </p:nvPicPr>
        <p:blipFill>
          <a:blip r:embed="rId6" cstate="print"/>
          <a:stretch>
            <a:fillRect/>
          </a:stretch>
        </p:blipFill>
        <p:spPr>
          <a:xfrm>
            <a:off x="3409790" y="5339418"/>
            <a:ext cx="1072361" cy="957465"/>
          </a:xfrm>
          <a:prstGeom prst="rect">
            <a:avLst/>
          </a:prstGeom>
        </p:spPr>
      </p:pic>
      <p:sp>
        <p:nvSpPr>
          <p:cNvPr id="13" name="object 13"/>
          <p:cNvSpPr txBox="1"/>
          <p:nvPr/>
        </p:nvSpPr>
        <p:spPr>
          <a:xfrm>
            <a:off x="3517057" y="3617719"/>
            <a:ext cx="991447"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B</a:t>
            </a:r>
            <a:endParaRPr sz="1467">
              <a:latin typeface="Calibri"/>
              <a:cs typeface="Calibri"/>
            </a:endParaRPr>
          </a:p>
        </p:txBody>
      </p:sp>
      <p:pic>
        <p:nvPicPr>
          <p:cNvPr id="14" name="object 14"/>
          <p:cNvPicPr/>
          <p:nvPr/>
        </p:nvPicPr>
        <p:blipFill>
          <a:blip r:embed="rId7" cstate="print"/>
          <a:stretch>
            <a:fillRect/>
          </a:stretch>
        </p:blipFill>
        <p:spPr>
          <a:xfrm>
            <a:off x="3377012" y="3811048"/>
            <a:ext cx="1136192" cy="1136192"/>
          </a:xfrm>
          <a:prstGeom prst="rect">
            <a:avLst/>
          </a:prstGeom>
        </p:spPr>
      </p:pic>
      <p:sp>
        <p:nvSpPr>
          <p:cNvPr id="15" name="object 15"/>
          <p:cNvSpPr txBox="1"/>
          <p:nvPr/>
        </p:nvSpPr>
        <p:spPr>
          <a:xfrm>
            <a:off x="3502324" y="4900081"/>
            <a:ext cx="985520" cy="247141"/>
          </a:xfrm>
          <a:prstGeom prst="rect">
            <a:avLst/>
          </a:prstGeom>
        </p:spPr>
        <p:txBody>
          <a:bodyPr vert="horz" wrap="square" lIns="0" tIns="21167" rIns="0" bIns="0" rtlCol="0">
            <a:spAutoFit/>
          </a:bodyPr>
          <a:lstStyle/>
          <a:p>
            <a:pPr marL="16933">
              <a:spcBef>
                <a:spcPts val="167"/>
              </a:spcBef>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13" dirty="0">
                <a:latin typeface="Calibri"/>
                <a:cs typeface="Calibri"/>
              </a:rPr>
              <a:t>C</a:t>
            </a:r>
            <a:endParaRPr sz="1467">
              <a:latin typeface="Calibri"/>
              <a:cs typeface="Calibri"/>
            </a:endParaRPr>
          </a:p>
        </p:txBody>
      </p:sp>
      <p:pic>
        <p:nvPicPr>
          <p:cNvPr id="16" name="object 16"/>
          <p:cNvPicPr/>
          <p:nvPr/>
        </p:nvPicPr>
        <p:blipFill>
          <a:blip r:embed="rId8" cstate="print"/>
          <a:stretch>
            <a:fillRect/>
          </a:stretch>
        </p:blipFill>
        <p:spPr>
          <a:xfrm>
            <a:off x="2598591" y="2895157"/>
            <a:ext cx="632732" cy="632732"/>
          </a:xfrm>
          <a:prstGeom prst="rect">
            <a:avLst/>
          </a:prstGeom>
        </p:spPr>
      </p:pic>
      <p:pic>
        <p:nvPicPr>
          <p:cNvPr id="17" name="object 17"/>
          <p:cNvPicPr/>
          <p:nvPr/>
        </p:nvPicPr>
        <p:blipFill>
          <a:blip r:embed="rId8" cstate="print"/>
          <a:stretch>
            <a:fillRect/>
          </a:stretch>
        </p:blipFill>
        <p:spPr>
          <a:xfrm>
            <a:off x="2593511" y="4325010"/>
            <a:ext cx="632732" cy="632732"/>
          </a:xfrm>
          <a:prstGeom prst="rect">
            <a:avLst/>
          </a:prstGeom>
        </p:spPr>
      </p:pic>
      <p:sp>
        <p:nvSpPr>
          <p:cNvPr id="18" name="object 18"/>
          <p:cNvSpPr txBox="1"/>
          <p:nvPr/>
        </p:nvSpPr>
        <p:spPr>
          <a:xfrm>
            <a:off x="2622636" y="3541180"/>
            <a:ext cx="646853"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
        <p:nvSpPr>
          <p:cNvPr id="19" name="object 19"/>
          <p:cNvSpPr txBox="1"/>
          <p:nvPr/>
        </p:nvSpPr>
        <p:spPr>
          <a:xfrm>
            <a:off x="2642956" y="503131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pic>
        <p:nvPicPr>
          <p:cNvPr id="20" name="object 20"/>
          <p:cNvPicPr/>
          <p:nvPr/>
        </p:nvPicPr>
        <p:blipFill>
          <a:blip r:embed="rId8" cstate="print"/>
          <a:stretch>
            <a:fillRect/>
          </a:stretch>
        </p:blipFill>
        <p:spPr>
          <a:xfrm>
            <a:off x="2583009" y="5641913"/>
            <a:ext cx="632732" cy="632732"/>
          </a:xfrm>
          <a:prstGeom prst="rect">
            <a:avLst/>
          </a:prstGeom>
        </p:spPr>
      </p:pic>
      <p:sp>
        <p:nvSpPr>
          <p:cNvPr id="21" name="object 21"/>
          <p:cNvSpPr txBox="1"/>
          <p:nvPr/>
        </p:nvSpPr>
        <p:spPr>
          <a:xfrm>
            <a:off x="6534240" y="4971196"/>
            <a:ext cx="999913" cy="247141"/>
          </a:xfrm>
          <a:prstGeom prst="rect">
            <a:avLst/>
          </a:prstGeom>
        </p:spPr>
        <p:txBody>
          <a:bodyPr vert="horz" wrap="square" lIns="0" tIns="21167" rIns="0" bIns="0" rtlCol="0">
            <a:spAutoFit/>
          </a:bodyPr>
          <a:lstStyle/>
          <a:p>
            <a:pPr marL="16933">
              <a:spcBef>
                <a:spcPts val="167"/>
              </a:spcBef>
            </a:pPr>
            <a:r>
              <a:rPr sz="1467" b="1" spc="-27"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a:t>
            </a:r>
            <a:r>
              <a:rPr sz="1467" b="1" spc="7" dirty="0">
                <a:latin typeface="Calibri"/>
                <a:cs typeface="Calibri"/>
              </a:rPr>
              <a:t>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A</a:t>
            </a:r>
            <a:endParaRPr sz="1467">
              <a:latin typeface="Calibri"/>
              <a:cs typeface="Calibri"/>
            </a:endParaRPr>
          </a:p>
        </p:txBody>
      </p:sp>
      <p:pic>
        <p:nvPicPr>
          <p:cNvPr id="22" name="object 22"/>
          <p:cNvPicPr/>
          <p:nvPr/>
        </p:nvPicPr>
        <p:blipFill>
          <a:blip r:embed="rId9" cstate="print"/>
          <a:stretch>
            <a:fillRect/>
          </a:stretch>
        </p:blipFill>
        <p:spPr>
          <a:xfrm>
            <a:off x="9350410" y="3921508"/>
            <a:ext cx="954953" cy="954953"/>
          </a:xfrm>
          <a:prstGeom prst="rect">
            <a:avLst/>
          </a:prstGeom>
        </p:spPr>
      </p:pic>
      <p:sp>
        <p:nvSpPr>
          <p:cNvPr id="23" name="object 23"/>
          <p:cNvSpPr txBox="1"/>
          <p:nvPr/>
        </p:nvSpPr>
        <p:spPr>
          <a:xfrm>
            <a:off x="9465233" y="4917099"/>
            <a:ext cx="739140"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Software</a:t>
            </a:r>
            <a:endParaRPr sz="1467">
              <a:latin typeface="Calibri"/>
              <a:cs typeface="Calibri"/>
            </a:endParaRPr>
          </a:p>
        </p:txBody>
      </p:sp>
      <p:grpSp>
        <p:nvGrpSpPr>
          <p:cNvPr id="24" name="object 24"/>
          <p:cNvGrpSpPr/>
          <p:nvPr/>
        </p:nvGrpSpPr>
        <p:grpSpPr>
          <a:xfrm>
            <a:off x="4701196" y="4160755"/>
            <a:ext cx="1543473" cy="633307"/>
            <a:chOff x="3525896" y="3120566"/>
            <a:chExt cx="1157605" cy="474980"/>
          </a:xfrm>
        </p:grpSpPr>
        <p:sp>
          <p:nvSpPr>
            <p:cNvPr id="25" name="object 25"/>
            <p:cNvSpPr/>
            <p:nvPr/>
          </p:nvSpPr>
          <p:spPr>
            <a:xfrm>
              <a:off x="3525896" y="3301995"/>
              <a:ext cx="1157605" cy="76200"/>
            </a:xfrm>
            <a:custGeom>
              <a:avLst/>
              <a:gdLst/>
              <a:ahLst/>
              <a:cxnLst/>
              <a:rect l="l" t="t" r="r" b="b"/>
              <a:pathLst>
                <a:path w="1157604" h="76200">
                  <a:moveTo>
                    <a:pt x="1081156" y="0"/>
                  </a:moveTo>
                  <a:lnTo>
                    <a:pt x="1081156" y="76200"/>
                  </a:lnTo>
                  <a:lnTo>
                    <a:pt x="1138306" y="47625"/>
                  </a:lnTo>
                  <a:lnTo>
                    <a:pt x="1093851" y="47625"/>
                  </a:lnTo>
                  <a:lnTo>
                    <a:pt x="1093851" y="28575"/>
                  </a:lnTo>
                  <a:lnTo>
                    <a:pt x="1138306" y="28575"/>
                  </a:lnTo>
                  <a:lnTo>
                    <a:pt x="1081156" y="0"/>
                  </a:lnTo>
                  <a:close/>
                </a:path>
                <a:path w="1157604" h="76200">
                  <a:moveTo>
                    <a:pt x="1081156" y="28575"/>
                  </a:moveTo>
                  <a:lnTo>
                    <a:pt x="0" y="28575"/>
                  </a:lnTo>
                  <a:lnTo>
                    <a:pt x="0" y="47625"/>
                  </a:lnTo>
                  <a:lnTo>
                    <a:pt x="1081156" y="47625"/>
                  </a:lnTo>
                  <a:lnTo>
                    <a:pt x="1081156" y="28575"/>
                  </a:lnTo>
                  <a:close/>
                </a:path>
                <a:path w="1157604" h="76200">
                  <a:moveTo>
                    <a:pt x="1138306" y="28575"/>
                  </a:moveTo>
                  <a:lnTo>
                    <a:pt x="1093851" y="28575"/>
                  </a:lnTo>
                  <a:lnTo>
                    <a:pt x="1093851" y="47625"/>
                  </a:lnTo>
                  <a:lnTo>
                    <a:pt x="1138306" y="47625"/>
                  </a:lnTo>
                  <a:lnTo>
                    <a:pt x="1157356" y="38100"/>
                  </a:lnTo>
                  <a:lnTo>
                    <a:pt x="1138306" y="28575"/>
                  </a:lnTo>
                  <a:close/>
                </a:path>
              </a:pathLst>
            </a:custGeom>
            <a:solidFill>
              <a:srgbClr val="F07F09"/>
            </a:solidFill>
          </p:spPr>
          <p:txBody>
            <a:bodyPr wrap="square" lIns="0" tIns="0" rIns="0" bIns="0" rtlCol="0"/>
            <a:lstStyle/>
            <a:p>
              <a:endParaRPr sz="2400"/>
            </a:p>
          </p:txBody>
        </p:sp>
        <p:pic>
          <p:nvPicPr>
            <p:cNvPr id="26" name="object 26"/>
            <p:cNvPicPr/>
            <p:nvPr/>
          </p:nvPicPr>
          <p:blipFill>
            <a:blip r:embed="rId10" cstate="print"/>
            <a:stretch>
              <a:fillRect/>
            </a:stretch>
          </p:blipFill>
          <p:spPr>
            <a:xfrm>
              <a:off x="3796802" y="3120566"/>
              <a:ext cx="474549" cy="474549"/>
            </a:xfrm>
            <a:prstGeom prst="rect">
              <a:avLst/>
            </a:prstGeom>
          </p:spPr>
        </p:pic>
      </p:grpSp>
      <p:sp>
        <p:nvSpPr>
          <p:cNvPr id="27" name="object 27"/>
          <p:cNvSpPr txBox="1"/>
          <p:nvPr/>
        </p:nvSpPr>
        <p:spPr>
          <a:xfrm>
            <a:off x="5091857" y="4807795"/>
            <a:ext cx="644312" cy="201764"/>
          </a:xfrm>
          <a:prstGeom prst="rect">
            <a:avLst/>
          </a:prstGeom>
        </p:spPr>
        <p:txBody>
          <a:bodyPr vert="horz" wrap="square" lIns="0" tIns="16933" rIns="0" bIns="0" rtlCol="0">
            <a:spAutoFit/>
          </a:bodyPr>
          <a:lstStyle/>
          <a:p>
            <a:pPr marL="16933">
              <a:spcBef>
                <a:spcPts val="133"/>
              </a:spcBef>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0"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3</a:t>
            </a:r>
            <a:endParaRPr sz="1200">
              <a:latin typeface="Calibri"/>
              <a:cs typeface="Calibri"/>
            </a:endParaRPr>
          </a:p>
        </p:txBody>
      </p:sp>
      <p:sp>
        <p:nvSpPr>
          <p:cNvPr id="29" name="object 29"/>
          <p:cNvSpPr txBox="1"/>
          <p:nvPr/>
        </p:nvSpPr>
        <p:spPr>
          <a:xfrm>
            <a:off x="3517057" y="6370654"/>
            <a:ext cx="1004993" cy="205184"/>
          </a:xfrm>
          <a:prstGeom prst="rect">
            <a:avLst/>
          </a:prstGeom>
        </p:spPr>
        <p:txBody>
          <a:bodyPr vert="horz" wrap="square" lIns="0" tIns="0" rIns="0" bIns="0" rtlCol="0">
            <a:spAutoFit/>
          </a:bodyPr>
          <a:lstStyle/>
          <a:p>
            <a:pPr marL="16933">
              <a:lnSpc>
                <a:spcPts val="1553"/>
              </a:lnSpc>
            </a:pPr>
            <a:r>
              <a:rPr sz="1467" b="1" spc="-33" dirty="0">
                <a:latin typeface="Calibri"/>
                <a:cs typeface="Calibri"/>
              </a:rPr>
              <a:t>D</a:t>
            </a:r>
            <a:r>
              <a:rPr sz="1467" b="1" spc="53" dirty="0">
                <a:latin typeface="Calibri"/>
                <a:cs typeface="Calibri"/>
              </a:rPr>
              <a:t>e</a:t>
            </a:r>
            <a:r>
              <a:rPr sz="1467" b="1" dirty="0">
                <a:latin typeface="Calibri"/>
                <a:cs typeface="Calibri"/>
              </a:rPr>
              <a:t>v</a:t>
            </a:r>
            <a:r>
              <a:rPr sz="1467" b="1" spc="53" dirty="0">
                <a:latin typeface="Calibri"/>
                <a:cs typeface="Calibri"/>
              </a:rPr>
              <a:t>e</a:t>
            </a:r>
            <a:r>
              <a:rPr sz="1467" b="1" spc="33" dirty="0">
                <a:latin typeface="Calibri"/>
                <a:cs typeface="Calibri"/>
              </a:rPr>
              <a:t>l</a:t>
            </a:r>
            <a:r>
              <a:rPr sz="1467" b="1" dirty="0">
                <a:latin typeface="Calibri"/>
                <a:cs typeface="Calibri"/>
              </a:rPr>
              <a:t>op</a:t>
            </a:r>
            <a:r>
              <a:rPr sz="1467" b="1" spc="53" dirty="0">
                <a:latin typeface="Calibri"/>
                <a:cs typeface="Calibri"/>
              </a:rPr>
              <a:t>e</a:t>
            </a:r>
            <a:r>
              <a:rPr sz="1467" b="1" spc="7" dirty="0">
                <a:latin typeface="Calibri"/>
                <a:cs typeface="Calibri"/>
              </a:rPr>
              <a:t>r</a:t>
            </a:r>
            <a:r>
              <a:rPr sz="1467" spc="-207" dirty="0">
                <a:latin typeface="Times New Roman"/>
                <a:cs typeface="Times New Roman"/>
              </a:rPr>
              <a:t> </a:t>
            </a:r>
            <a:r>
              <a:rPr sz="1467" b="1" spc="20" dirty="0">
                <a:latin typeface="Calibri"/>
                <a:cs typeface="Calibri"/>
              </a:rPr>
              <a:t>D</a:t>
            </a:r>
            <a:endParaRPr sz="1467">
              <a:latin typeface="Calibri"/>
              <a:cs typeface="Calibri"/>
            </a:endParaRPr>
          </a:p>
        </p:txBody>
      </p:sp>
      <p:sp>
        <p:nvSpPr>
          <p:cNvPr id="30" name="object 30"/>
          <p:cNvSpPr txBox="1"/>
          <p:nvPr/>
        </p:nvSpPr>
        <p:spPr>
          <a:xfrm>
            <a:off x="2632288" y="6389057"/>
            <a:ext cx="645160" cy="166712"/>
          </a:xfrm>
          <a:prstGeom prst="rect">
            <a:avLst/>
          </a:prstGeom>
        </p:spPr>
        <p:txBody>
          <a:bodyPr vert="horz" wrap="square" lIns="0" tIns="0" rIns="0" bIns="0" rtlCol="0">
            <a:spAutoFit/>
          </a:bodyPr>
          <a:lstStyle/>
          <a:p>
            <a:pPr marL="16933">
              <a:lnSpc>
                <a:spcPts val="1273"/>
              </a:lnSpc>
            </a:pPr>
            <a:r>
              <a:rPr sz="1200" spc="13" dirty="0">
                <a:latin typeface="Calibri"/>
                <a:cs typeface="Calibri"/>
              </a:rPr>
              <a:t>V</a:t>
            </a:r>
            <a:r>
              <a:rPr sz="1200" spc="100" dirty="0">
                <a:latin typeface="Calibri"/>
                <a:cs typeface="Calibri"/>
              </a:rPr>
              <a:t>e</a:t>
            </a:r>
            <a:r>
              <a:rPr sz="1200" spc="-20" dirty="0">
                <a:latin typeface="Calibri"/>
                <a:cs typeface="Calibri"/>
              </a:rPr>
              <a:t>r</a:t>
            </a:r>
            <a:r>
              <a:rPr sz="1200" spc="127" dirty="0">
                <a:latin typeface="Calibri"/>
                <a:cs typeface="Calibri"/>
              </a:rPr>
              <a:t>s</a:t>
            </a:r>
            <a:r>
              <a:rPr sz="1200" spc="20" dirty="0">
                <a:latin typeface="Calibri"/>
                <a:cs typeface="Calibri"/>
              </a:rPr>
              <a:t>i</a:t>
            </a:r>
            <a:r>
              <a:rPr sz="1200" spc="67" dirty="0">
                <a:latin typeface="Calibri"/>
                <a:cs typeface="Calibri"/>
              </a:rPr>
              <a:t>o</a:t>
            </a:r>
            <a:r>
              <a:rPr sz="1200" dirty="0">
                <a:latin typeface="Calibri"/>
                <a:cs typeface="Calibri"/>
              </a:rPr>
              <a:t>n</a:t>
            </a:r>
            <a:r>
              <a:rPr sz="1200" spc="-133" dirty="0">
                <a:latin typeface="Times New Roman"/>
                <a:cs typeface="Times New Roman"/>
              </a:rPr>
              <a:t> </a:t>
            </a:r>
            <a:r>
              <a:rPr sz="1200" dirty="0">
                <a:latin typeface="Calibri"/>
                <a:cs typeface="Calibri"/>
              </a:rPr>
              <a:t>1</a:t>
            </a:r>
            <a:endParaRPr sz="12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939800"/>
            <a:ext cx="11506200" cy="5918200"/>
            <a:chOff x="285750" y="704850"/>
            <a:chExt cx="8629650" cy="4438650"/>
          </a:xfrm>
        </p:grpSpPr>
        <p:pic>
          <p:nvPicPr>
            <p:cNvPr id="3" name="object 3"/>
            <p:cNvPicPr/>
            <p:nvPr/>
          </p:nvPicPr>
          <p:blipFill>
            <a:blip r:embed="rId2" cstate="print"/>
            <a:stretch>
              <a:fillRect/>
            </a:stretch>
          </p:blipFill>
          <p:spPr>
            <a:xfrm>
              <a:off x="3419475" y="1009650"/>
              <a:ext cx="5495909" cy="1076325"/>
            </a:xfrm>
            <a:prstGeom prst="rect">
              <a:avLst/>
            </a:prstGeom>
          </p:spPr>
        </p:pic>
        <p:sp>
          <p:nvSpPr>
            <p:cNvPr id="4" name="object 4"/>
            <p:cNvSpPr/>
            <p:nvPr/>
          </p:nvSpPr>
          <p:spPr>
            <a:xfrm>
              <a:off x="3438540" y="1028700"/>
              <a:ext cx="5405120" cy="979805"/>
            </a:xfrm>
            <a:custGeom>
              <a:avLst/>
              <a:gdLst/>
              <a:ahLst/>
              <a:cxnLst/>
              <a:rect l="l" t="t" r="r" b="b"/>
              <a:pathLst>
                <a:path w="5405120" h="979805">
                  <a:moveTo>
                    <a:pt x="5241645" y="0"/>
                  </a:moveTo>
                  <a:lnTo>
                    <a:pt x="163311" y="0"/>
                  </a:lnTo>
                  <a:lnTo>
                    <a:pt x="119909" y="5836"/>
                  </a:lnTo>
                  <a:lnTo>
                    <a:pt x="80900" y="22304"/>
                  </a:lnTo>
                  <a:lnTo>
                    <a:pt x="47845" y="47845"/>
                  </a:lnTo>
                  <a:lnTo>
                    <a:pt x="22304" y="80900"/>
                  </a:lnTo>
                  <a:lnTo>
                    <a:pt x="5836" y="119909"/>
                  </a:lnTo>
                  <a:lnTo>
                    <a:pt x="0" y="163311"/>
                  </a:lnTo>
                  <a:lnTo>
                    <a:pt x="0" y="816345"/>
                  </a:lnTo>
                  <a:lnTo>
                    <a:pt x="5836" y="859761"/>
                  </a:lnTo>
                  <a:lnTo>
                    <a:pt x="22304" y="898778"/>
                  </a:lnTo>
                  <a:lnTo>
                    <a:pt x="47845" y="931838"/>
                  </a:lnTo>
                  <a:lnTo>
                    <a:pt x="80900" y="957382"/>
                  </a:lnTo>
                  <a:lnTo>
                    <a:pt x="119909" y="973851"/>
                  </a:lnTo>
                  <a:lnTo>
                    <a:pt x="163311" y="979688"/>
                  </a:lnTo>
                  <a:lnTo>
                    <a:pt x="5241645" y="979688"/>
                  </a:lnTo>
                  <a:lnTo>
                    <a:pt x="5285060" y="973851"/>
                  </a:lnTo>
                  <a:lnTo>
                    <a:pt x="5324078" y="957382"/>
                  </a:lnTo>
                  <a:lnTo>
                    <a:pt x="5357138" y="931838"/>
                  </a:lnTo>
                  <a:lnTo>
                    <a:pt x="5382682" y="898778"/>
                  </a:lnTo>
                  <a:lnTo>
                    <a:pt x="5399151" y="859761"/>
                  </a:lnTo>
                  <a:lnTo>
                    <a:pt x="5404987" y="816345"/>
                  </a:lnTo>
                  <a:lnTo>
                    <a:pt x="5404987" y="163311"/>
                  </a:lnTo>
                  <a:lnTo>
                    <a:pt x="5399151" y="119909"/>
                  </a:lnTo>
                  <a:lnTo>
                    <a:pt x="5382682" y="80900"/>
                  </a:lnTo>
                  <a:lnTo>
                    <a:pt x="5357138" y="47845"/>
                  </a:lnTo>
                  <a:lnTo>
                    <a:pt x="5324078" y="22304"/>
                  </a:lnTo>
                  <a:lnTo>
                    <a:pt x="5285060" y="5836"/>
                  </a:lnTo>
                  <a:lnTo>
                    <a:pt x="5241645" y="0"/>
                  </a:lnTo>
                  <a:close/>
                </a:path>
              </a:pathLst>
            </a:custGeom>
            <a:solidFill>
              <a:srgbClr val="FFFFFF"/>
            </a:solidFill>
          </p:spPr>
          <p:txBody>
            <a:bodyPr wrap="square" lIns="0" tIns="0" rIns="0" bIns="0" rtlCol="0"/>
            <a:lstStyle/>
            <a:p>
              <a:endParaRPr sz="2400"/>
            </a:p>
          </p:txBody>
        </p:sp>
        <p:sp>
          <p:nvSpPr>
            <p:cNvPr id="5" name="object 5"/>
            <p:cNvSpPr/>
            <p:nvPr/>
          </p:nvSpPr>
          <p:spPr>
            <a:xfrm>
              <a:off x="3438540" y="1028700"/>
              <a:ext cx="5405120" cy="979805"/>
            </a:xfrm>
            <a:custGeom>
              <a:avLst/>
              <a:gdLst/>
              <a:ahLst/>
              <a:cxnLst/>
              <a:rect l="l" t="t" r="r" b="b"/>
              <a:pathLst>
                <a:path w="5405120" h="979805">
                  <a:moveTo>
                    <a:pt x="0" y="163311"/>
                  </a:moveTo>
                  <a:lnTo>
                    <a:pt x="5836" y="119909"/>
                  </a:lnTo>
                  <a:lnTo>
                    <a:pt x="22304" y="80900"/>
                  </a:lnTo>
                  <a:lnTo>
                    <a:pt x="47845" y="47845"/>
                  </a:lnTo>
                  <a:lnTo>
                    <a:pt x="80900" y="22304"/>
                  </a:lnTo>
                  <a:lnTo>
                    <a:pt x="119909" y="5836"/>
                  </a:lnTo>
                  <a:lnTo>
                    <a:pt x="163311" y="0"/>
                  </a:lnTo>
                  <a:lnTo>
                    <a:pt x="5241645" y="0"/>
                  </a:lnTo>
                  <a:lnTo>
                    <a:pt x="5285060" y="5836"/>
                  </a:lnTo>
                  <a:lnTo>
                    <a:pt x="5324078" y="22304"/>
                  </a:lnTo>
                  <a:lnTo>
                    <a:pt x="5357138" y="47845"/>
                  </a:lnTo>
                  <a:lnTo>
                    <a:pt x="5382682" y="80900"/>
                  </a:lnTo>
                  <a:lnTo>
                    <a:pt x="5399151" y="119909"/>
                  </a:lnTo>
                  <a:lnTo>
                    <a:pt x="5404987" y="163311"/>
                  </a:lnTo>
                  <a:lnTo>
                    <a:pt x="5404987" y="816345"/>
                  </a:lnTo>
                  <a:lnTo>
                    <a:pt x="5399151" y="859761"/>
                  </a:lnTo>
                  <a:lnTo>
                    <a:pt x="5382682" y="898778"/>
                  </a:lnTo>
                  <a:lnTo>
                    <a:pt x="5357138" y="931838"/>
                  </a:lnTo>
                  <a:lnTo>
                    <a:pt x="5324078" y="957382"/>
                  </a:lnTo>
                  <a:lnTo>
                    <a:pt x="5285060" y="973851"/>
                  </a:lnTo>
                  <a:lnTo>
                    <a:pt x="5241645" y="979688"/>
                  </a:lnTo>
                  <a:lnTo>
                    <a:pt x="163311" y="979688"/>
                  </a:lnTo>
                  <a:lnTo>
                    <a:pt x="119909" y="973851"/>
                  </a:lnTo>
                  <a:lnTo>
                    <a:pt x="80900" y="957382"/>
                  </a:lnTo>
                  <a:lnTo>
                    <a:pt x="47845" y="931838"/>
                  </a:lnTo>
                  <a:lnTo>
                    <a:pt x="22304" y="898778"/>
                  </a:lnTo>
                  <a:lnTo>
                    <a:pt x="5836" y="859761"/>
                  </a:lnTo>
                  <a:lnTo>
                    <a:pt x="0" y="816345"/>
                  </a:lnTo>
                  <a:lnTo>
                    <a:pt x="0" y="163311"/>
                  </a:lnTo>
                  <a:close/>
                </a:path>
              </a:pathLst>
            </a:custGeom>
            <a:ln w="12700">
              <a:solidFill>
                <a:srgbClr val="AF5C04"/>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3228990" y="704850"/>
              <a:ext cx="161925" cy="4438650"/>
            </a:xfrm>
            <a:prstGeom prst="rect">
              <a:avLst/>
            </a:prstGeom>
          </p:spPr>
        </p:pic>
        <p:sp>
          <p:nvSpPr>
            <p:cNvPr id="7" name="object 7"/>
            <p:cNvSpPr/>
            <p:nvPr/>
          </p:nvSpPr>
          <p:spPr>
            <a:xfrm>
              <a:off x="3285500" y="741182"/>
              <a:ext cx="0" cy="4402455"/>
            </a:xfrm>
            <a:custGeom>
              <a:avLst/>
              <a:gdLst/>
              <a:ahLst/>
              <a:cxnLst/>
              <a:rect l="l" t="t" r="r" b="b"/>
              <a:pathLst>
                <a:path h="4402455">
                  <a:moveTo>
                    <a:pt x="0" y="0"/>
                  </a:moveTo>
                  <a:lnTo>
                    <a:pt x="0" y="4402317"/>
                  </a:lnTo>
                </a:path>
              </a:pathLst>
            </a:custGeom>
            <a:ln w="28574">
              <a:solidFill>
                <a:srgbClr val="F07F09"/>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42900" y="2990850"/>
              <a:ext cx="2676525" cy="838200"/>
            </a:xfrm>
            <a:prstGeom prst="rect">
              <a:avLst/>
            </a:prstGeom>
          </p:spPr>
        </p:pic>
        <p:pic>
          <p:nvPicPr>
            <p:cNvPr id="9" name="object 9"/>
            <p:cNvPicPr/>
            <p:nvPr/>
          </p:nvPicPr>
          <p:blipFill>
            <a:blip r:embed="rId5" cstate="print"/>
            <a:stretch>
              <a:fillRect/>
            </a:stretch>
          </p:blipFill>
          <p:spPr>
            <a:xfrm>
              <a:off x="285750" y="2933700"/>
              <a:ext cx="2733675" cy="895350"/>
            </a:xfrm>
            <a:prstGeom prst="rect">
              <a:avLst/>
            </a:prstGeom>
          </p:spPr>
        </p:pic>
        <p:sp>
          <p:nvSpPr>
            <p:cNvPr id="10" name="object 10"/>
            <p:cNvSpPr/>
            <p:nvPr/>
          </p:nvSpPr>
          <p:spPr>
            <a:xfrm>
              <a:off x="415183" y="3061216"/>
              <a:ext cx="2478405" cy="642620"/>
            </a:xfrm>
            <a:custGeom>
              <a:avLst/>
              <a:gdLst/>
              <a:ahLst/>
              <a:cxnLst/>
              <a:rect l="l" t="t" r="r" b="b"/>
              <a:pathLst>
                <a:path w="2478405" h="642620">
                  <a:moveTo>
                    <a:pt x="2478286" y="0"/>
                  </a:moveTo>
                  <a:lnTo>
                    <a:pt x="0" y="0"/>
                  </a:lnTo>
                  <a:lnTo>
                    <a:pt x="0" y="642103"/>
                  </a:lnTo>
                  <a:lnTo>
                    <a:pt x="2478286" y="642103"/>
                  </a:lnTo>
                  <a:lnTo>
                    <a:pt x="2478286" y="0"/>
                  </a:lnTo>
                  <a:close/>
                </a:path>
              </a:pathLst>
            </a:custGeom>
            <a:solidFill>
              <a:srgbClr val="FFFFFF"/>
            </a:solidFill>
          </p:spPr>
          <p:txBody>
            <a:bodyPr wrap="square" lIns="0" tIns="0" rIns="0" bIns="0" rtlCol="0"/>
            <a:lstStyle/>
            <a:p>
              <a:endParaRPr sz="2400"/>
            </a:p>
          </p:txBody>
        </p:sp>
        <p:pic>
          <p:nvPicPr>
            <p:cNvPr id="11" name="object 11"/>
            <p:cNvPicPr/>
            <p:nvPr/>
          </p:nvPicPr>
          <p:blipFill>
            <a:blip r:embed="rId6" cstate="print"/>
            <a:stretch>
              <a:fillRect/>
            </a:stretch>
          </p:blipFill>
          <p:spPr>
            <a:xfrm>
              <a:off x="400050" y="2047875"/>
              <a:ext cx="2571750" cy="733425"/>
            </a:xfrm>
            <a:prstGeom prst="rect">
              <a:avLst/>
            </a:prstGeom>
          </p:spPr>
        </p:pic>
        <p:sp>
          <p:nvSpPr>
            <p:cNvPr id="12" name="object 12"/>
            <p:cNvSpPr/>
            <p:nvPr/>
          </p:nvSpPr>
          <p:spPr>
            <a:xfrm>
              <a:off x="415183" y="2063639"/>
              <a:ext cx="2478405" cy="642620"/>
            </a:xfrm>
            <a:custGeom>
              <a:avLst/>
              <a:gdLst/>
              <a:ahLst/>
              <a:cxnLst/>
              <a:rect l="l" t="t" r="r" b="b"/>
              <a:pathLst>
                <a:path w="2478405" h="642619">
                  <a:moveTo>
                    <a:pt x="2478286" y="0"/>
                  </a:moveTo>
                  <a:lnTo>
                    <a:pt x="0" y="0"/>
                  </a:lnTo>
                  <a:lnTo>
                    <a:pt x="0" y="642091"/>
                  </a:lnTo>
                  <a:lnTo>
                    <a:pt x="2478286" y="642091"/>
                  </a:lnTo>
                  <a:lnTo>
                    <a:pt x="2478286" y="0"/>
                  </a:lnTo>
                  <a:close/>
                </a:path>
              </a:pathLst>
            </a:custGeom>
            <a:solidFill>
              <a:srgbClr val="FFFFFF"/>
            </a:solidFill>
          </p:spPr>
          <p:txBody>
            <a:bodyPr wrap="square" lIns="0" tIns="0" rIns="0" bIns="0" rtlCol="0"/>
            <a:lstStyle/>
            <a:p>
              <a:endParaRPr sz="2400"/>
            </a:p>
          </p:txBody>
        </p:sp>
        <p:pic>
          <p:nvPicPr>
            <p:cNvPr id="13" name="object 13"/>
            <p:cNvPicPr/>
            <p:nvPr/>
          </p:nvPicPr>
          <p:blipFill>
            <a:blip r:embed="rId7" cstate="print"/>
            <a:stretch>
              <a:fillRect/>
            </a:stretch>
          </p:blipFill>
          <p:spPr>
            <a:xfrm>
              <a:off x="499174" y="2118780"/>
              <a:ext cx="531836" cy="531836"/>
            </a:xfrm>
            <a:prstGeom prst="rect">
              <a:avLst/>
            </a:prstGeom>
          </p:spPr>
        </p:pic>
      </p:grpSp>
      <p:sp>
        <p:nvSpPr>
          <p:cNvPr id="14" name="object 14"/>
          <p:cNvSpPr txBox="1"/>
          <p:nvPr/>
        </p:nvSpPr>
        <p:spPr>
          <a:xfrm>
            <a:off x="553578" y="2751519"/>
            <a:ext cx="3304540" cy="573726"/>
          </a:xfrm>
          <a:prstGeom prst="rect">
            <a:avLst/>
          </a:prstGeom>
          <a:ln w="12700">
            <a:solidFill>
              <a:srgbClr val="AF5C04"/>
            </a:solidFill>
          </a:ln>
        </p:spPr>
        <p:txBody>
          <a:bodyPr vert="horz" wrap="square" lIns="0" tIns="9313" rIns="0" bIns="0" rtlCol="0">
            <a:spAutoFit/>
          </a:bodyPr>
          <a:lstStyle/>
          <a:p>
            <a:pPr>
              <a:spcBef>
                <a:spcPts val="73"/>
              </a:spcBef>
            </a:pPr>
            <a:endParaRPr sz="1867">
              <a:latin typeface="Times New Roman"/>
              <a:cs typeface="Times New Roman"/>
            </a:endParaRPr>
          </a:p>
          <a:p>
            <a:pPr marL="1272508"/>
            <a:r>
              <a:rPr spc="7" dirty="0">
                <a:latin typeface="Calibri"/>
                <a:cs typeface="Calibri"/>
              </a:rPr>
              <a:t>Collaborators</a:t>
            </a:r>
            <a:endParaRPr>
              <a:latin typeface="Calibri"/>
              <a:cs typeface="Calibri"/>
            </a:endParaRPr>
          </a:p>
        </p:txBody>
      </p:sp>
      <p:sp>
        <p:nvSpPr>
          <p:cNvPr id="15" name="object 15"/>
          <p:cNvSpPr txBox="1"/>
          <p:nvPr/>
        </p:nvSpPr>
        <p:spPr>
          <a:xfrm>
            <a:off x="553578" y="4081621"/>
            <a:ext cx="3304540" cy="576162"/>
          </a:xfrm>
          <a:prstGeom prst="rect">
            <a:avLst/>
          </a:prstGeom>
          <a:ln w="12700">
            <a:solidFill>
              <a:srgbClr val="AF5C04"/>
            </a:solidFill>
          </a:ln>
        </p:spPr>
        <p:txBody>
          <a:bodyPr vert="horz" wrap="square" lIns="0" tIns="1693" rIns="0" bIns="0" rtlCol="0">
            <a:spAutoFit/>
          </a:bodyPr>
          <a:lstStyle/>
          <a:p>
            <a:pPr>
              <a:spcBef>
                <a:spcPts val="13"/>
              </a:spcBef>
            </a:pPr>
            <a:endParaRPr sz="1933">
              <a:latin typeface="Times New Roman"/>
              <a:cs typeface="Times New Roman"/>
            </a:endParaRPr>
          </a:p>
          <a:p>
            <a:pPr marL="1301293"/>
            <a:r>
              <a:rPr spc="-7" dirty="0">
                <a:latin typeface="Calibri"/>
                <a:cs typeface="Calibri"/>
              </a:rPr>
              <a:t>Protecting</a:t>
            </a:r>
            <a:r>
              <a:rPr spc="-13" dirty="0">
                <a:latin typeface="Calibri"/>
                <a:cs typeface="Calibri"/>
              </a:rPr>
              <a:t> </a:t>
            </a:r>
            <a:r>
              <a:rPr spc="-7" dirty="0">
                <a:latin typeface="Calibri"/>
                <a:cs typeface="Calibri"/>
              </a:rPr>
              <a:t>Branches</a:t>
            </a:r>
            <a:endParaRPr>
              <a:latin typeface="Calibri"/>
              <a:cs typeface="Calibri"/>
            </a:endParaRPr>
          </a:p>
        </p:txBody>
      </p:sp>
      <p:sp>
        <p:nvSpPr>
          <p:cNvPr id="16" name="object 16"/>
          <p:cNvSpPr txBox="1">
            <a:spLocks noGrp="1"/>
          </p:cNvSpPr>
          <p:nvPr>
            <p:ph type="title"/>
          </p:nvPr>
        </p:nvSpPr>
        <p:spPr>
          <a:xfrm>
            <a:off x="341207" y="250786"/>
            <a:ext cx="6759787" cy="586550"/>
          </a:xfrm>
          <a:prstGeom prst="rect">
            <a:avLst/>
          </a:prstGeom>
        </p:spPr>
        <p:txBody>
          <a:bodyPr vert="horz" wrap="square" lIns="0" tIns="22013" rIns="0" bIns="0" rtlCol="0" anchor="ctr">
            <a:spAutoFit/>
          </a:bodyPr>
          <a:lstStyle/>
          <a:p>
            <a:pPr marL="16933">
              <a:lnSpc>
                <a:spcPct val="100000"/>
              </a:lnSpc>
              <a:spcBef>
                <a:spcPts val="173"/>
              </a:spcBef>
            </a:pPr>
            <a:r>
              <a:rPr sz="3667" b="1" spc="13" dirty="0">
                <a:solidFill>
                  <a:srgbClr val="5F4778"/>
                </a:solidFill>
                <a:latin typeface="Calibri"/>
                <a:cs typeface="Calibri"/>
              </a:rPr>
              <a:t>Process</a:t>
            </a:r>
            <a:r>
              <a:rPr sz="3667" b="1" spc="-20" dirty="0">
                <a:solidFill>
                  <a:srgbClr val="5F4778"/>
                </a:solidFill>
                <a:latin typeface="Calibri"/>
                <a:cs typeface="Calibri"/>
              </a:rPr>
              <a:t> </a:t>
            </a:r>
            <a:r>
              <a:rPr sz="3667" b="1" spc="13" dirty="0">
                <a:solidFill>
                  <a:srgbClr val="5F4778"/>
                </a:solidFill>
                <a:latin typeface="Calibri"/>
                <a:cs typeface="Calibri"/>
              </a:rPr>
              <a:t>of</a:t>
            </a:r>
            <a:r>
              <a:rPr sz="3667" b="1" spc="87" dirty="0">
                <a:solidFill>
                  <a:srgbClr val="5F4778"/>
                </a:solidFill>
                <a:latin typeface="Calibri"/>
                <a:cs typeface="Calibri"/>
              </a:rPr>
              <a:t> </a:t>
            </a:r>
            <a:r>
              <a:rPr sz="3667" b="1" dirty="0">
                <a:solidFill>
                  <a:srgbClr val="5F4778"/>
                </a:solidFill>
                <a:latin typeface="Calibri"/>
                <a:cs typeface="Calibri"/>
              </a:rPr>
              <a:t>Collaboration</a:t>
            </a:r>
            <a:r>
              <a:rPr sz="3667" b="1" spc="167" dirty="0">
                <a:solidFill>
                  <a:srgbClr val="5F4778"/>
                </a:solidFill>
                <a:latin typeface="Calibri"/>
                <a:cs typeface="Calibri"/>
              </a:rPr>
              <a:t> </a:t>
            </a:r>
            <a:r>
              <a:rPr sz="3667" b="1" spc="7" dirty="0">
                <a:solidFill>
                  <a:srgbClr val="5F4778"/>
                </a:solidFill>
                <a:latin typeface="Calibri"/>
                <a:cs typeface="Calibri"/>
              </a:rPr>
              <a:t>in</a:t>
            </a:r>
            <a:r>
              <a:rPr sz="3667" b="1" spc="-20" dirty="0">
                <a:solidFill>
                  <a:srgbClr val="5F4778"/>
                </a:solidFill>
                <a:latin typeface="Calibri"/>
                <a:cs typeface="Calibri"/>
              </a:rPr>
              <a:t> </a:t>
            </a:r>
            <a:r>
              <a:rPr sz="3667" b="1" spc="13" dirty="0">
                <a:solidFill>
                  <a:srgbClr val="5F4778"/>
                </a:solidFill>
                <a:latin typeface="Calibri"/>
                <a:cs typeface="Calibri"/>
              </a:rPr>
              <a:t>GitHub</a:t>
            </a:r>
            <a:endParaRPr sz="3667">
              <a:latin typeface="Calibri"/>
              <a:cs typeface="Calibri"/>
            </a:endParaRPr>
          </a:p>
        </p:txBody>
      </p:sp>
      <p:sp>
        <p:nvSpPr>
          <p:cNvPr id="17" name="object 17"/>
          <p:cNvSpPr txBox="1"/>
          <p:nvPr/>
        </p:nvSpPr>
        <p:spPr>
          <a:xfrm>
            <a:off x="4872908" y="1662933"/>
            <a:ext cx="6651413" cy="570242"/>
          </a:xfrm>
          <a:prstGeom prst="rect">
            <a:avLst/>
          </a:prstGeom>
        </p:spPr>
        <p:txBody>
          <a:bodyPr vert="horz" wrap="square" lIns="0" tIns="31327" rIns="0" bIns="0" rtlCol="0">
            <a:spAutoFit/>
          </a:bodyPr>
          <a:lstStyle/>
          <a:p>
            <a:pPr marL="2164873" marR="6773" indent="-2148786">
              <a:lnSpc>
                <a:spcPts val="2107"/>
              </a:lnSpc>
              <a:spcBef>
                <a:spcPts val="247"/>
              </a:spcBef>
            </a:pPr>
            <a:r>
              <a:rPr spc="-7" dirty="0">
                <a:latin typeface="Calibri"/>
                <a:cs typeface="Calibri"/>
              </a:rPr>
              <a:t>Using</a:t>
            </a:r>
            <a:r>
              <a:rPr spc="47" dirty="0">
                <a:latin typeface="Calibri"/>
                <a:cs typeface="Calibri"/>
              </a:rPr>
              <a:t> </a:t>
            </a:r>
            <a:r>
              <a:rPr spc="-20" dirty="0">
                <a:latin typeface="Calibri"/>
                <a:cs typeface="Calibri"/>
              </a:rPr>
              <a:t>this</a:t>
            </a:r>
            <a:r>
              <a:rPr spc="-7" dirty="0">
                <a:latin typeface="Calibri"/>
                <a:cs typeface="Calibri"/>
              </a:rPr>
              <a:t> </a:t>
            </a:r>
            <a:r>
              <a:rPr dirty="0">
                <a:latin typeface="Calibri"/>
                <a:cs typeface="Calibri"/>
              </a:rPr>
              <a:t>feature,</a:t>
            </a:r>
            <a:r>
              <a:rPr spc="-53" dirty="0">
                <a:latin typeface="Calibri"/>
                <a:cs typeface="Calibri"/>
              </a:rPr>
              <a:t> </a:t>
            </a:r>
            <a:r>
              <a:rPr spc="7" dirty="0">
                <a:latin typeface="Calibri"/>
                <a:cs typeface="Calibri"/>
              </a:rPr>
              <a:t>you</a:t>
            </a:r>
            <a:r>
              <a:rPr spc="-47" dirty="0">
                <a:latin typeface="Calibri"/>
                <a:cs typeface="Calibri"/>
              </a:rPr>
              <a:t> </a:t>
            </a:r>
            <a:r>
              <a:rPr spc="20" dirty="0">
                <a:latin typeface="Calibri"/>
                <a:cs typeface="Calibri"/>
              </a:rPr>
              <a:t>can</a:t>
            </a:r>
            <a:r>
              <a:rPr spc="-53" dirty="0">
                <a:latin typeface="Calibri"/>
                <a:cs typeface="Calibri"/>
              </a:rPr>
              <a:t> </a:t>
            </a:r>
            <a:r>
              <a:rPr spc="-7" dirty="0">
                <a:latin typeface="Calibri"/>
                <a:cs typeface="Calibri"/>
              </a:rPr>
              <a:t>restrict </a:t>
            </a:r>
            <a:r>
              <a:rPr spc="13" dirty="0">
                <a:latin typeface="Calibri"/>
                <a:cs typeface="Calibri"/>
              </a:rPr>
              <a:t>access</a:t>
            </a:r>
            <a:r>
              <a:rPr spc="-107" dirty="0">
                <a:latin typeface="Calibri"/>
                <a:cs typeface="Calibri"/>
              </a:rPr>
              <a:t> </a:t>
            </a:r>
            <a:r>
              <a:rPr spc="20" dirty="0">
                <a:latin typeface="Calibri"/>
                <a:cs typeface="Calibri"/>
              </a:rPr>
              <a:t>on</a:t>
            </a:r>
            <a:r>
              <a:rPr spc="-53" dirty="0">
                <a:latin typeface="Calibri"/>
                <a:cs typeface="Calibri"/>
              </a:rPr>
              <a:t> </a:t>
            </a:r>
            <a:r>
              <a:rPr dirty="0">
                <a:latin typeface="Calibri"/>
                <a:cs typeface="Calibri"/>
              </a:rPr>
              <a:t>how</a:t>
            </a:r>
            <a:r>
              <a:rPr spc="-87" dirty="0">
                <a:latin typeface="Calibri"/>
                <a:cs typeface="Calibri"/>
              </a:rPr>
              <a:t> </a:t>
            </a:r>
            <a:r>
              <a:rPr spc="-7" dirty="0">
                <a:latin typeface="Calibri"/>
                <a:cs typeface="Calibri"/>
              </a:rPr>
              <a:t>commits </a:t>
            </a:r>
            <a:r>
              <a:rPr dirty="0">
                <a:latin typeface="Calibri"/>
                <a:cs typeface="Calibri"/>
              </a:rPr>
              <a:t>are </a:t>
            </a:r>
            <a:r>
              <a:rPr spc="-13" dirty="0">
                <a:latin typeface="Calibri"/>
                <a:cs typeface="Calibri"/>
              </a:rPr>
              <a:t>made</a:t>
            </a:r>
            <a:r>
              <a:rPr spc="107" dirty="0">
                <a:latin typeface="Calibri"/>
                <a:cs typeface="Calibri"/>
              </a:rPr>
              <a:t> </a:t>
            </a:r>
            <a:r>
              <a:rPr dirty="0">
                <a:latin typeface="Calibri"/>
                <a:cs typeface="Calibri"/>
              </a:rPr>
              <a:t>to </a:t>
            </a:r>
            <a:r>
              <a:rPr spc="-387"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branches</a:t>
            </a:r>
            <a:r>
              <a:rPr spc="93" dirty="0">
                <a:latin typeface="Calibri"/>
                <a:cs typeface="Calibri"/>
              </a:rPr>
              <a:t> </a:t>
            </a:r>
            <a:r>
              <a:rPr spc="7" dirty="0">
                <a:latin typeface="Calibri"/>
                <a:cs typeface="Calibri"/>
              </a:rPr>
              <a:t>you</a:t>
            </a:r>
            <a:r>
              <a:rPr spc="-60" dirty="0">
                <a:latin typeface="Calibri"/>
                <a:cs typeface="Calibri"/>
              </a:rPr>
              <a:t> </a:t>
            </a:r>
            <a:r>
              <a:rPr dirty="0">
                <a:latin typeface="Calibri"/>
                <a:cs typeface="Calibri"/>
              </a:rPr>
              <a:t>specify</a:t>
            </a:r>
            <a:endParaRPr>
              <a:latin typeface="Calibri"/>
              <a:cs typeface="Calibri"/>
            </a:endParaRPr>
          </a:p>
        </p:txBody>
      </p:sp>
      <p:grpSp>
        <p:nvGrpSpPr>
          <p:cNvPr id="18" name="object 18"/>
          <p:cNvGrpSpPr/>
          <p:nvPr/>
        </p:nvGrpSpPr>
        <p:grpSpPr>
          <a:xfrm>
            <a:off x="1" y="2032"/>
            <a:ext cx="12138660" cy="6856307"/>
            <a:chOff x="0" y="1524"/>
            <a:chExt cx="9103995" cy="5142230"/>
          </a:xfrm>
        </p:grpSpPr>
        <p:pic>
          <p:nvPicPr>
            <p:cNvPr id="19" name="object 19"/>
            <p:cNvPicPr/>
            <p:nvPr/>
          </p:nvPicPr>
          <p:blipFill>
            <a:blip r:embed="rId8" cstate="print"/>
            <a:stretch>
              <a:fillRect/>
            </a:stretch>
          </p:blipFill>
          <p:spPr>
            <a:xfrm>
              <a:off x="5438767" y="2650565"/>
              <a:ext cx="1404402" cy="1932941"/>
            </a:xfrm>
            <a:prstGeom prst="rect">
              <a:avLst/>
            </a:prstGeom>
          </p:spPr>
        </p:pic>
        <p:pic>
          <p:nvPicPr>
            <p:cNvPr id="20" name="object 20"/>
            <p:cNvPicPr/>
            <p:nvPr/>
          </p:nvPicPr>
          <p:blipFill>
            <a:blip r:embed="rId9" cstate="print"/>
            <a:stretch>
              <a:fillRect/>
            </a:stretch>
          </p:blipFill>
          <p:spPr>
            <a:xfrm>
              <a:off x="570128" y="3138412"/>
              <a:ext cx="460894" cy="460894"/>
            </a:xfrm>
            <a:prstGeom prst="rect">
              <a:avLst/>
            </a:prstGeom>
          </p:spPr>
        </p:pic>
        <p:pic>
          <p:nvPicPr>
            <p:cNvPr id="21" name="object 21" hidden="1"/>
            <p:cNvPicPr/>
            <p:nvPr/>
          </p:nvPicPr>
          <p:blipFill>
            <a:blip r:embed="rId10" cstate="print"/>
            <a:stretch>
              <a:fillRect/>
            </a:stretch>
          </p:blipFill>
          <p:spPr>
            <a:xfrm>
              <a:off x="0" y="1524"/>
              <a:ext cx="9103613" cy="5141975"/>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67" y="4599096"/>
            <a:ext cx="10304779" cy="699336"/>
          </a:xfrm>
          <a:prstGeom prst="rect">
            <a:avLst/>
          </a:prstGeom>
        </p:spPr>
        <p:txBody>
          <a:bodyPr vert="horz" wrap="square" lIns="0" tIns="22013" rIns="0" bIns="0" rtlCol="0" anchor="ctr">
            <a:spAutoFit/>
          </a:bodyPr>
          <a:lstStyle/>
          <a:p>
            <a:pPr marL="16933">
              <a:lnSpc>
                <a:spcPct val="100000"/>
              </a:lnSpc>
              <a:spcBef>
                <a:spcPts val="173"/>
              </a:spcBef>
              <a:tabLst>
                <a:tab pos="3333243" algn="l"/>
              </a:tabLst>
            </a:pPr>
            <a:r>
              <a:rPr spc="-27" dirty="0"/>
              <a:t>Hands-on:</a:t>
            </a:r>
            <a:r>
              <a:rPr spc="-27" dirty="0">
                <a:latin typeface="Times New Roman"/>
                <a:cs typeface="Times New Roman"/>
              </a:rPr>
              <a:t>	</a:t>
            </a:r>
            <a:r>
              <a:rPr spc="-13" dirty="0"/>
              <a:t>Collaborating</a:t>
            </a:r>
            <a:r>
              <a:rPr spc="433" dirty="0"/>
              <a:t> </a:t>
            </a:r>
            <a:r>
              <a:rPr spc="-27" dirty="0"/>
              <a:t>in</a:t>
            </a:r>
            <a:r>
              <a:rPr spc="47"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250786"/>
            <a:ext cx="1901613" cy="586550"/>
          </a:xfrm>
          <a:prstGeom prst="rect">
            <a:avLst/>
          </a:prstGeom>
        </p:spPr>
        <p:txBody>
          <a:bodyPr vert="horz" wrap="square" lIns="0" tIns="22013" rIns="0" bIns="0" rtlCol="0" anchor="ctr">
            <a:spAutoFit/>
          </a:bodyPr>
          <a:lstStyle/>
          <a:p>
            <a:pPr marL="16933">
              <a:lnSpc>
                <a:spcPct val="100000"/>
              </a:lnSpc>
              <a:spcBef>
                <a:spcPts val="173"/>
              </a:spcBef>
            </a:pPr>
            <a:r>
              <a:rPr sz="3667" b="1" spc="7" dirty="0">
                <a:solidFill>
                  <a:srgbClr val="5F4778"/>
                </a:solidFill>
                <a:latin typeface="Calibri"/>
                <a:cs typeface="Calibri"/>
              </a:rPr>
              <a:t>Hands-on</a:t>
            </a:r>
            <a:endParaRPr sz="3667">
              <a:latin typeface="Calibri"/>
              <a:cs typeface="Calibri"/>
            </a:endParaRPr>
          </a:p>
        </p:txBody>
      </p:sp>
      <p:sp>
        <p:nvSpPr>
          <p:cNvPr id="3" name="object 3"/>
          <p:cNvSpPr txBox="1"/>
          <p:nvPr/>
        </p:nvSpPr>
        <p:spPr>
          <a:xfrm>
            <a:off x="562615" y="1303778"/>
            <a:ext cx="7764780" cy="2479119"/>
          </a:xfrm>
          <a:prstGeom prst="rect">
            <a:avLst/>
          </a:prstGeom>
        </p:spPr>
        <p:txBody>
          <a:bodyPr vert="horz" wrap="square" lIns="0" tIns="16933" rIns="0" bIns="0" rtlCol="0">
            <a:spAutoFit/>
          </a:bodyPr>
          <a:lstStyle/>
          <a:p>
            <a:pPr marL="474121" indent="-458035">
              <a:spcBef>
                <a:spcPts val="133"/>
              </a:spcBef>
              <a:buAutoNum type="arabicPeriod"/>
              <a:tabLst>
                <a:tab pos="474121" algn="l"/>
                <a:tab pos="474968" algn="l"/>
              </a:tabLst>
            </a:pPr>
            <a:r>
              <a:rPr spc="-33" dirty="0">
                <a:latin typeface="Calibri"/>
                <a:cs typeface="Calibri"/>
              </a:rPr>
              <a:t>Add</a:t>
            </a:r>
            <a:r>
              <a:rPr spc="60" dirty="0">
                <a:latin typeface="Calibri"/>
                <a:cs typeface="Calibri"/>
              </a:rPr>
              <a:t> </a:t>
            </a:r>
            <a:r>
              <a:rPr dirty="0">
                <a:latin typeface="Calibri"/>
                <a:cs typeface="Calibri"/>
              </a:rPr>
              <a:t>a</a:t>
            </a:r>
            <a:r>
              <a:rPr spc="47" dirty="0">
                <a:latin typeface="Calibri"/>
                <a:cs typeface="Calibri"/>
              </a:rPr>
              <a:t> </a:t>
            </a:r>
            <a:r>
              <a:rPr spc="7" dirty="0">
                <a:latin typeface="Calibri"/>
                <a:cs typeface="Calibri"/>
              </a:rPr>
              <a:t>Collaborator</a:t>
            </a:r>
            <a:r>
              <a:rPr spc="-133" dirty="0">
                <a:latin typeface="Calibri"/>
                <a:cs typeface="Calibri"/>
              </a:rPr>
              <a:t> </a:t>
            </a:r>
            <a:r>
              <a:rPr spc="-13" dirty="0">
                <a:latin typeface="Calibri"/>
                <a:cs typeface="Calibri"/>
              </a:rPr>
              <a:t>in</a:t>
            </a:r>
            <a:r>
              <a:rPr spc="-40" dirty="0">
                <a:latin typeface="Calibri"/>
                <a:cs typeface="Calibri"/>
              </a:rPr>
              <a:t> </a:t>
            </a:r>
            <a:r>
              <a:rPr spc="-7" dirty="0">
                <a:latin typeface="Calibri"/>
                <a:cs typeface="Calibri"/>
              </a:rPr>
              <a:t>your</a:t>
            </a:r>
            <a:r>
              <a:rPr spc="-27" dirty="0">
                <a:latin typeface="Calibri"/>
                <a:cs typeface="Calibri"/>
              </a:rPr>
              <a:t> GitHub</a:t>
            </a:r>
            <a:r>
              <a:rPr spc="167" dirty="0">
                <a:latin typeface="Calibri"/>
                <a:cs typeface="Calibri"/>
              </a:rPr>
              <a:t> </a:t>
            </a:r>
            <a:r>
              <a:rPr spc="-13" dirty="0">
                <a:latin typeface="Calibri"/>
                <a:cs typeface="Calibri"/>
              </a:rPr>
              <a:t>repository,</a:t>
            </a:r>
            <a:r>
              <a:rPr spc="-47" dirty="0">
                <a:latin typeface="Calibri"/>
                <a:cs typeface="Calibri"/>
              </a:rPr>
              <a:t> </a:t>
            </a:r>
            <a:r>
              <a:rPr spc="-27" dirty="0">
                <a:latin typeface="Calibri"/>
                <a:cs typeface="Calibri"/>
              </a:rPr>
              <a:t>by</a:t>
            </a:r>
            <a:r>
              <a:rPr spc="93" dirty="0">
                <a:latin typeface="Calibri"/>
                <a:cs typeface="Calibri"/>
              </a:rPr>
              <a:t> </a:t>
            </a:r>
            <a:r>
              <a:rPr spc="-7" dirty="0">
                <a:latin typeface="Calibri"/>
                <a:cs typeface="Calibri"/>
              </a:rPr>
              <a:t>creating</a:t>
            </a:r>
            <a:r>
              <a:rPr spc="-53" dirty="0">
                <a:latin typeface="Calibri"/>
                <a:cs typeface="Calibri"/>
              </a:rPr>
              <a:t> </a:t>
            </a:r>
            <a:r>
              <a:rPr spc="13" dirty="0">
                <a:latin typeface="Calibri"/>
                <a:cs typeface="Calibri"/>
              </a:rPr>
              <a:t>an</a:t>
            </a:r>
            <a:r>
              <a:rPr spc="-47" dirty="0">
                <a:latin typeface="Calibri"/>
                <a:cs typeface="Calibri"/>
              </a:rPr>
              <a:t> </a:t>
            </a:r>
            <a:r>
              <a:rPr spc="-7" dirty="0">
                <a:latin typeface="Calibri"/>
                <a:cs typeface="Calibri"/>
              </a:rPr>
              <a:t>alternate</a:t>
            </a:r>
            <a:r>
              <a:rPr spc="7" dirty="0">
                <a:latin typeface="Calibri"/>
                <a:cs typeface="Calibri"/>
              </a:rPr>
              <a:t> account</a:t>
            </a:r>
            <a:endParaRPr>
              <a:latin typeface="Calibri"/>
              <a:cs typeface="Calibri"/>
            </a:endParaRPr>
          </a:p>
          <a:p>
            <a:pPr>
              <a:spcBef>
                <a:spcPts val="33"/>
              </a:spcBef>
              <a:buFont typeface="Calibri"/>
              <a:buAutoNum type="arabicPeriod"/>
            </a:pPr>
            <a:endParaRPr sz="1733">
              <a:latin typeface="Calibri"/>
              <a:cs typeface="Calibri"/>
            </a:endParaRPr>
          </a:p>
          <a:p>
            <a:pPr marL="474121" indent="-458035">
              <a:buAutoNum type="arabicPeriod"/>
              <a:tabLst>
                <a:tab pos="474121" algn="l"/>
                <a:tab pos="474968" algn="l"/>
              </a:tabLst>
            </a:pPr>
            <a:r>
              <a:rPr dirty="0">
                <a:latin typeface="Calibri"/>
                <a:cs typeface="Calibri"/>
              </a:rPr>
              <a:t>Protect</a:t>
            </a:r>
            <a:r>
              <a:rPr spc="-107"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Master</a:t>
            </a:r>
            <a:r>
              <a:rPr spc="-20" dirty="0">
                <a:latin typeface="Calibri"/>
                <a:cs typeface="Calibri"/>
              </a:rPr>
              <a:t> </a:t>
            </a:r>
            <a:r>
              <a:rPr spc="-13" dirty="0">
                <a:latin typeface="Calibri"/>
                <a:cs typeface="Calibri"/>
              </a:rPr>
              <a:t>branch,</a:t>
            </a:r>
            <a:r>
              <a:rPr spc="53" dirty="0">
                <a:latin typeface="Calibri"/>
                <a:cs typeface="Calibri"/>
              </a:rPr>
              <a:t> </a:t>
            </a:r>
            <a:r>
              <a:rPr spc="13" dirty="0">
                <a:latin typeface="Calibri"/>
                <a:cs typeface="Calibri"/>
              </a:rPr>
              <a:t>from</a:t>
            </a:r>
            <a:r>
              <a:rPr spc="-140" dirty="0">
                <a:latin typeface="Calibri"/>
                <a:cs typeface="Calibri"/>
              </a:rPr>
              <a:t> </a:t>
            </a:r>
            <a:r>
              <a:rPr spc="-20" dirty="0">
                <a:latin typeface="Calibri"/>
                <a:cs typeface="Calibri"/>
              </a:rPr>
              <a:t>getting</a:t>
            </a:r>
            <a:r>
              <a:rPr spc="152" dirty="0">
                <a:latin typeface="Calibri"/>
                <a:cs typeface="Calibri"/>
              </a:rPr>
              <a:t> </a:t>
            </a:r>
            <a:r>
              <a:rPr spc="-13" dirty="0">
                <a:latin typeface="Calibri"/>
                <a:cs typeface="Calibri"/>
              </a:rPr>
              <a:t>changes</a:t>
            </a:r>
            <a:r>
              <a:rPr spc="7" dirty="0">
                <a:latin typeface="Calibri"/>
                <a:cs typeface="Calibri"/>
              </a:rPr>
              <a:t> </a:t>
            </a:r>
            <a:r>
              <a:rPr spc="-13" dirty="0">
                <a:latin typeface="Calibri"/>
                <a:cs typeface="Calibri"/>
              </a:rPr>
              <a:t>directly</a:t>
            </a:r>
            <a:r>
              <a:rPr spc="93" dirty="0">
                <a:latin typeface="Calibri"/>
                <a:cs typeface="Calibri"/>
              </a:rPr>
              <a:t> </a:t>
            </a:r>
            <a:r>
              <a:rPr spc="-27" dirty="0">
                <a:latin typeface="Calibri"/>
                <a:cs typeface="Calibri"/>
              </a:rPr>
              <a:t>pushed</a:t>
            </a:r>
            <a:r>
              <a:rPr spc="167" dirty="0">
                <a:latin typeface="Calibri"/>
                <a:cs typeface="Calibri"/>
              </a:rPr>
              <a:t> </a:t>
            </a:r>
            <a:r>
              <a:rPr spc="20" dirty="0">
                <a:latin typeface="Calibri"/>
                <a:cs typeface="Calibri"/>
              </a:rPr>
              <a:t>on</a:t>
            </a:r>
            <a:r>
              <a:rPr spc="-47" dirty="0">
                <a:latin typeface="Calibri"/>
                <a:cs typeface="Calibri"/>
              </a:rPr>
              <a:t> </a:t>
            </a:r>
            <a:r>
              <a:rPr spc="-13" dirty="0">
                <a:latin typeface="Calibri"/>
                <a:cs typeface="Calibri"/>
              </a:rPr>
              <a:t>it</a:t>
            </a:r>
            <a:endParaRPr>
              <a:latin typeface="Calibri"/>
              <a:cs typeface="Calibri"/>
            </a:endParaRPr>
          </a:p>
          <a:p>
            <a:pPr>
              <a:spcBef>
                <a:spcPts val="27"/>
              </a:spcBef>
              <a:buFont typeface="Calibri"/>
              <a:buAutoNum type="arabicPeriod"/>
            </a:pPr>
            <a:endParaRPr sz="1733">
              <a:latin typeface="Calibri"/>
              <a:cs typeface="Calibri"/>
            </a:endParaRPr>
          </a:p>
          <a:p>
            <a:pPr marL="474121" indent="-458035">
              <a:buAutoNum type="arabicPeriod"/>
              <a:tabLst>
                <a:tab pos="474121" algn="l"/>
                <a:tab pos="474968" algn="l"/>
              </a:tabLst>
            </a:pPr>
            <a:r>
              <a:rPr spc="-20" dirty="0">
                <a:latin typeface="Calibri"/>
                <a:cs typeface="Calibri"/>
              </a:rPr>
              <a:t>Push</a:t>
            </a:r>
            <a:r>
              <a:rPr spc="40" dirty="0">
                <a:latin typeface="Calibri"/>
                <a:cs typeface="Calibri"/>
              </a:rPr>
              <a:t> </a:t>
            </a:r>
            <a:r>
              <a:rPr spc="-13" dirty="0">
                <a:latin typeface="Calibri"/>
                <a:cs typeface="Calibri"/>
              </a:rPr>
              <a:t>changes</a:t>
            </a:r>
            <a:r>
              <a:rPr spc="100" dirty="0">
                <a:latin typeface="Calibri"/>
                <a:cs typeface="Calibri"/>
              </a:rPr>
              <a:t> </a:t>
            </a:r>
            <a:r>
              <a:rPr dirty="0">
                <a:latin typeface="Calibri"/>
                <a:cs typeface="Calibri"/>
              </a:rPr>
              <a:t>to</a:t>
            </a:r>
            <a:r>
              <a:rPr spc="-60"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repository,</a:t>
            </a:r>
            <a:r>
              <a:rPr spc="-53" dirty="0">
                <a:latin typeface="Calibri"/>
                <a:cs typeface="Calibri"/>
              </a:rPr>
              <a:t> </a:t>
            </a:r>
            <a:r>
              <a:rPr spc="-13" dirty="0">
                <a:latin typeface="Calibri"/>
                <a:cs typeface="Calibri"/>
              </a:rPr>
              <a:t>in</a:t>
            </a:r>
            <a:r>
              <a:rPr spc="47" dirty="0">
                <a:latin typeface="Calibri"/>
                <a:cs typeface="Calibri"/>
              </a:rPr>
              <a:t> </a:t>
            </a:r>
            <a:r>
              <a:rPr dirty="0">
                <a:latin typeface="Calibri"/>
                <a:cs typeface="Calibri"/>
              </a:rPr>
              <a:t>a</a:t>
            </a:r>
            <a:r>
              <a:rPr spc="33" dirty="0">
                <a:latin typeface="Calibri"/>
                <a:cs typeface="Calibri"/>
              </a:rPr>
              <a:t> </a:t>
            </a:r>
            <a:r>
              <a:rPr dirty="0">
                <a:latin typeface="Calibri"/>
                <a:cs typeface="Calibri"/>
              </a:rPr>
              <a:t>feature</a:t>
            </a:r>
            <a:r>
              <a:rPr spc="-107" dirty="0">
                <a:latin typeface="Calibri"/>
                <a:cs typeface="Calibri"/>
              </a:rPr>
              <a:t> </a:t>
            </a:r>
            <a:r>
              <a:rPr spc="-13" dirty="0">
                <a:latin typeface="Calibri"/>
                <a:cs typeface="Calibri"/>
              </a:rPr>
              <a:t>branch</a:t>
            </a:r>
            <a:endParaRPr>
              <a:latin typeface="Calibri"/>
              <a:cs typeface="Calibri"/>
            </a:endParaRPr>
          </a:p>
          <a:p>
            <a:pPr>
              <a:spcBef>
                <a:spcPts val="33"/>
              </a:spcBef>
              <a:buFont typeface="Calibri"/>
              <a:buAutoNum type="arabicPeriod"/>
            </a:pPr>
            <a:endParaRPr sz="1733">
              <a:latin typeface="Calibri"/>
              <a:cs typeface="Calibri"/>
            </a:endParaRPr>
          </a:p>
          <a:p>
            <a:pPr marL="474121" indent="-458035">
              <a:spcBef>
                <a:spcPts val="7"/>
              </a:spcBef>
              <a:buAutoNum type="arabicPeriod"/>
              <a:tabLst>
                <a:tab pos="474121" algn="l"/>
                <a:tab pos="474968" algn="l"/>
              </a:tabLst>
            </a:pPr>
            <a:r>
              <a:rPr spc="7" dirty="0">
                <a:latin typeface="Calibri"/>
                <a:cs typeface="Calibri"/>
              </a:rPr>
              <a:t>Create</a:t>
            </a:r>
            <a:r>
              <a:rPr spc="-100" dirty="0">
                <a:latin typeface="Calibri"/>
                <a:cs typeface="Calibri"/>
              </a:rPr>
              <a:t> </a:t>
            </a:r>
            <a:r>
              <a:rPr dirty="0">
                <a:latin typeface="Calibri"/>
                <a:cs typeface="Calibri"/>
              </a:rPr>
              <a:t>a</a:t>
            </a:r>
            <a:r>
              <a:rPr spc="33" dirty="0">
                <a:latin typeface="Calibri"/>
                <a:cs typeface="Calibri"/>
              </a:rPr>
              <a:t> </a:t>
            </a:r>
            <a:r>
              <a:rPr spc="-27" dirty="0">
                <a:latin typeface="Calibri"/>
                <a:cs typeface="Calibri"/>
              </a:rPr>
              <a:t>Pull</a:t>
            </a:r>
            <a:r>
              <a:rPr spc="87" dirty="0">
                <a:latin typeface="Calibri"/>
                <a:cs typeface="Calibri"/>
              </a:rPr>
              <a:t> </a:t>
            </a:r>
            <a:r>
              <a:rPr spc="-13" dirty="0">
                <a:latin typeface="Calibri"/>
                <a:cs typeface="Calibri"/>
              </a:rPr>
              <a:t>Request</a:t>
            </a:r>
            <a:r>
              <a:rPr spc="7" dirty="0">
                <a:latin typeface="Calibri"/>
                <a:cs typeface="Calibri"/>
              </a:rPr>
              <a:t> </a:t>
            </a:r>
            <a:r>
              <a:rPr spc="13" dirty="0">
                <a:latin typeface="Calibri"/>
                <a:cs typeface="Calibri"/>
              </a:rPr>
              <a:t>from</a:t>
            </a:r>
            <a:r>
              <a:rPr spc="-47" dirty="0">
                <a:latin typeface="Calibri"/>
                <a:cs typeface="Calibri"/>
              </a:rPr>
              <a:t> </a:t>
            </a:r>
            <a:r>
              <a:rPr spc="-20" dirty="0">
                <a:latin typeface="Calibri"/>
                <a:cs typeface="Calibri"/>
              </a:rPr>
              <a:t>the</a:t>
            </a:r>
            <a:r>
              <a:rPr spc="7" dirty="0">
                <a:latin typeface="Calibri"/>
                <a:cs typeface="Calibri"/>
              </a:rPr>
              <a:t> </a:t>
            </a:r>
            <a:r>
              <a:rPr dirty="0">
                <a:latin typeface="Calibri"/>
                <a:cs typeface="Calibri"/>
              </a:rPr>
              <a:t>feature</a:t>
            </a:r>
            <a:r>
              <a:rPr spc="-100" dirty="0">
                <a:latin typeface="Calibri"/>
                <a:cs typeface="Calibri"/>
              </a:rPr>
              <a:t> </a:t>
            </a:r>
            <a:r>
              <a:rPr spc="-13" dirty="0">
                <a:latin typeface="Calibri"/>
                <a:cs typeface="Calibri"/>
              </a:rPr>
              <a:t>branch</a:t>
            </a:r>
            <a:r>
              <a:rPr spc="60" dirty="0">
                <a:latin typeface="Calibri"/>
                <a:cs typeface="Calibri"/>
              </a:rPr>
              <a:t> </a:t>
            </a:r>
            <a:r>
              <a:rPr dirty="0">
                <a:latin typeface="Calibri"/>
                <a:cs typeface="Calibri"/>
              </a:rPr>
              <a:t>to</a:t>
            </a:r>
            <a:r>
              <a:rPr spc="-53" dirty="0">
                <a:latin typeface="Calibri"/>
                <a:cs typeface="Calibri"/>
              </a:rPr>
              <a:t> </a:t>
            </a:r>
            <a:r>
              <a:rPr spc="-20" dirty="0">
                <a:latin typeface="Calibri"/>
                <a:cs typeface="Calibri"/>
              </a:rPr>
              <a:t>the</a:t>
            </a:r>
            <a:r>
              <a:rPr spc="107" dirty="0">
                <a:latin typeface="Calibri"/>
                <a:cs typeface="Calibri"/>
              </a:rPr>
              <a:t> </a:t>
            </a:r>
            <a:r>
              <a:rPr spc="-7" dirty="0">
                <a:latin typeface="Calibri"/>
                <a:cs typeface="Calibri"/>
              </a:rPr>
              <a:t>Master</a:t>
            </a:r>
            <a:r>
              <a:rPr spc="-27" dirty="0">
                <a:latin typeface="Calibri"/>
                <a:cs typeface="Calibri"/>
              </a:rPr>
              <a:t> </a:t>
            </a:r>
            <a:r>
              <a:rPr dirty="0">
                <a:latin typeface="Calibri"/>
                <a:cs typeface="Calibri"/>
              </a:rPr>
              <a:t>Branch</a:t>
            </a:r>
            <a:endParaRPr>
              <a:latin typeface="Calibri"/>
              <a:cs typeface="Calibri"/>
            </a:endParaRPr>
          </a:p>
          <a:p>
            <a:pPr>
              <a:spcBef>
                <a:spcPts val="47"/>
              </a:spcBef>
              <a:buFont typeface="Calibri"/>
              <a:buAutoNum type="arabicPeriod"/>
            </a:pPr>
            <a:endParaRPr>
              <a:latin typeface="Calibri"/>
              <a:cs typeface="Calibri"/>
            </a:endParaRPr>
          </a:p>
          <a:p>
            <a:pPr marL="474121" indent="-458035">
              <a:buAutoNum type="arabicPeriod"/>
              <a:tabLst>
                <a:tab pos="474121" algn="l"/>
                <a:tab pos="474968" algn="l"/>
              </a:tabLst>
            </a:pPr>
            <a:r>
              <a:rPr dirty="0">
                <a:latin typeface="Calibri"/>
                <a:cs typeface="Calibri"/>
              </a:rPr>
              <a:t>From</a:t>
            </a:r>
            <a:r>
              <a:rPr spc="-47" dirty="0">
                <a:latin typeface="Calibri"/>
                <a:cs typeface="Calibri"/>
              </a:rPr>
              <a:t> </a:t>
            </a:r>
            <a:r>
              <a:rPr spc="-20" dirty="0">
                <a:latin typeface="Calibri"/>
                <a:cs typeface="Calibri"/>
              </a:rPr>
              <a:t>the</a:t>
            </a:r>
            <a:r>
              <a:rPr spc="100" dirty="0">
                <a:latin typeface="Calibri"/>
                <a:cs typeface="Calibri"/>
              </a:rPr>
              <a:t> </a:t>
            </a:r>
            <a:r>
              <a:rPr spc="-13" dirty="0">
                <a:latin typeface="Calibri"/>
                <a:cs typeface="Calibri"/>
              </a:rPr>
              <a:t>owner’s </a:t>
            </a:r>
            <a:r>
              <a:rPr spc="7" dirty="0">
                <a:latin typeface="Calibri"/>
                <a:cs typeface="Calibri"/>
              </a:rPr>
              <a:t>account</a:t>
            </a:r>
            <a:r>
              <a:rPr spc="-113" dirty="0">
                <a:latin typeface="Calibri"/>
                <a:cs typeface="Calibri"/>
              </a:rPr>
              <a:t> </a:t>
            </a:r>
            <a:r>
              <a:rPr spc="-7" dirty="0">
                <a:latin typeface="Calibri"/>
                <a:cs typeface="Calibri"/>
              </a:rPr>
              <a:t>approve</a:t>
            </a:r>
            <a:r>
              <a:rPr dirty="0">
                <a:latin typeface="Calibri"/>
                <a:cs typeface="Calibri"/>
              </a:rPr>
              <a:t> </a:t>
            </a:r>
            <a:r>
              <a:rPr spc="-20" dirty="0">
                <a:latin typeface="Calibri"/>
                <a:cs typeface="Calibri"/>
              </a:rPr>
              <a:t>the</a:t>
            </a:r>
            <a:r>
              <a:rPr spc="107" dirty="0">
                <a:latin typeface="Calibri"/>
                <a:cs typeface="Calibri"/>
              </a:rPr>
              <a:t> </a:t>
            </a:r>
            <a:r>
              <a:rPr spc="-33" dirty="0">
                <a:latin typeface="Calibri"/>
                <a:cs typeface="Calibri"/>
              </a:rPr>
              <a:t>pull</a:t>
            </a:r>
            <a:r>
              <a:rPr spc="80" dirty="0">
                <a:latin typeface="Calibri"/>
                <a:cs typeface="Calibri"/>
              </a:rPr>
              <a:t> </a:t>
            </a:r>
            <a:r>
              <a:rPr spc="-20" dirty="0">
                <a:latin typeface="Calibri"/>
                <a:cs typeface="Calibri"/>
              </a:rPr>
              <a:t>request</a:t>
            </a:r>
            <a:endParaRPr>
              <a:latin typeface="Calibri"/>
              <a:cs typeface="Calibri"/>
            </a:endParaRPr>
          </a:p>
        </p:txBody>
      </p:sp>
      <p:grpSp>
        <p:nvGrpSpPr>
          <p:cNvPr id="4" name="object 4" hidden="1"/>
          <p:cNvGrpSpPr/>
          <p:nvPr/>
        </p:nvGrpSpPr>
        <p:grpSpPr>
          <a:xfrm>
            <a:off x="1" y="2032"/>
            <a:ext cx="12138660" cy="6856307"/>
            <a:chOff x="0" y="1524"/>
            <a:chExt cx="9103995" cy="5142230"/>
          </a:xfrm>
        </p:grpSpPr>
        <p:pic>
          <p:nvPicPr>
            <p:cNvPr id="5" name="object 5"/>
            <p:cNvPicPr/>
            <p:nvPr/>
          </p:nvPicPr>
          <p:blipFill>
            <a:blip r:embed="rId2" cstate="print"/>
            <a:stretch>
              <a:fillRect/>
            </a:stretch>
          </p:blipFill>
          <p:spPr>
            <a:xfrm>
              <a:off x="6696075" y="2712116"/>
              <a:ext cx="2076449" cy="1773871"/>
            </a:xfrm>
            <a:prstGeom prst="rect">
              <a:avLst/>
            </a:prstGeom>
          </p:spPr>
        </p:pic>
        <p:pic>
          <p:nvPicPr>
            <p:cNvPr id="6" name="object 6"/>
            <p:cNvPicPr/>
            <p:nvPr/>
          </p:nvPicPr>
          <p:blipFill>
            <a:blip r:embed="rId3" cstate="print"/>
            <a:stretch>
              <a:fillRect/>
            </a:stretch>
          </p:blipFill>
          <p:spPr>
            <a:xfrm>
              <a:off x="0" y="1524"/>
              <a:ext cx="9103613" cy="5141975"/>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3862493" cy="699336"/>
          </a:xfrm>
          <a:prstGeom prst="rect">
            <a:avLst/>
          </a:prstGeom>
        </p:spPr>
        <p:txBody>
          <a:bodyPr vert="horz" wrap="square" lIns="0" tIns="22013" rIns="0" bIns="0" rtlCol="0" anchor="ctr">
            <a:spAutoFit/>
          </a:bodyPr>
          <a:lstStyle/>
          <a:p>
            <a:pPr marL="16933">
              <a:lnSpc>
                <a:spcPct val="100000"/>
              </a:lnSpc>
              <a:spcBef>
                <a:spcPts val="173"/>
              </a:spcBef>
            </a:pPr>
            <a:r>
              <a:rPr spc="-20" dirty="0"/>
              <a:t>Git</a:t>
            </a:r>
            <a:r>
              <a:rPr spc="80" dirty="0"/>
              <a:t> </a:t>
            </a:r>
            <a:r>
              <a:rPr spc="13" dirty="0"/>
              <a:t>Workflow</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5400" y="1117600"/>
            <a:ext cx="9652845" cy="1397000"/>
            <a:chOff x="971550" y="838200"/>
            <a:chExt cx="7239634" cy="1047750"/>
          </a:xfrm>
        </p:grpSpPr>
        <p:pic>
          <p:nvPicPr>
            <p:cNvPr id="3" name="object 3"/>
            <p:cNvPicPr/>
            <p:nvPr/>
          </p:nvPicPr>
          <p:blipFill>
            <a:blip r:embed="rId2" cstate="print"/>
            <a:stretch>
              <a:fillRect/>
            </a:stretch>
          </p:blipFill>
          <p:spPr>
            <a:xfrm>
              <a:off x="971550" y="838200"/>
              <a:ext cx="7239015" cy="1047750"/>
            </a:xfrm>
            <a:prstGeom prst="rect">
              <a:avLst/>
            </a:prstGeom>
          </p:spPr>
        </p:pic>
        <p:sp>
          <p:nvSpPr>
            <p:cNvPr id="4" name="object 4"/>
            <p:cNvSpPr/>
            <p:nvPr/>
          </p:nvSpPr>
          <p:spPr>
            <a:xfrm>
              <a:off x="988826" y="861182"/>
              <a:ext cx="7145655" cy="946785"/>
            </a:xfrm>
            <a:custGeom>
              <a:avLst/>
              <a:gdLst/>
              <a:ahLst/>
              <a:cxnLst/>
              <a:rect l="l" t="t" r="r" b="b"/>
              <a:pathLst>
                <a:path w="7145655" h="946785">
                  <a:moveTo>
                    <a:pt x="6987424" y="0"/>
                  </a:moveTo>
                  <a:lnTo>
                    <a:pt x="157721" y="0"/>
                  </a:lnTo>
                  <a:lnTo>
                    <a:pt x="107870" y="8041"/>
                  </a:lnTo>
                  <a:lnTo>
                    <a:pt x="64574" y="30434"/>
                  </a:lnTo>
                  <a:lnTo>
                    <a:pt x="30431" y="64579"/>
                  </a:lnTo>
                  <a:lnTo>
                    <a:pt x="8040" y="107878"/>
                  </a:lnTo>
                  <a:lnTo>
                    <a:pt x="0" y="157733"/>
                  </a:lnTo>
                  <a:lnTo>
                    <a:pt x="0" y="788669"/>
                  </a:lnTo>
                  <a:lnTo>
                    <a:pt x="8040" y="838525"/>
                  </a:lnTo>
                  <a:lnTo>
                    <a:pt x="30431" y="881824"/>
                  </a:lnTo>
                  <a:lnTo>
                    <a:pt x="64574" y="915969"/>
                  </a:lnTo>
                  <a:lnTo>
                    <a:pt x="107870" y="938362"/>
                  </a:lnTo>
                  <a:lnTo>
                    <a:pt x="157721" y="946403"/>
                  </a:lnTo>
                  <a:lnTo>
                    <a:pt x="6987424" y="946403"/>
                  </a:lnTo>
                  <a:lnTo>
                    <a:pt x="7037232" y="938362"/>
                  </a:lnTo>
                  <a:lnTo>
                    <a:pt x="7080526" y="915969"/>
                  </a:lnTo>
                  <a:lnTo>
                    <a:pt x="7114688" y="881824"/>
                  </a:lnTo>
                  <a:lnTo>
                    <a:pt x="7137104" y="838525"/>
                  </a:lnTo>
                  <a:lnTo>
                    <a:pt x="7145158" y="788669"/>
                  </a:lnTo>
                  <a:lnTo>
                    <a:pt x="7145158" y="157733"/>
                  </a:lnTo>
                  <a:lnTo>
                    <a:pt x="7137104" y="107878"/>
                  </a:lnTo>
                  <a:lnTo>
                    <a:pt x="7114688" y="64579"/>
                  </a:lnTo>
                  <a:lnTo>
                    <a:pt x="7080526" y="30434"/>
                  </a:lnTo>
                  <a:lnTo>
                    <a:pt x="7037232" y="8041"/>
                  </a:lnTo>
                  <a:lnTo>
                    <a:pt x="6987424" y="0"/>
                  </a:lnTo>
                  <a:close/>
                </a:path>
              </a:pathLst>
            </a:custGeom>
            <a:solidFill>
              <a:srgbClr val="FFFFFF"/>
            </a:solidFill>
          </p:spPr>
          <p:txBody>
            <a:bodyPr wrap="square" lIns="0" tIns="0" rIns="0" bIns="0" rtlCol="0"/>
            <a:lstStyle/>
            <a:p>
              <a:endParaRPr sz="2400"/>
            </a:p>
          </p:txBody>
        </p:sp>
        <p:sp>
          <p:nvSpPr>
            <p:cNvPr id="5" name="object 5"/>
            <p:cNvSpPr/>
            <p:nvPr/>
          </p:nvSpPr>
          <p:spPr>
            <a:xfrm>
              <a:off x="988826" y="861182"/>
              <a:ext cx="7145655" cy="946785"/>
            </a:xfrm>
            <a:custGeom>
              <a:avLst/>
              <a:gdLst/>
              <a:ahLst/>
              <a:cxnLst/>
              <a:rect l="l" t="t" r="r" b="b"/>
              <a:pathLst>
                <a:path w="7145655" h="946785">
                  <a:moveTo>
                    <a:pt x="0" y="157733"/>
                  </a:moveTo>
                  <a:lnTo>
                    <a:pt x="8040" y="107878"/>
                  </a:lnTo>
                  <a:lnTo>
                    <a:pt x="30431" y="64579"/>
                  </a:lnTo>
                  <a:lnTo>
                    <a:pt x="64574" y="30434"/>
                  </a:lnTo>
                  <a:lnTo>
                    <a:pt x="107870" y="8041"/>
                  </a:lnTo>
                  <a:lnTo>
                    <a:pt x="157721" y="0"/>
                  </a:lnTo>
                  <a:lnTo>
                    <a:pt x="6987424" y="0"/>
                  </a:lnTo>
                  <a:lnTo>
                    <a:pt x="7037232" y="8041"/>
                  </a:lnTo>
                  <a:lnTo>
                    <a:pt x="7080526" y="30434"/>
                  </a:lnTo>
                  <a:lnTo>
                    <a:pt x="7114688" y="64579"/>
                  </a:lnTo>
                  <a:lnTo>
                    <a:pt x="7137104" y="107878"/>
                  </a:lnTo>
                  <a:lnTo>
                    <a:pt x="7145158" y="157733"/>
                  </a:lnTo>
                  <a:lnTo>
                    <a:pt x="7145158" y="788669"/>
                  </a:lnTo>
                  <a:lnTo>
                    <a:pt x="7137104" y="838525"/>
                  </a:lnTo>
                  <a:lnTo>
                    <a:pt x="7114688" y="881824"/>
                  </a:lnTo>
                  <a:lnTo>
                    <a:pt x="7080526" y="915969"/>
                  </a:lnTo>
                  <a:lnTo>
                    <a:pt x="7037232" y="938362"/>
                  </a:lnTo>
                  <a:lnTo>
                    <a:pt x="6987424" y="946403"/>
                  </a:lnTo>
                  <a:lnTo>
                    <a:pt x="157721" y="946403"/>
                  </a:lnTo>
                  <a:lnTo>
                    <a:pt x="107870" y="938362"/>
                  </a:lnTo>
                  <a:lnTo>
                    <a:pt x="64574" y="915969"/>
                  </a:lnTo>
                  <a:lnTo>
                    <a:pt x="30431" y="881824"/>
                  </a:lnTo>
                  <a:lnTo>
                    <a:pt x="8040" y="838525"/>
                  </a:lnTo>
                  <a:lnTo>
                    <a:pt x="0" y="788669"/>
                  </a:lnTo>
                  <a:lnTo>
                    <a:pt x="0" y="157733"/>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grpSp>
        <p:nvGrpSpPr>
          <p:cNvPr id="7" name="object 7"/>
          <p:cNvGrpSpPr/>
          <p:nvPr/>
        </p:nvGrpSpPr>
        <p:grpSpPr>
          <a:xfrm>
            <a:off x="749300" y="3365500"/>
            <a:ext cx="3022600" cy="685800"/>
            <a:chOff x="561975" y="2524125"/>
            <a:chExt cx="2266950" cy="514350"/>
          </a:xfrm>
        </p:grpSpPr>
        <p:pic>
          <p:nvPicPr>
            <p:cNvPr id="8" name="object 8"/>
            <p:cNvPicPr/>
            <p:nvPr/>
          </p:nvPicPr>
          <p:blipFill>
            <a:blip r:embed="rId3" cstate="print"/>
            <a:stretch>
              <a:fillRect/>
            </a:stretch>
          </p:blipFill>
          <p:spPr>
            <a:xfrm>
              <a:off x="561975" y="2524125"/>
              <a:ext cx="2266950" cy="514350"/>
            </a:xfrm>
            <a:prstGeom prst="rect">
              <a:avLst/>
            </a:prstGeom>
          </p:spPr>
        </p:pic>
        <p:sp>
          <p:nvSpPr>
            <p:cNvPr id="9" name="object 9"/>
            <p:cNvSpPr/>
            <p:nvPr/>
          </p:nvSpPr>
          <p:spPr>
            <a:xfrm>
              <a:off x="580214" y="2536698"/>
              <a:ext cx="2175510" cy="429895"/>
            </a:xfrm>
            <a:custGeom>
              <a:avLst/>
              <a:gdLst/>
              <a:ahLst/>
              <a:cxnLst/>
              <a:rect l="l" t="t" r="r" b="b"/>
              <a:pathLst>
                <a:path w="2175510" h="429894">
                  <a:moveTo>
                    <a:pt x="2103680" y="0"/>
                  </a:moveTo>
                  <a:lnTo>
                    <a:pt x="71557" y="0"/>
                  </a:lnTo>
                  <a:lnTo>
                    <a:pt x="43705" y="5638"/>
                  </a:lnTo>
                  <a:lnTo>
                    <a:pt x="20959" y="21004"/>
                  </a:lnTo>
                  <a:lnTo>
                    <a:pt x="5623" y="43775"/>
                  </a:lnTo>
                  <a:lnTo>
                    <a:pt x="0" y="71627"/>
                  </a:lnTo>
                  <a:lnTo>
                    <a:pt x="0" y="357890"/>
                  </a:lnTo>
                  <a:lnTo>
                    <a:pt x="5623" y="385722"/>
                  </a:lnTo>
                  <a:lnTo>
                    <a:pt x="20959" y="408448"/>
                  </a:lnTo>
                  <a:lnTo>
                    <a:pt x="43705" y="423769"/>
                  </a:lnTo>
                  <a:lnTo>
                    <a:pt x="71557" y="429386"/>
                  </a:lnTo>
                  <a:lnTo>
                    <a:pt x="2103680" y="429386"/>
                  </a:lnTo>
                  <a:lnTo>
                    <a:pt x="2131533" y="423769"/>
                  </a:lnTo>
                  <a:lnTo>
                    <a:pt x="2154304" y="408448"/>
                  </a:lnTo>
                  <a:lnTo>
                    <a:pt x="2169670" y="385722"/>
                  </a:lnTo>
                  <a:lnTo>
                    <a:pt x="2175308" y="357890"/>
                  </a:lnTo>
                  <a:lnTo>
                    <a:pt x="2175308" y="71627"/>
                  </a:lnTo>
                  <a:lnTo>
                    <a:pt x="2169670" y="43775"/>
                  </a:lnTo>
                  <a:lnTo>
                    <a:pt x="2154304" y="21004"/>
                  </a:lnTo>
                  <a:lnTo>
                    <a:pt x="2131533" y="5638"/>
                  </a:lnTo>
                  <a:lnTo>
                    <a:pt x="2103680" y="0"/>
                  </a:lnTo>
                  <a:close/>
                </a:path>
              </a:pathLst>
            </a:custGeom>
            <a:solidFill>
              <a:srgbClr val="5F4778"/>
            </a:solidFill>
          </p:spPr>
          <p:txBody>
            <a:bodyPr wrap="square" lIns="0" tIns="0" rIns="0" bIns="0" rtlCol="0"/>
            <a:lstStyle/>
            <a:p>
              <a:endParaRPr sz="2400"/>
            </a:p>
          </p:txBody>
        </p:sp>
      </p:grpSp>
      <p:sp>
        <p:nvSpPr>
          <p:cNvPr id="10" name="object 10"/>
          <p:cNvSpPr txBox="1"/>
          <p:nvPr/>
        </p:nvSpPr>
        <p:spPr>
          <a:xfrm>
            <a:off x="1243336" y="3517812"/>
            <a:ext cx="2070947" cy="294097"/>
          </a:xfrm>
          <a:prstGeom prst="rect">
            <a:avLst/>
          </a:prstGeom>
        </p:spPr>
        <p:txBody>
          <a:bodyPr vert="horz" wrap="square" lIns="0" tIns="16933" rIns="0" bIns="0" rtlCol="0">
            <a:spAutoFit/>
          </a:bodyPr>
          <a:lstStyle/>
          <a:p>
            <a:pPr marL="16933">
              <a:spcBef>
                <a:spcPts val="133"/>
              </a:spcBef>
            </a:pPr>
            <a:r>
              <a:rPr b="1" spc="40" dirty="0">
                <a:solidFill>
                  <a:srgbClr val="FFFFFF"/>
                </a:solidFill>
                <a:latin typeface="Calibri"/>
                <a:cs typeface="Calibri"/>
              </a:rPr>
              <a:t>C</a:t>
            </a:r>
            <a:r>
              <a:rPr b="1" spc="-13" dirty="0">
                <a:solidFill>
                  <a:srgbClr val="FFFFFF"/>
                </a:solidFill>
                <a:latin typeface="Calibri"/>
                <a:cs typeface="Calibri"/>
              </a:rPr>
              <a:t>e</a:t>
            </a:r>
            <a:r>
              <a:rPr b="1" spc="27" dirty="0">
                <a:solidFill>
                  <a:srgbClr val="FFFFFF"/>
                </a:solidFill>
                <a:latin typeface="Calibri"/>
                <a:cs typeface="Calibri"/>
              </a:rPr>
              <a:t>n</a:t>
            </a:r>
            <a:r>
              <a:rPr b="1" spc="-27" dirty="0">
                <a:solidFill>
                  <a:srgbClr val="FFFFFF"/>
                </a:solidFill>
                <a:latin typeface="Calibri"/>
                <a:cs typeface="Calibri"/>
              </a:rPr>
              <a:t>t</a:t>
            </a:r>
            <a:r>
              <a:rPr b="1" spc="-47" dirty="0">
                <a:solidFill>
                  <a:srgbClr val="FFFFFF"/>
                </a:solidFill>
                <a:latin typeface="Calibri"/>
                <a:cs typeface="Calibri"/>
              </a:rPr>
              <a:t>r</a:t>
            </a:r>
            <a:r>
              <a:rPr b="1" spc="7" dirty="0">
                <a:solidFill>
                  <a:srgbClr val="FFFFFF"/>
                </a:solidFill>
                <a:latin typeface="Calibri"/>
                <a:cs typeface="Calibri"/>
              </a:rPr>
              <a:t>a</a:t>
            </a:r>
            <a:r>
              <a:rPr b="1" spc="-47" dirty="0">
                <a:solidFill>
                  <a:srgbClr val="FFFFFF"/>
                </a:solidFill>
                <a:latin typeface="Calibri"/>
                <a:cs typeface="Calibri"/>
              </a:rPr>
              <a:t>li</a:t>
            </a:r>
            <a:r>
              <a:rPr b="1" spc="-20" dirty="0">
                <a:solidFill>
                  <a:srgbClr val="FFFFFF"/>
                </a:solidFill>
                <a:latin typeface="Calibri"/>
                <a:cs typeface="Calibri"/>
              </a:rPr>
              <a:t>z</a:t>
            </a:r>
            <a:r>
              <a:rPr b="1" spc="-13" dirty="0">
                <a:solidFill>
                  <a:srgbClr val="FFFFFF"/>
                </a:solidFill>
                <a:latin typeface="Calibri"/>
                <a:cs typeface="Calibri"/>
              </a:rPr>
              <a:t>e</a:t>
            </a:r>
            <a:r>
              <a:rPr b="1" dirty="0">
                <a:solidFill>
                  <a:srgbClr val="FFFFFF"/>
                </a:solidFill>
                <a:latin typeface="Calibri"/>
                <a:cs typeface="Calibri"/>
              </a:rPr>
              <a:t>d</a:t>
            </a:r>
            <a:r>
              <a:rPr spc="-120" dirty="0">
                <a:solidFill>
                  <a:srgbClr val="FFFFFF"/>
                </a:solidFill>
                <a:latin typeface="Times New Roman"/>
                <a:cs typeface="Times New Roman"/>
              </a:rPr>
              <a:t> </a:t>
            </a:r>
            <a:r>
              <a:rPr b="1" spc="-133" dirty="0">
                <a:solidFill>
                  <a:srgbClr val="FFFFFF"/>
                </a:solidFill>
                <a:latin typeface="Calibri"/>
                <a:cs typeface="Calibri"/>
              </a:rPr>
              <a:t>W</a:t>
            </a:r>
            <a:r>
              <a:rPr b="1" spc="27" dirty="0">
                <a:solidFill>
                  <a:srgbClr val="FFFFFF"/>
                </a:solidFill>
                <a:latin typeface="Calibri"/>
                <a:cs typeface="Calibri"/>
              </a:rPr>
              <a:t>o</a:t>
            </a:r>
            <a:r>
              <a:rPr b="1" spc="-47" dirty="0">
                <a:solidFill>
                  <a:srgbClr val="FFFFFF"/>
                </a:solidFill>
                <a:latin typeface="Calibri"/>
                <a:cs typeface="Calibri"/>
              </a:rPr>
              <a:t>r</a:t>
            </a:r>
            <a:r>
              <a:rPr b="1" spc="27" dirty="0">
                <a:solidFill>
                  <a:srgbClr val="FFFFFF"/>
                </a:solidFill>
                <a:latin typeface="Calibri"/>
                <a:cs typeface="Calibri"/>
              </a:rPr>
              <a:t>kf</a:t>
            </a:r>
            <a:r>
              <a:rPr b="1" spc="-47" dirty="0">
                <a:solidFill>
                  <a:srgbClr val="FFFFFF"/>
                </a:solidFill>
                <a:latin typeface="Calibri"/>
                <a:cs typeface="Calibri"/>
              </a:rPr>
              <a:t>l</a:t>
            </a:r>
            <a:r>
              <a:rPr b="1" spc="27" dirty="0">
                <a:solidFill>
                  <a:srgbClr val="FFFFFF"/>
                </a:solidFill>
                <a:latin typeface="Calibri"/>
                <a:cs typeface="Calibri"/>
              </a:rPr>
              <a:t>o</a:t>
            </a:r>
            <a:r>
              <a:rPr b="1" dirty="0">
                <a:solidFill>
                  <a:srgbClr val="FFFFFF"/>
                </a:solidFill>
                <a:latin typeface="Calibri"/>
                <a:cs typeface="Calibri"/>
              </a:rPr>
              <a:t>w</a:t>
            </a:r>
            <a:endParaRPr>
              <a:latin typeface="Calibri"/>
              <a:cs typeface="Calibri"/>
            </a:endParaRPr>
          </a:p>
        </p:txBody>
      </p:sp>
      <p:grpSp>
        <p:nvGrpSpPr>
          <p:cNvPr id="11" name="object 11"/>
          <p:cNvGrpSpPr/>
          <p:nvPr/>
        </p:nvGrpSpPr>
        <p:grpSpPr>
          <a:xfrm>
            <a:off x="8331179" y="3365500"/>
            <a:ext cx="3009900" cy="685800"/>
            <a:chOff x="6248384" y="2524125"/>
            <a:chExt cx="2257425" cy="514350"/>
          </a:xfrm>
        </p:grpSpPr>
        <p:pic>
          <p:nvPicPr>
            <p:cNvPr id="12" name="object 12"/>
            <p:cNvPicPr/>
            <p:nvPr/>
          </p:nvPicPr>
          <p:blipFill>
            <a:blip r:embed="rId4" cstate="print"/>
            <a:stretch>
              <a:fillRect/>
            </a:stretch>
          </p:blipFill>
          <p:spPr>
            <a:xfrm>
              <a:off x="6248384" y="2524125"/>
              <a:ext cx="2257425" cy="514350"/>
            </a:xfrm>
            <a:prstGeom prst="rect">
              <a:avLst/>
            </a:prstGeom>
          </p:spPr>
        </p:pic>
        <p:sp>
          <p:nvSpPr>
            <p:cNvPr id="13" name="object 13"/>
            <p:cNvSpPr/>
            <p:nvPr/>
          </p:nvSpPr>
          <p:spPr>
            <a:xfrm>
              <a:off x="6261232" y="2536698"/>
              <a:ext cx="2175510" cy="429895"/>
            </a:xfrm>
            <a:custGeom>
              <a:avLst/>
              <a:gdLst/>
              <a:ahLst/>
              <a:cxnLst/>
              <a:rect l="l" t="t" r="r" b="b"/>
              <a:pathLst>
                <a:path w="2175509" h="429894">
                  <a:moveTo>
                    <a:pt x="2103760" y="0"/>
                  </a:moveTo>
                  <a:lnTo>
                    <a:pt x="71627" y="0"/>
                  </a:lnTo>
                  <a:lnTo>
                    <a:pt x="43719" y="5638"/>
                  </a:lnTo>
                  <a:lnTo>
                    <a:pt x="20954" y="21004"/>
                  </a:lnTo>
                  <a:lnTo>
                    <a:pt x="5619" y="43775"/>
                  </a:lnTo>
                  <a:lnTo>
                    <a:pt x="0" y="71627"/>
                  </a:lnTo>
                  <a:lnTo>
                    <a:pt x="0" y="357890"/>
                  </a:lnTo>
                  <a:lnTo>
                    <a:pt x="5619" y="385722"/>
                  </a:lnTo>
                  <a:lnTo>
                    <a:pt x="20954" y="408448"/>
                  </a:lnTo>
                  <a:lnTo>
                    <a:pt x="43719" y="423769"/>
                  </a:lnTo>
                  <a:lnTo>
                    <a:pt x="71627" y="429386"/>
                  </a:lnTo>
                  <a:lnTo>
                    <a:pt x="2103760" y="429386"/>
                  </a:lnTo>
                  <a:lnTo>
                    <a:pt x="2131597" y="423769"/>
                  </a:lnTo>
                  <a:lnTo>
                    <a:pt x="2154326" y="408448"/>
                  </a:lnTo>
                  <a:lnTo>
                    <a:pt x="2169648" y="385722"/>
                  </a:lnTo>
                  <a:lnTo>
                    <a:pt x="2175266" y="357890"/>
                  </a:lnTo>
                  <a:lnTo>
                    <a:pt x="2175266" y="71627"/>
                  </a:lnTo>
                  <a:lnTo>
                    <a:pt x="2169648" y="43775"/>
                  </a:lnTo>
                  <a:lnTo>
                    <a:pt x="2154326" y="21004"/>
                  </a:lnTo>
                  <a:lnTo>
                    <a:pt x="2131597" y="5638"/>
                  </a:lnTo>
                  <a:lnTo>
                    <a:pt x="2103760" y="0"/>
                  </a:lnTo>
                  <a:close/>
                </a:path>
              </a:pathLst>
            </a:custGeom>
            <a:solidFill>
              <a:srgbClr val="5F4778"/>
            </a:solidFill>
          </p:spPr>
          <p:txBody>
            <a:bodyPr wrap="square" lIns="0" tIns="0" rIns="0" bIns="0" rtlCol="0"/>
            <a:lstStyle/>
            <a:p>
              <a:endParaRPr sz="2400"/>
            </a:p>
          </p:txBody>
        </p:sp>
      </p:grpSp>
      <p:sp>
        <p:nvSpPr>
          <p:cNvPr id="14" name="object 14"/>
          <p:cNvSpPr txBox="1"/>
          <p:nvPr/>
        </p:nvSpPr>
        <p:spPr>
          <a:xfrm>
            <a:off x="8946734" y="3517812"/>
            <a:ext cx="1755140" cy="294097"/>
          </a:xfrm>
          <a:prstGeom prst="rect">
            <a:avLst/>
          </a:prstGeom>
        </p:spPr>
        <p:txBody>
          <a:bodyPr vert="horz" wrap="square" lIns="0" tIns="16933" rIns="0" bIns="0" rtlCol="0">
            <a:spAutoFit/>
          </a:bodyPr>
          <a:lstStyle/>
          <a:p>
            <a:pPr marL="16933">
              <a:spcBef>
                <a:spcPts val="133"/>
              </a:spcBef>
            </a:pPr>
            <a:r>
              <a:rPr b="1" spc="-27" dirty="0">
                <a:solidFill>
                  <a:srgbClr val="FFFFFF"/>
                </a:solidFill>
                <a:latin typeface="Calibri"/>
                <a:cs typeface="Calibri"/>
              </a:rPr>
              <a:t>GitFlow</a:t>
            </a:r>
            <a:r>
              <a:rPr b="1" spc="60" dirty="0">
                <a:solidFill>
                  <a:srgbClr val="FFFFFF"/>
                </a:solidFill>
                <a:latin typeface="Calibri"/>
                <a:cs typeface="Calibri"/>
              </a:rPr>
              <a:t> </a:t>
            </a:r>
            <a:r>
              <a:rPr b="1" spc="-13" dirty="0">
                <a:solidFill>
                  <a:srgbClr val="FFFFFF"/>
                </a:solidFill>
                <a:latin typeface="Calibri"/>
                <a:cs typeface="Calibri"/>
              </a:rPr>
              <a:t>Workflow</a:t>
            </a:r>
            <a:endParaRPr>
              <a:latin typeface="Calibri"/>
              <a:cs typeface="Calibri"/>
            </a:endParaRPr>
          </a:p>
        </p:txBody>
      </p:sp>
      <p:grpSp>
        <p:nvGrpSpPr>
          <p:cNvPr id="15" name="object 15"/>
          <p:cNvGrpSpPr/>
          <p:nvPr/>
        </p:nvGrpSpPr>
        <p:grpSpPr>
          <a:xfrm>
            <a:off x="4584701" y="3378201"/>
            <a:ext cx="3009900" cy="673100"/>
            <a:chOff x="3438525" y="2533650"/>
            <a:chExt cx="2257425" cy="504825"/>
          </a:xfrm>
        </p:grpSpPr>
        <p:pic>
          <p:nvPicPr>
            <p:cNvPr id="16" name="object 16"/>
            <p:cNvPicPr/>
            <p:nvPr/>
          </p:nvPicPr>
          <p:blipFill>
            <a:blip r:embed="rId5" cstate="print"/>
            <a:stretch>
              <a:fillRect/>
            </a:stretch>
          </p:blipFill>
          <p:spPr>
            <a:xfrm>
              <a:off x="3438525" y="2533650"/>
              <a:ext cx="2257425" cy="504825"/>
            </a:xfrm>
            <a:prstGeom prst="rect">
              <a:avLst/>
            </a:prstGeom>
          </p:spPr>
        </p:pic>
        <p:sp>
          <p:nvSpPr>
            <p:cNvPr id="17" name="object 17"/>
            <p:cNvSpPr/>
            <p:nvPr/>
          </p:nvSpPr>
          <p:spPr>
            <a:xfrm>
              <a:off x="3452256" y="2542794"/>
              <a:ext cx="2175510" cy="429259"/>
            </a:xfrm>
            <a:custGeom>
              <a:avLst/>
              <a:gdLst/>
              <a:ahLst/>
              <a:cxnLst/>
              <a:rect l="l" t="t" r="r" b="b"/>
              <a:pathLst>
                <a:path w="2175510" h="429260">
                  <a:moveTo>
                    <a:pt x="2103729" y="0"/>
                  </a:moveTo>
                  <a:lnTo>
                    <a:pt x="71627" y="0"/>
                  </a:lnTo>
                  <a:lnTo>
                    <a:pt x="43771" y="5617"/>
                  </a:lnTo>
                  <a:lnTo>
                    <a:pt x="21000" y="20938"/>
                  </a:lnTo>
                  <a:lnTo>
                    <a:pt x="5636" y="43664"/>
                  </a:lnTo>
                  <a:lnTo>
                    <a:pt x="0" y="71496"/>
                  </a:lnTo>
                  <a:lnTo>
                    <a:pt x="0" y="357758"/>
                  </a:lnTo>
                  <a:lnTo>
                    <a:pt x="5636" y="385591"/>
                  </a:lnTo>
                  <a:lnTo>
                    <a:pt x="21000" y="408317"/>
                  </a:lnTo>
                  <a:lnTo>
                    <a:pt x="43771" y="423638"/>
                  </a:lnTo>
                  <a:lnTo>
                    <a:pt x="71627" y="429255"/>
                  </a:lnTo>
                  <a:lnTo>
                    <a:pt x="2103729" y="429255"/>
                  </a:lnTo>
                  <a:lnTo>
                    <a:pt x="2131567" y="423638"/>
                  </a:lnTo>
                  <a:lnTo>
                    <a:pt x="2154295" y="408317"/>
                  </a:lnTo>
                  <a:lnTo>
                    <a:pt x="2169617" y="385591"/>
                  </a:lnTo>
                  <a:lnTo>
                    <a:pt x="2175235" y="357758"/>
                  </a:lnTo>
                  <a:lnTo>
                    <a:pt x="2175235" y="71496"/>
                  </a:lnTo>
                  <a:lnTo>
                    <a:pt x="2169617" y="43664"/>
                  </a:lnTo>
                  <a:lnTo>
                    <a:pt x="2154295" y="20938"/>
                  </a:lnTo>
                  <a:lnTo>
                    <a:pt x="2131567" y="5617"/>
                  </a:lnTo>
                  <a:lnTo>
                    <a:pt x="2103729" y="0"/>
                  </a:lnTo>
                  <a:close/>
                </a:path>
              </a:pathLst>
            </a:custGeom>
            <a:solidFill>
              <a:srgbClr val="5F4778"/>
            </a:solidFill>
          </p:spPr>
          <p:txBody>
            <a:bodyPr wrap="square" lIns="0" tIns="0" rIns="0" bIns="0" rtlCol="0"/>
            <a:lstStyle/>
            <a:p>
              <a:endParaRPr sz="2400"/>
            </a:p>
          </p:txBody>
        </p:sp>
      </p:grpSp>
      <p:sp>
        <p:nvSpPr>
          <p:cNvPr id="18" name="object 18"/>
          <p:cNvSpPr txBox="1"/>
          <p:nvPr/>
        </p:nvSpPr>
        <p:spPr>
          <a:xfrm>
            <a:off x="5213439" y="3517812"/>
            <a:ext cx="1767840" cy="294097"/>
          </a:xfrm>
          <a:prstGeom prst="rect">
            <a:avLst/>
          </a:prstGeom>
        </p:spPr>
        <p:txBody>
          <a:bodyPr vert="horz" wrap="square" lIns="0" tIns="16933" rIns="0" bIns="0" rtlCol="0">
            <a:spAutoFit/>
          </a:bodyPr>
          <a:lstStyle/>
          <a:p>
            <a:pPr marL="16933">
              <a:spcBef>
                <a:spcPts val="133"/>
              </a:spcBef>
            </a:pPr>
            <a:r>
              <a:rPr b="1" spc="-13" dirty="0">
                <a:solidFill>
                  <a:srgbClr val="FFFFFF"/>
                </a:solidFill>
                <a:latin typeface="Calibri"/>
                <a:cs typeface="Calibri"/>
              </a:rPr>
              <a:t>Feature</a:t>
            </a:r>
            <a:r>
              <a:rPr b="1" spc="-73" dirty="0">
                <a:solidFill>
                  <a:srgbClr val="FFFFFF"/>
                </a:solidFill>
                <a:latin typeface="Calibri"/>
                <a:cs typeface="Calibri"/>
              </a:rPr>
              <a:t> </a:t>
            </a:r>
            <a:r>
              <a:rPr b="1" dirty="0">
                <a:solidFill>
                  <a:srgbClr val="FFFFFF"/>
                </a:solidFill>
                <a:latin typeface="Calibri"/>
                <a:cs typeface="Calibri"/>
              </a:rPr>
              <a:t>Branching</a:t>
            </a:r>
            <a:endParaRPr>
              <a:latin typeface="Calibri"/>
              <a:cs typeface="Calibri"/>
            </a:endParaRPr>
          </a:p>
        </p:txBody>
      </p:sp>
      <p:sp>
        <p:nvSpPr>
          <p:cNvPr id="19" name="object 19"/>
          <p:cNvSpPr txBox="1"/>
          <p:nvPr/>
        </p:nvSpPr>
        <p:spPr>
          <a:xfrm>
            <a:off x="1055794" y="1352885"/>
            <a:ext cx="9690100" cy="1690998"/>
          </a:xfrm>
          <a:prstGeom prst="rect">
            <a:avLst/>
          </a:prstGeom>
        </p:spPr>
        <p:txBody>
          <a:bodyPr vert="horz" wrap="square" lIns="0" tIns="31327" rIns="0" bIns="0" rtlCol="0">
            <a:spAutoFit/>
          </a:bodyPr>
          <a:lstStyle/>
          <a:p>
            <a:pPr marL="751821" marR="412316" algn="ctr">
              <a:lnSpc>
                <a:spcPts val="2107"/>
              </a:lnSpc>
              <a:spcBef>
                <a:spcPts val="247"/>
              </a:spcBef>
            </a:pPr>
            <a:r>
              <a:rPr dirty="0">
                <a:latin typeface="Arial"/>
                <a:cs typeface="Arial"/>
              </a:rPr>
              <a:t>A Git Workflow </a:t>
            </a:r>
            <a:r>
              <a:rPr spc="-7" dirty="0">
                <a:latin typeface="Arial"/>
                <a:cs typeface="Arial"/>
              </a:rPr>
              <a:t>is </a:t>
            </a:r>
            <a:r>
              <a:rPr dirty="0">
                <a:latin typeface="Arial"/>
                <a:cs typeface="Arial"/>
              </a:rPr>
              <a:t>a recipe </a:t>
            </a:r>
            <a:r>
              <a:rPr spc="-7" dirty="0">
                <a:latin typeface="Arial"/>
                <a:cs typeface="Arial"/>
              </a:rPr>
              <a:t>or </a:t>
            </a:r>
            <a:r>
              <a:rPr spc="-20" dirty="0">
                <a:latin typeface="Arial"/>
                <a:cs typeface="Arial"/>
              </a:rPr>
              <a:t>recommendation</a:t>
            </a:r>
            <a:r>
              <a:rPr spc="-13" dirty="0">
                <a:latin typeface="Arial"/>
                <a:cs typeface="Arial"/>
              </a:rPr>
              <a:t> </a:t>
            </a:r>
            <a:r>
              <a:rPr dirty="0">
                <a:latin typeface="Arial"/>
                <a:cs typeface="Arial"/>
              </a:rPr>
              <a:t>for </a:t>
            </a:r>
            <a:r>
              <a:rPr spc="-7" dirty="0">
                <a:latin typeface="Arial"/>
                <a:cs typeface="Arial"/>
              </a:rPr>
              <a:t>how </a:t>
            </a:r>
            <a:r>
              <a:rPr dirty="0">
                <a:latin typeface="Arial"/>
                <a:cs typeface="Arial"/>
              </a:rPr>
              <a:t>to </a:t>
            </a:r>
            <a:r>
              <a:rPr spc="-7" dirty="0">
                <a:latin typeface="Arial"/>
                <a:cs typeface="Arial"/>
              </a:rPr>
              <a:t>use </a:t>
            </a:r>
            <a:r>
              <a:rPr dirty="0">
                <a:latin typeface="Arial"/>
                <a:cs typeface="Arial"/>
              </a:rPr>
              <a:t>Git to </a:t>
            </a:r>
            <a:r>
              <a:rPr spc="-20" dirty="0">
                <a:latin typeface="Arial"/>
                <a:cs typeface="Arial"/>
              </a:rPr>
              <a:t>accomplish </a:t>
            </a:r>
            <a:r>
              <a:rPr spc="-7" dirty="0">
                <a:latin typeface="Arial"/>
                <a:cs typeface="Arial"/>
              </a:rPr>
              <a:t>work </a:t>
            </a:r>
            <a:r>
              <a:rPr spc="-487" dirty="0">
                <a:latin typeface="Arial"/>
                <a:cs typeface="Arial"/>
              </a:rPr>
              <a:t> </a:t>
            </a:r>
            <a:r>
              <a:rPr spc="-7" dirty="0">
                <a:latin typeface="Arial"/>
                <a:cs typeface="Arial"/>
              </a:rPr>
              <a:t>in</a:t>
            </a:r>
            <a:r>
              <a:rPr dirty="0">
                <a:latin typeface="Arial"/>
                <a:cs typeface="Arial"/>
              </a:rPr>
              <a:t> a consistent </a:t>
            </a:r>
            <a:r>
              <a:rPr spc="-7" dirty="0">
                <a:latin typeface="Arial"/>
                <a:cs typeface="Arial"/>
              </a:rPr>
              <a:t>and</a:t>
            </a:r>
            <a:r>
              <a:rPr spc="7" dirty="0">
                <a:latin typeface="Arial"/>
                <a:cs typeface="Arial"/>
              </a:rPr>
              <a:t> </a:t>
            </a:r>
            <a:r>
              <a:rPr spc="-7" dirty="0">
                <a:latin typeface="Arial"/>
                <a:cs typeface="Arial"/>
              </a:rPr>
              <a:t>productive</a:t>
            </a:r>
            <a:r>
              <a:rPr dirty="0">
                <a:latin typeface="Arial"/>
                <a:cs typeface="Arial"/>
              </a:rPr>
              <a:t> </a:t>
            </a:r>
            <a:r>
              <a:rPr spc="-33" dirty="0">
                <a:latin typeface="Arial"/>
                <a:cs typeface="Arial"/>
              </a:rPr>
              <a:t>manner.</a:t>
            </a:r>
            <a:r>
              <a:rPr spc="100" dirty="0">
                <a:latin typeface="Arial"/>
                <a:cs typeface="Arial"/>
              </a:rPr>
              <a:t> </a:t>
            </a:r>
            <a:r>
              <a:rPr dirty="0">
                <a:latin typeface="Arial"/>
                <a:cs typeface="Arial"/>
              </a:rPr>
              <a:t>Git </a:t>
            </a:r>
            <a:r>
              <a:rPr spc="-7" dirty="0">
                <a:latin typeface="Arial"/>
                <a:cs typeface="Arial"/>
              </a:rPr>
              <a:t>workflows</a:t>
            </a:r>
            <a:r>
              <a:rPr spc="7" dirty="0">
                <a:latin typeface="Arial"/>
                <a:cs typeface="Arial"/>
              </a:rPr>
              <a:t> </a:t>
            </a:r>
            <a:r>
              <a:rPr spc="-7" dirty="0">
                <a:latin typeface="Arial"/>
                <a:cs typeface="Arial"/>
              </a:rPr>
              <a:t>encourage</a:t>
            </a:r>
            <a:r>
              <a:rPr dirty="0">
                <a:latin typeface="Arial"/>
                <a:cs typeface="Arial"/>
              </a:rPr>
              <a:t> </a:t>
            </a:r>
            <a:r>
              <a:rPr spc="-7" dirty="0">
                <a:latin typeface="Arial"/>
                <a:cs typeface="Arial"/>
              </a:rPr>
              <a:t>users</a:t>
            </a:r>
            <a:r>
              <a:rPr dirty="0">
                <a:latin typeface="Arial"/>
                <a:cs typeface="Arial"/>
              </a:rPr>
              <a:t> to</a:t>
            </a:r>
            <a:r>
              <a:rPr spc="7" dirty="0">
                <a:latin typeface="Arial"/>
                <a:cs typeface="Arial"/>
              </a:rPr>
              <a:t> </a:t>
            </a:r>
            <a:r>
              <a:rPr spc="-7" dirty="0">
                <a:latin typeface="Arial"/>
                <a:cs typeface="Arial"/>
              </a:rPr>
              <a:t>leverage </a:t>
            </a:r>
            <a:r>
              <a:rPr dirty="0">
                <a:latin typeface="Arial"/>
                <a:cs typeface="Arial"/>
              </a:rPr>
              <a:t> Git</a:t>
            </a:r>
            <a:r>
              <a:rPr spc="-7" dirty="0">
                <a:latin typeface="Arial"/>
                <a:cs typeface="Arial"/>
              </a:rPr>
              <a:t> effectively and</a:t>
            </a:r>
            <a:r>
              <a:rPr dirty="0">
                <a:latin typeface="Arial"/>
                <a:cs typeface="Arial"/>
              </a:rPr>
              <a:t> </a:t>
            </a:r>
            <a:r>
              <a:rPr spc="-7" dirty="0">
                <a:latin typeface="Arial"/>
                <a:cs typeface="Arial"/>
              </a:rPr>
              <a:t>consistently.</a:t>
            </a:r>
            <a:endParaRPr>
              <a:latin typeface="Arial"/>
              <a:cs typeface="Arial"/>
            </a:endParaRPr>
          </a:p>
          <a:p>
            <a:pPr>
              <a:lnSpc>
                <a:spcPct val="100000"/>
              </a:lnSpc>
            </a:pPr>
            <a:endParaRPr sz="2000">
              <a:latin typeface="Arial"/>
              <a:cs typeface="Arial"/>
            </a:endParaRPr>
          </a:p>
          <a:p>
            <a:pPr>
              <a:spcBef>
                <a:spcPts val="13"/>
              </a:spcBef>
            </a:pPr>
            <a:endParaRPr sz="1733">
              <a:latin typeface="Arial"/>
              <a:cs typeface="Arial"/>
            </a:endParaRPr>
          </a:p>
          <a:p>
            <a:pPr marL="16933"/>
            <a:r>
              <a:rPr spc="-13" dirty="0">
                <a:latin typeface="Calibri"/>
                <a:cs typeface="Calibri"/>
              </a:rPr>
              <a:t>There</a:t>
            </a:r>
            <a:r>
              <a:rPr dirty="0">
                <a:latin typeface="Calibri"/>
                <a:cs typeface="Calibri"/>
              </a:rPr>
              <a:t> are</a:t>
            </a:r>
            <a:r>
              <a:rPr spc="7" dirty="0">
                <a:latin typeface="Calibri"/>
                <a:cs typeface="Calibri"/>
              </a:rPr>
              <a:t> </a:t>
            </a:r>
            <a:r>
              <a:rPr spc="-20" dirty="0">
                <a:latin typeface="Calibri"/>
                <a:cs typeface="Calibri"/>
              </a:rPr>
              <a:t>the</a:t>
            </a:r>
            <a:r>
              <a:rPr spc="107" dirty="0">
                <a:latin typeface="Calibri"/>
                <a:cs typeface="Calibri"/>
              </a:rPr>
              <a:t> </a:t>
            </a:r>
            <a:r>
              <a:rPr spc="-20" dirty="0">
                <a:latin typeface="Calibri"/>
                <a:cs typeface="Calibri"/>
              </a:rPr>
              <a:t>three</a:t>
            </a:r>
            <a:r>
              <a:rPr spc="13" dirty="0">
                <a:latin typeface="Calibri"/>
                <a:cs typeface="Calibri"/>
              </a:rPr>
              <a:t> </a:t>
            </a:r>
            <a:r>
              <a:rPr spc="-13" dirty="0">
                <a:latin typeface="Calibri"/>
                <a:cs typeface="Calibri"/>
              </a:rPr>
              <a:t>popular</a:t>
            </a:r>
            <a:r>
              <a:rPr spc="67" dirty="0">
                <a:latin typeface="Calibri"/>
                <a:cs typeface="Calibri"/>
              </a:rPr>
              <a:t> </a:t>
            </a:r>
            <a:r>
              <a:rPr spc="7" dirty="0">
                <a:latin typeface="Calibri"/>
                <a:cs typeface="Calibri"/>
              </a:rPr>
              <a:t>workflows</a:t>
            </a:r>
            <a:r>
              <a:rPr spc="-107" dirty="0">
                <a:latin typeface="Calibri"/>
                <a:cs typeface="Calibri"/>
              </a:rPr>
              <a:t> </a:t>
            </a:r>
            <a:r>
              <a:rPr spc="-7" dirty="0">
                <a:latin typeface="Calibri"/>
                <a:cs typeface="Calibri"/>
              </a:rPr>
              <a:t>which</a:t>
            </a:r>
            <a:r>
              <a:rPr spc="53" dirty="0">
                <a:latin typeface="Calibri"/>
                <a:cs typeface="Calibri"/>
              </a:rPr>
              <a:t> </a:t>
            </a:r>
            <a:r>
              <a:rPr dirty="0">
                <a:latin typeface="Calibri"/>
                <a:cs typeface="Calibri"/>
              </a:rPr>
              <a:t>are</a:t>
            </a:r>
            <a:r>
              <a:rPr spc="-100" dirty="0">
                <a:latin typeface="Calibri"/>
                <a:cs typeface="Calibri"/>
              </a:rPr>
              <a:t> </a:t>
            </a:r>
            <a:r>
              <a:rPr spc="7" dirty="0">
                <a:latin typeface="Calibri"/>
                <a:cs typeface="Calibri"/>
              </a:rPr>
              <a:t>accepted</a:t>
            </a:r>
            <a:r>
              <a:rPr spc="-40" dirty="0">
                <a:latin typeface="Calibri"/>
                <a:cs typeface="Calibri"/>
              </a:rPr>
              <a:t> </a:t>
            </a:r>
            <a:r>
              <a:rPr spc="-7" dirty="0">
                <a:latin typeface="Calibri"/>
                <a:cs typeface="Calibri"/>
              </a:rPr>
              <a:t>and</a:t>
            </a:r>
            <a:r>
              <a:rPr spc="53" dirty="0">
                <a:latin typeface="Calibri"/>
                <a:cs typeface="Calibri"/>
              </a:rPr>
              <a:t> </a:t>
            </a:r>
            <a:r>
              <a:rPr dirty="0">
                <a:latin typeface="Calibri"/>
                <a:cs typeface="Calibri"/>
              </a:rPr>
              <a:t>are</a:t>
            </a:r>
            <a:r>
              <a:rPr spc="-107" dirty="0">
                <a:latin typeface="Calibri"/>
                <a:cs typeface="Calibri"/>
              </a:rPr>
              <a:t> </a:t>
            </a:r>
            <a:r>
              <a:rPr spc="13" dirty="0">
                <a:latin typeface="Calibri"/>
                <a:cs typeface="Calibri"/>
              </a:rPr>
              <a:t>followed</a:t>
            </a:r>
            <a:r>
              <a:rPr spc="-147" dirty="0">
                <a:latin typeface="Calibri"/>
                <a:cs typeface="Calibri"/>
              </a:rPr>
              <a:t> </a:t>
            </a:r>
            <a:r>
              <a:rPr spc="-27" dirty="0">
                <a:latin typeface="Calibri"/>
                <a:cs typeface="Calibri"/>
              </a:rPr>
              <a:t>by</a:t>
            </a:r>
            <a:r>
              <a:rPr spc="87" dirty="0">
                <a:latin typeface="Calibri"/>
                <a:cs typeface="Calibri"/>
              </a:rPr>
              <a:t> </a:t>
            </a:r>
            <a:r>
              <a:rPr spc="-7" dirty="0">
                <a:latin typeface="Calibri"/>
                <a:cs typeface="Calibri"/>
              </a:rPr>
              <a:t>various</a:t>
            </a:r>
            <a:r>
              <a:rPr dirty="0">
                <a:latin typeface="Calibri"/>
                <a:cs typeface="Calibri"/>
              </a:rPr>
              <a:t> </a:t>
            </a:r>
            <a:r>
              <a:rPr spc="7" dirty="0">
                <a:latin typeface="Calibri"/>
                <a:cs typeface="Calibri"/>
              </a:rPr>
              <a:t>tech</a:t>
            </a:r>
            <a:r>
              <a:rPr spc="-53" dirty="0">
                <a:latin typeface="Calibri"/>
                <a:cs typeface="Calibri"/>
              </a:rPr>
              <a:t> </a:t>
            </a:r>
            <a:r>
              <a:rPr spc="-7" dirty="0">
                <a:latin typeface="Calibri"/>
                <a:cs typeface="Calibri"/>
              </a:rPr>
              <a:t>companies:</a:t>
            </a:r>
            <a:endParaRPr>
              <a:latin typeface="Calibri"/>
              <a:cs typeface="Calibri"/>
            </a:endParaRPr>
          </a:p>
        </p:txBody>
      </p:sp>
      <p:grpSp>
        <p:nvGrpSpPr>
          <p:cNvPr id="20" name="object 20"/>
          <p:cNvGrpSpPr/>
          <p:nvPr/>
        </p:nvGrpSpPr>
        <p:grpSpPr>
          <a:xfrm>
            <a:off x="778324" y="4178301"/>
            <a:ext cx="2953173" cy="2476500"/>
            <a:chOff x="583743" y="3133725"/>
            <a:chExt cx="2214880" cy="1857375"/>
          </a:xfrm>
        </p:grpSpPr>
        <p:sp>
          <p:nvSpPr>
            <p:cNvPr id="21" name="object 21"/>
            <p:cNvSpPr/>
            <p:nvPr/>
          </p:nvSpPr>
          <p:spPr>
            <a:xfrm>
              <a:off x="1660647" y="3850635"/>
              <a:ext cx="76200" cy="556895"/>
            </a:xfrm>
            <a:custGeom>
              <a:avLst/>
              <a:gdLst/>
              <a:ahLst/>
              <a:cxnLst/>
              <a:rect l="l" t="t" r="r" b="b"/>
              <a:pathLst>
                <a:path w="76200" h="556895">
                  <a:moveTo>
                    <a:pt x="28575" y="480465"/>
                  </a:moveTo>
                  <a:lnTo>
                    <a:pt x="0" y="480465"/>
                  </a:lnTo>
                  <a:lnTo>
                    <a:pt x="38100" y="556665"/>
                  </a:lnTo>
                  <a:lnTo>
                    <a:pt x="69847" y="493169"/>
                  </a:lnTo>
                  <a:lnTo>
                    <a:pt x="28575" y="493169"/>
                  </a:lnTo>
                  <a:lnTo>
                    <a:pt x="28575" y="480465"/>
                  </a:lnTo>
                  <a:close/>
                </a:path>
                <a:path w="76200" h="556895">
                  <a:moveTo>
                    <a:pt x="47625" y="0"/>
                  </a:moveTo>
                  <a:lnTo>
                    <a:pt x="28575" y="0"/>
                  </a:lnTo>
                  <a:lnTo>
                    <a:pt x="28575" y="493169"/>
                  </a:lnTo>
                  <a:lnTo>
                    <a:pt x="47625" y="493169"/>
                  </a:lnTo>
                  <a:lnTo>
                    <a:pt x="47625" y="0"/>
                  </a:lnTo>
                  <a:close/>
                </a:path>
                <a:path w="76200" h="556895">
                  <a:moveTo>
                    <a:pt x="76200" y="480465"/>
                  </a:moveTo>
                  <a:lnTo>
                    <a:pt x="47625" y="480465"/>
                  </a:lnTo>
                  <a:lnTo>
                    <a:pt x="47625" y="493169"/>
                  </a:lnTo>
                  <a:lnTo>
                    <a:pt x="69847" y="493169"/>
                  </a:lnTo>
                  <a:lnTo>
                    <a:pt x="76200" y="480465"/>
                  </a:lnTo>
                  <a:close/>
                </a:path>
              </a:pathLst>
            </a:custGeom>
            <a:solidFill>
              <a:srgbClr val="F07F09"/>
            </a:solidFill>
          </p:spPr>
          <p:txBody>
            <a:bodyPr wrap="square" lIns="0" tIns="0" rIns="0" bIns="0" rtlCol="0"/>
            <a:lstStyle/>
            <a:p>
              <a:endParaRPr sz="2400"/>
            </a:p>
          </p:txBody>
        </p:sp>
        <p:pic>
          <p:nvPicPr>
            <p:cNvPr id="22" name="object 22"/>
            <p:cNvPicPr/>
            <p:nvPr/>
          </p:nvPicPr>
          <p:blipFill>
            <a:blip r:embed="rId6" cstate="print"/>
            <a:stretch>
              <a:fillRect/>
            </a:stretch>
          </p:blipFill>
          <p:spPr>
            <a:xfrm>
              <a:off x="840955" y="3739326"/>
              <a:ext cx="982257" cy="771525"/>
            </a:xfrm>
            <a:prstGeom prst="rect">
              <a:avLst/>
            </a:prstGeom>
          </p:spPr>
        </p:pic>
        <p:pic>
          <p:nvPicPr>
            <p:cNvPr id="23" name="object 23"/>
            <p:cNvPicPr/>
            <p:nvPr/>
          </p:nvPicPr>
          <p:blipFill>
            <a:blip r:embed="rId7" cstate="print"/>
            <a:stretch>
              <a:fillRect/>
            </a:stretch>
          </p:blipFill>
          <p:spPr>
            <a:xfrm>
              <a:off x="1314450" y="3133725"/>
              <a:ext cx="828675" cy="828675"/>
            </a:xfrm>
            <a:prstGeom prst="rect">
              <a:avLst/>
            </a:prstGeom>
          </p:spPr>
        </p:pic>
        <p:pic>
          <p:nvPicPr>
            <p:cNvPr id="24" name="object 24"/>
            <p:cNvPicPr/>
            <p:nvPr/>
          </p:nvPicPr>
          <p:blipFill>
            <a:blip r:embed="rId8" cstate="print"/>
            <a:stretch>
              <a:fillRect/>
            </a:stretch>
          </p:blipFill>
          <p:spPr>
            <a:xfrm>
              <a:off x="1358517" y="3178100"/>
              <a:ext cx="691082" cy="691082"/>
            </a:xfrm>
            <a:prstGeom prst="rect">
              <a:avLst/>
            </a:prstGeom>
          </p:spPr>
        </p:pic>
        <p:pic>
          <p:nvPicPr>
            <p:cNvPr id="25" name="object 25"/>
            <p:cNvPicPr/>
            <p:nvPr/>
          </p:nvPicPr>
          <p:blipFill>
            <a:blip r:embed="rId9" cstate="print"/>
            <a:stretch>
              <a:fillRect/>
            </a:stretch>
          </p:blipFill>
          <p:spPr>
            <a:xfrm>
              <a:off x="583743" y="4442042"/>
              <a:ext cx="603540" cy="548676"/>
            </a:xfrm>
            <a:prstGeom prst="rect">
              <a:avLst/>
            </a:prstGeom>
          </p:spPr>
        </p:pic>
        <p:pic>
          <p:nvPicPr>
            <p:cNvPr id="26" name="object 26"/>
            <p:cNvPicPr/>
            <p:nvPr/>
          </p:nvPicPr>
          <p:blipFill>
            <a:blip r:embed="rId9" cstate="print"/>
            <a:stretch>
              <a:fillRect/>
            </a:stretch>
          </p:blipFill>
          <p:spPr>
            <a:xfrm>
              <a:off x="1413601" y="4425887"/>
              <a:ext cx="603540" cy="548676"/>
            </a:xfrm>
            <a:prstGeom prst="rect">
              <a:avLst/>
            </a:prstGeom>
          </p:spPr>
        </p:pic>
        <p:pic>
          <p:nvPicPr>
            <p:cNvPr id="27" name="object 27"/>
            <p:cNvPicPr/>
            <p:nvPr/>
          </p:nvPicPr>
          <p:blipFill>
            <a:blip r:embed="rId10" cstate="print"/>
            <a:stretch>
              <a:fillRect/>
            </a:stretch>
          </p:blipFill>
          <p:spPr>
            <a:xfrm>
              <a:off x="2341084" y="4438740"/>
              <a:ext cx="457227" cy="548676"/>
            </a:xfrm>
            <a:prstGeom prst="rect">
              <a:avLst/>
            </a:prstGeom>
          </p:spPr>
        </p:pic>
        <p:sp>
          <p:nvSpPr>
            <p:cNvPr id="28" name="object 28"/>
            <p:cNvSpPr/>
            <p:nvPr/>
          </p:nvSpPr>
          <p:spPr>
            <a:xfrm>
              <a:off x="1698117" y="3860672"/>
              <a:ext cx="838200" cy="557530"/>
            </a:xfrm>
            <a:custGeom>
              <a:avLst/>
              <a:gdLst/>
              <a:ahLst/>
              <a:cxnLst/>
              <a:rect l="l" t="t" r="r" b="b"/>
              <a:pathLst>
                <a:path w="838200" h="557529">
                  <a:moveTo>
                    <a:pt x="791132" y="485520"/>
                  </a:moveTo>
                  <a:lnTo>
                    <a:pt x="763905" y="492288"/>
                  </a:lnTo>
                  <a:lnTo>
                    <a:pt x="819281" y="557022"/>
                  </a:lnTo>
                  <a:lnTo>
                    <a:pt x="832509" y="498110"/>
                  </a:lnTo>
                  <a:lnTo>
                    <a:pt x="794897" y="498110"/>
                  </a:lnTo>
                  <a:lnTo>
                    <a:pt x="791132" y="485520"/>
                  </a:lnTo>
                  <a:close/>
                </a:path>
                <a:path w="838200" h="557529">
                  <a:moveTo>
                    <a:pt x="809690" y="480906"/>
                  </a:moveTo>
                  <a:lnTo>
                    <a:pt x="791132" y="485520"/>
                  </a:lnTo>
                  <a:lnTo>
                    <a:pt x="794897" y="498110"/>
                  </a:lnTo>
                  <a:lnTo>
                    <a:pt x="813185" y="492693"/>
                  </a:lnTo>
                  <a:lnTo>
                    <a:pt x="809690" y="480906"/>
                  </a:lnTo>
                  <a:close/>
                </a:path>
                <a:path w="838200" h="557529">
                  <a:moveTo>
                    <a:pt x="837950" y="473881"/>
                  </a:moveTo>
                  <a:lnTo>
                    <a:pt x="809690" y="480906"/>
                  </a:lnTo>
                  <a:lnTo>
                    <a:pt x="813185" y="492693"/>
                  </a:lnTo>
                  <a:lnTo>
                    <a:pt x="794897" y="498110"/>
                  </a:lnTo>
                  <a:lnTo>
                    <a:pt x="832509" y="498110"/>
                  </a:lnTo>
                  <a:lnTo>
                    <a:pt x="837950" y="473881"/>
                  </a:lnTo>
                  <a:close/>
                </a:path>
                <a:path w="838200" h="557529">
                  <a:moveTo>
                    <a:pt x="790530" y="483507"/>
                  </a:moveTo>
                  <a:lnTo>
                    <a:pt x="791132" y="485520"/>
                  </a:lnTo>
                  <a:lnTo>
                    <a:pt x="796090" y="484287"/>
                  </a:lnTo>
                  <a:lnTo>
                    <a:pt x="790956" y="484287"/>
                  </a:lnTo>
                  <a:lnTo>
                    <a:pt x="790530" y="483507"/>
                  </a:lnTo>
                  <a:close/>
                </a:path>
                <a:path w="838200" h="557529">
                  <a:moveTo>
                    <a:pt x="790194" y="482382"/>
                  </a:moveTo>
                  <a:lnTo>
                    <a:pt x="790530" y="483507"/>
                  </a:lnTo>
                  <a:lnTo>
                    <a:pt x="790956" y="484287"/>
                  </a:lnTo>
                  <a:lnTo>
                    <a:pt x="790194" y="482382"/>
                  </a:lnTo>
                  <a:close/>
                </a:path>
                <a:path w="838200" h="557529">
                  <a:moveTo>
                    <a:pt x="803753" y="482382"/>
                  </a:moveTo>
                  <a:lnTo>
                    <a:pt x="790194" y="482382"/>
                  </a:lnTo>
                  <a:lnTo>
                    <a:pt x="790956" y="484287"/>
                  </a:lnTo>
                  <a:lnTo>
                    <a:pt x="796090" y="484287"/>
                  </a:lnTo>
                  <a:lnTo>
                    <a:pt x="803753" y="482382"/>
                  </a:lnTo>
                  <a:close/>
                </a:path>
                <a:path w="838200" h="557529">
                  <a:moveTo>
                    <a:pt x="805868" y="471714"/>
                  </a:moveTo>
                  <a:lnTo>
                    <a:pt x="784098" y="471714"/>
                  </a:lnTo>
                  <a:lnTo>
                    <a:pt x="790530" y="483507"/>
                  </a:lnTo>
                  <a:lnTo>
                    <a:pt x="790194" y="482382"/>
                  </a:lnTo>
                  <a:lnTo>
                    <a:pt x="803753" y="482382"/>
                  </a:lnTo>
                  <a:lnTo>
                    <a:pt x="809690" y="480906"/>
                  </a:lnTo>
                  <a:lnTo>
                    <a:pt x="808232" y="475987"/>
                  </a:lnTo>
                  <a:lnTo>
                    <a:pt x="805868" y="471714"/>
                  </a:lnTo>
                  <a:close/>
                </a:path>
                <a:path w="838200" h="557529">
                  <a:moveTo>
                    <a:pt x="799160" y="459973"/>
                  </a:moveTo>
                  <a:lnTo>
                    <a:pt x="776478" y="459973"/>
                  </a:lnTo>
                  <a:lnTo>
                    <a:pt x="784347" y="472260"/>
                  </a:lnTo>
                  <a:lnTo>
                    <a:pt x="784098" y="471714"/>
                  </a:lnTo>
                  <a:lnTo>
                    <a:pt x="805868" y="471714"/>
                  </a:lnTo>
                  <a:lnTo>
                    <a:pt x="800612" y="462213"/>
                  </a:lnTo>
                  <a:lnTo>
                    <a:pt x="799160" y="459973"/>
                  </a:lnTo>
                  <a:close/>
                </a:path>
                <a:path w="838200" h="557529">
                  <a:moveTo>
                    <a:pt x="791490" y="448269"/>
                  </a:moveTo>
                  <a:lnTo>
                    <a:pt x="768096" y="448269"/>
                  </a:lnTo>
                  <a:lnTo>
                    <a:pt x="776727" y="460366"/>
                  </a:lnTo>
                  <a:lnTo>
                    <a:pt x="776478" y="459973"/>
                  </a:lnTo>
                  <a:lnTo>
                    <a:pt x="799160" y="459973"/>
                  </a:lnTo>
                  <a:lnTo>
                    <a:pt x="792348" y="449461"/>
                  </a:lnTo>
                  <a:lnTo>
                    <a:pt x="791490" y="448269"/>
                  </a:lnTo>
                  <a:close/>
                </a:path>
                <a:path w="838200" h="557529">
                  <a:moveTo>
                    <a:pt x="783223" y="436805"/>
                  </a:moveTo>
                  <a:lnTo>
                    <a:pt x="758820" y="436805"/>
                  </a:lnTo>
                  <a:lnTo>
                    <a:pt x="768345" y="448699"/>
                  </a:lnTo>
                  <a:lnTo>
                    <a:pt x="768096" y="448269"/>
                  </a:lnTo>
                  <a:lnTo>
                    <a:pt x="791490" y="448269"/>
                  </a:lnTo>
                  <a:lnTo>
                    <a:pt x="783223" y="436805"/>
                  </a:lnTo>
                  <a:close/>
                </a:path>
                <a:path w="838200" h="557529">
                  <a:moveTo>
                    <a:pt x="743048" y="393335"/>
                  </a:moveTo>
                  <a:lnTo>
                    <a:pt x="713862" y="393335"/>
                  </a:lnTo>
                  <a:lnTo>
                    <a:pt x="714125" y="393548"/>
                  </a:lnTo>
                  <a:lnTo>
                    <a:pt x="726567" y="404003"/>
                  </a:lnTo>
                  <a:lnTo>
                    <a:pt x="738128" y="414741"/>
                  </a:lnTo>
                  <a:lnTo>
                    <a:pt x="749046" y="425875"/>
                  </a:lnTo>
                  <a:lnTo>
                    <a:pt x="759083" y="437162"/>
                  </a:lnTo>
                  <a:lnTo>
                    <a:pt x="758820" y="436805"/>
                  </a:lnTo>
                  <a:lnTo>
                    <a:pt x="783223" y="436805"/>
                  </a:lnTo>
                  <a:lnTo>
                    <a:pt x="773430" y="424647"/>
                  </a:lnTo>
                  <a:lnTo>
                    <a:pt x="762762" y="412671"/>
                  </a:lnTo>
                  <a:lnTo>
                    <a:pt x="751200" y="400930"/>
                  </a:lnTo>
                  <a:lnTo>
                    <a:pt x="743048" y="393335"/>
                  </a:lnTo>
                  <a:close/>
                </a:path>
                <a:path w="838200" h="557529">
                  <a:moveTo>
                    <a:pt x="748665" y="425540"/>
                  </a:moveTo>
                  <a:lnTo>
                    <a:pt x="748965" y="425875"/>
                  </a:lnTo>
                  <a:lnTo>
                    <a:pt x="748665" y="425540"/>
                  </a:lnTo>
                  <a:close/>
                </a:path>
                <a:path w="838200" h="557529">
                  <a:moveTo>
                    <a:pt x="737747" y="414445"/>
                  </a:moveTo>
                  <a:lnTo>
                    <a:pt x="738039" y="414741"/>
                  </a:lnTo>
                  <a:lnTo>
                    <a:pt x="737747" y="414445"/>
                  </a:lnTo>
                  <a:close/>
                </a:path>
                <a:path w="838200" h="557529">
                  <a:moveTo>
                    <a:pt x="726186" y="403692"/>
                  </a:moveTo>
                  <a:lnTo>
                    <a:pt x="726522" y="404003"/>
                  </a:lnTo>
                  <a:lnTo>
                    <a:pt x="726186" y="403692"/>
                  </a:lnTo>
                  <a:close/>
                </a:path>
                <a:path w="838200" h="557529">
                  <a:moveTo>
                    <a:pt x="713998" y="393448"/>
                  </a:moveTo>
                  <a:close/>
                </a:path>
                <a:path w="838200" h="557529">
                  <a:moveTo>
                    <a:pt x="731396" y="383154"/>
                  </a:moveTo>
                  <a:lnTo>
                    <a:pt x="700908" y="383154"/>
                  </a:lnTo>
                  <a:lnTo>
                    <a:pt x="713998" y="393448"/>
                  </a:lnTo>
                  <a:lnTo>
                    <a:pt x="713862" y="393335"/>
                  </a:lnTo>
                  <a:lnTo>
                    <a:pt x="743048" y="393335"/>
                  </a:lnTo>
                  <a:lnTo>
                    <a:pt x="739008" y="389570"/>
                  </a:lnTo>
                  <a:lnTo>
                    <a:pt x="731396" y="383154"/>
                  </a:lnTo>
                  <a:close/>
                </a:path>
                <a:path w="838200" h="557529">
                  <a:moveTo>
                    <a:pt x="706940" y="364092"/>
                  </a:moveTo>
                  <a:lnTo>
                    <a:pt x="673095" y="364092"/>
                  </a:lnTo>
                  <a:lnTo>
                    <a:pt x="687573" y="373617"/>
                  </a:lnTo>
                  <a:lnTo>
                    <a:pt x="701171" y="383417"/>
                  </a:lnTo>
                  <a:lnTo>
                    <a:pt x="700908" y="383154"/>
                  </a:lnTo>
                  <a:lnTo>
                    <a:pt x="731396" y="383154"/>
                  </a:lnTo>
                  <a:lnTo>
                    <a:pt x="726054" y="378653"/>
                  </a:lnTo>
                  <a:lnTo>
                    <a:pt x="712470" y="368033"/>
                  </a:lnTo>
                  <a:lnTo>
                    <a:pt x="706940" y="364092"/>
                  </a:lnTo>
                  <a:close/>
                </a:path>
                <a:path w="838200" h="557529">
                  <a:moveTo>
                    <a:pt x="687192" y="373416"/>
                  </a:moveTo>
                  <a:lnTo>
                    <a:pt x="687474" y="373617"/>
                  </a:lnTo>
                  <a:lnTo>
                    <a:pt x="687192" y="373416"/>
                  </a:lnTo>
                  <a:close/>
                </a:path>
                <a:path w="838200" h="557529">
                  <a:moveTo>
                    <a:pt x="694082" y="355140"/>
                  </a:moveTo>
                  <a:lnTo>
                    <a:pt x="658236" y="355140"/>
                  </a:lnTo>
                  <a:lnTo>
                    <a:pt x="673358" y="364284"/>
                  </a:lnTo>
                  <a:lnTo>
                    <a:pt x="673095" y="364092"/>
                  </a:lnTo>
                  <a:lnTo>
                    <a:pt x="706940" y="364092"/>
                  </a:lnTo>
                  <a:lnTo>
                    <a:pt x="698123" y="357807"/>
                  </a:lnTo>
                  <a:lnTo>
                    <a:pt x="694082" y="355140"/>
                  </a:lnTo>
                  <a:close/>
                </a:path>
                <a:path w="838200" h="557529">
                  <a:moveTo>
                    <a:pt x="667379" y="338434"/>
                  </a:moveTo>
                  <a:lnTo>
                    <a:pt x="626994" y="338434"/>
                  </a:lnTo>
                  <a:lnTo>
                    <a:pt x="627638" y="338745"/>
                  </a:lnTo>
                  <a:lnTo>
                    <a:pt x="658617" y="355390"/>
                  </a:lnTo>
                  <a:lnTo>
                    <a:pt x="658236" y="355140"/>
                  </a:lnTo>
                  <a:lnTo>
                    <a:pt x="694082" y="355140"/>
                  </a:lnTo>
                  <a:lnTo>
                    <a:pt x="683382" y="348078"/>
                  </a:lnTo>
                  <a:lnTo>
                    <a:pt x="667893" y="338709"/>
                  </a:lnTo>
                  <a:lnTo>
                    <a:pt x="667379" y="338434"/>
                  </a:lnTo>
                  <a:close/>
                </a:path>
                <a:path w="838200" h="557529">
                  <a:moveTo>
                    <a:pt x="627266" y="338580"/>
                  </a:moveTo>
                  <a:lnTo>
                    <a:pt x="627574" y="338745"/>
                  </a:lnTo>
                  <a:lnTo>
                    <a:pt x="627266" y="338580"/>
                  </a:lnTo>
                  <a:close/>
                </a:path>
                <a:path w="838200" h="557529">
                  <a:moveTo>
                    <a:pt x="640141" y="323886"/>
                  </a:moveTo>
                  <a:lnTo>
                    <a:pt x="594228" y="323886"/>
                  </a:lnTo>
                  <a:lnTo>
                    <a:pt x="594741" y="324087"/>
                  </a:lnTo>
                  <a:lnTo>
                    <a:pt x="627266" y="338580"/>
                  </a:lnTo>
                  <a:lnTo>
                    <a:pt x="626994" y="338434"/>
                  </a:lnTo>
                  <a:lnTo>
                    <a:pt x="667379" y="338434"/>
                  </a:lnTo>
                  <a:lnTo>
                    <a:pt x="640141" y="323886"/>
                  </a:lnTo>
                  <a:close/>
                </a:path>
                <a:path w="838200" h="557529">
                  <a:moveTo>
                    <a:pt x="594344" y="323937"/>
                  </a:moveTo>
                  <a:lnTo>
                    <a:pt x="594681" y="324087"/>
                  </a:lnTo>
                  <a:lnTo>
                    <a:pt x="594344" y="323937"/>
                  </a:lnTo>
                  <a:close/>
                </a:path>
                <a:path w="838200" h="557529">
                  <a:moveTo>
                    <a:pt x="613509" y="311621"/>
                  </a:moveTo>
                  <a:lnTo>
                    <a:pt x="560070" y="311621"/>
                  </a:lnTo>
                  <a:lnTo>
                    <a:pt x="577727" y="317622"/>
                  </a:lnTo>
                  <a:lnTo>
                    <a:pt x="594344" y="323937"/>
                  </a:lnTo>
                  <a:lnTo>
                    <a:pt x="640141" y="323886"/>
                  </a:lnTo>
                  <a:lnTo>
                    <a:pt x="635639" y="321481"/>
                  </a:lnTo>
                  <a:lnTo>
                    <a:pt x="613509" y="311621"/>
                  </a:lnTo>
                  <a:close/>
                </a:path>
                <a:path w="838200" h="557529">
                  <a:moveTo>
                    <a:pt x="577346" y="317516"/>
                  </a:moveTo>
                  <a:lnTo>
                    <a:pt x="577628" y="317622"/>
                  </a:lnTo>
                  <a:lnTo>
                    <a:pt x="577346" y="317516"/>
                  </a:lnTo>
                  <a:close/>
                </a:path>
                <a:path w="838200" h="557529">
                  <a:moveTo>
                    <a:pt x="601536" y="306299"/>
                  </a:moveTo>
                  <a:lnTo>
                    <a:pt x="542412" y="306299"/>
                  </a:lnTo>
                  <a:lnTo>
                    <a:pt x="560319" y="311718"/>
                  </a:lnTo>
                  <a:lnTo>
                    <a:pt x="560070" y="311621"/>
                  </a:lnTo>
                  <a:lnTo>
                    <a:pt x="613509" y="311621"/>
                  </a:lnTo>
                  <a:lnTo>
                    <a:pt x="601536" y="306299"/>
                  </a:lnTo>
                  <a:close/>
                </a:path>
                <a:path w="838200" h="557529">
                  <a:moveTo>
                    <a:pt x="589164" y="301620"/>
                  </a:moveTo>
                  <a:lnTo>
                    <a:pt x="524505" y="301620"/>
                  </a:lnTo>
                  <a:lnTo>
                    <a:pt x="524886" y="301715"/>
                  </a:lnTo>
                  <a:lnTo>
                    <a:pt x="542675" y="306384"/>
                  </a:lnTo>
                  <a:lnTo>
                    <a:pt x="542412" y="306299"/>
                  </a:lnTo>
                  <a:lnTo>
                    <a:pt x="601536" y="306299"/>
                  </a:lnTo>
                  <a:lnTo>
                    <a:pt x="589164" y="301620"/>
                  </a:lnTo>
                  <a:close/>
                </a:path>
                <a:path w="838200" h="557529">
                  <a:moveTo>
                    <a:pt x="524748" y="301684"/>
                  </a:moveTo>
                  <a:lnTo>
                    <a:pt x="524886" y="301715"/>
                  </a:lnTo>
                  <a:lnTo>
                    <a:pt x="524748" y="301684"/>
                  </a:lnTo>
                  <a:close/>
                </a:path>
                <a:path w="838200" h="557529">
                  <a:moveTo>
                    <a:pt x="577972" y="297609"/>
                  </a:moveTo>
                  <a:lnTo>
                    <a:pt x="506480" y="297609"/>
                  </a:lnTo>
                  <a:lnTo>
                    <a:pt x="524748" y="301684"/>
                  </a:lnTo>
                  <a:lnTo>
                    <a:pt x="524505" y="301620"/>
                  </a:lnTo>
                  <a:lnTo>
                    <a:pt x="589164" y="301620"/>
                  </a:lnTo>
                  <a:lnTo>
                    <a:pt x="583941" y="299645"/>
                  </a:lnTo>
                  <a:lnTo>
                    <a:pt x="577972" y="297609"/>
                  </a:lnTo>
                  <a:close/>
                </a:path>
                <a:path w="838200" h="557529">
                  <a:moveTo>
                    <a:pt x="568438" y="294357"/>
                  </a:moveTo>
                  <a:lnTo>
                    <a:pt x="488310" y="294357"/>
                  </a:lnTo>
                  <a:lnTo>
                    <a:pt x="506861" y="297704"/>
                  </a:lnTo>
                  <a:lnTo>
                    <a:pt x="506480" y="297609"/>
                  </a:lnTo>
                  <a:lnTo>
                    <a:pt x="577972" y="297609"/>
                  </a:lnTo>
                  <a:lnTo>
                    <a:pt x="568438" y="294357"/>
                  </a:lnTo>
                  <a:close/>
                </a:path>
                <a:path w="838200" h="557529">
                  <a:moveTo>
                    <a:pt x="559770" y="291644"/>
                  </a:moveTo>
                  <a:lnTo>
                    <a:pt x="469773" y="291644"/>
                  </a:lnTo>
                  <a:lnTo>
                    <a:pt x="470285" y="291702"/>
                  </a:lnTo>
                  <a:lnTo>
                    <a:pt x="488573" y="294406"/>
                  </a:lnTo>
                  <a:lnTo>
                    <a:pt x="488310" y="294357"/>
                  </a:lnTo>
                  <a:lnTo>
                    <a:pt x="568438" y="294357"/>
                  </a:lnTo>
                  <a:lnTo>
                    <a:pt x="566034" y="293537"/>
                  </a:lnTo>
                  <a:lnTo>
                    <a:pt x="559770" y="291644"/>
                  </a:lnTo>
                  <a:close/>
                </a:path>
                <a:path w="838200" h="557529">
                  <a:moveTo>
                    <a:pt x="469911" y="291665"/>
                  </a:moveTo>
                  <a:lnTo>
                    <a:pt x="470167" y="291702"/>
                  </a:lnTo>
                  <a:lnTo>
                    <a:pt x="469911" y="291665"/>
                  </a:lnTo>
                  <a:close/>
                </a:path>
                <a:path w="838200" h="557529">
                  <a:moveTo>
                    <a:pt x="451353" y="289797"/>
                  </a:moveTo>
                  <a:lnTo>
                    <a:pt x="469911" y="291665"/>
                  </a:lnTo>
                  <a:lnTo>
                    <a:pt x="469773" y="291644"/>
                  </a:lnTo>
                  <a:lnTo>
                    <a:pt x="559770" y="291644"/>
                  </a:lnTo>
                  <a:lnTo>
                    <a:pt x="553738" y="289822"/>
                  </a:lnTo>
                  <a:lnTo>
                    <a:pt x="451734" y="289822"/>
                  </a:lnTo>
                  <a:lnTo>
                    <a:pt x="451353" y="289797"/>
                  </a:lnTo>
                  <a:close/>
                </a:path>
                <a:path w="838200" h="557529">
                  <a:moveTo>
                    <a:pt x="549643" y="288584"/>
                  </a:moveTo>
                  <a:lnTo>
                    <a:pt x="432816" y="288584"/>
                  </a:lnTo>
                  <a:lnTo>
                    <a:pt x="433197" y="288605"/>
                  </a:lnTo>
                  <a:lnTo>
                    <a:pt x="451734" y="289822"/>
                  </a:lnTo>
                  <a:lnTo>
                    <a:pt x="553738" y="289822"/>
                  </a:lnTo>
                  <a:lnTo>
                    <a:pt x="549643" y="288584"/>
                  </a:lnTo>
                  <a:close/>
                </a:path>
                <a:path w="838200" h="557529">
                  <a:moveTo>
                    <a:pt x="433117" y="288604"/>
                  </a:moveTo>
                  <a:close/>
                </a:path>
                <a:path w="838200" h="557529">
                  <a:moveTo>
                    <a:pt x="19050" y="0"/>
                  </a:moveTo>
                  <a:lnTo>
                    <a:pt x="0" y="762"/>
                  </a:lnTo>
                  <a:lnTo>
                    <a:pt x="630" y="14264"/>
                  </a:lnTo>
                  <a:lnTo>
                    <a:pt x="2417" y="28133"/>
                  </a:lnTo>
                  <a:lnTo>
                    <a:pt x="14859" y="68817"/>
                  </a:lnTo>
                  <a:lnTo>
                    <a:pt x="36444" y="107929"/>
                  </a:lnTo>
                  <a:lnTo>
                    <a:pt x="66162" y="144719"/>
                  </a:lnTo>
                  <a:lnTo>
                    <a:pt x="102870" y="178749"/>
                  </a:lnTo>
                  <a:lnTo>
                    <a:pt x="145542" y="209312"/>
                  </a:lnTo>
                  <a:lnTo>
                    <a:pt x="193167" y="235921"/>
                  </a:lnTo>
                  <a:lnTo>
                    <a:pt x="244851" y="257744"/>
                  </a:lnTo>
                  <a:lnTo>
                    <a:pt x="299597" y="274152"/>
                  </a:lnTo>
                  <a:lnTo>
                    <a:pt x="337316" y="281808"/>
                  </a:lnTo>
                  <a:lnTo>
                    <a:pt x="375797" y="286572"/>
                  </a:lnTo>
                  <a:lnTo>
                    <a:pt x="433117" y="288604"/>
                  </a:lnTo>
                  <a:lnTo>
                    <a:pt x="432816" y="288584"/>
                  </a:lnTo>
                  <a:lnTo>
                    <a:pt x="549643" y="288584"/>
                  </a:lnTo>
                  <a:lnTo>
                    <a:pt x="510408" y="278974"/>
                  </a:lnTo>
                  <a:lnTo>
                    <a:pt x="472308" y="272771"/>
                  </a:lnTo>
                  <a:lnTo>
                    <a:pt x="433827" y="269555"/>
                  </a:lnTo>
                  <a:lnTo>
                    <a:pt x="395727" y="268711"/>
                  </a:lnTo>
                  <a:lnTo>
                    <a:pt x="395905" y="268711"/>
                  </a:lnTo>
                  <a:lnTo>
                    <a:pt x="377058" y="267580"/>
                  </a:lnTo>
                  <a:lnTo>
                    <a:pt x="377227" y="267580"/>
                  </a:lnTo>
                  <a:lnTo>
                    <a:pt x="358652" y="265605"/>
                  </a:lnTo>
                  <a:lnTo>
                    <a:pt x="358796" y="265605"/>
                  </a:lnTo>
                  <a:lnTo>
                    <a:pt x="340748" y="263045"/>
                  </a:lnTo>
                  <a:lnTo>
                    <a:pt x="340614" y="263045"/>
                  </a:lnTo>
                  <a:lnTo>
                    <a:pt x="322455" y="259686"/>
                  </a:lnTo>
                  <a:lnTo>
                    <a:pt x="322326" y="259686"/>
                  </a:lnTo>
                  <a:lnTo>
                    <a:pt x="303906" y="255590"/>
                  </a:lnTo>
                  <a:lnTo>
                    <a:pt x="286046" y="250923"/>
                  </a:lnTo>
                  <a:lnTo>
                    <a:pt x="268473" y="245674"/>
                  </a:lnTo>
                  <a:lnTo>
                    <a:pt x="251210" y="239780"/>
                  </a:lnTo>
                  <a:lnTo>
                    <a:pt x="234183" y="233232"/>
                  </a:lnTo>
                  <a:lnTo>
                    <a:pt x="201874" y="218956"/>
                  </a:lnTo>
                  <a:lnTo>
                    <a:pt x="201242" y="218681"/>
                  </a:lnTo>
                  <a:lnTo>
                    <a:pt x="170664" y="202262"/>
                  </a:lnTo>
                  <a:lnTo>
                    <a:pt x="155893" y="193310"/>
                  </a:lnTo>
                  <a:lnTo>
                    <a:pt x="141656" y="183986"/>
                  </a:lnTo>
                  <a:lnTo>
                    <a:pt x="127635" y="173985"/>
                  </a:lnTo>
                  <a:lnTo>
                    <a:pt x="115083" y="164067"/>
                  </a:lnTo>
                  <a:lnTo>
                    <a:pt x="102357" y="153399"/>
                  </a:lnTo>
                  <a:lnTo>
                    <a:pt x="91128" y="142957"/>
                  </a:lnTo>
                  <a:lnTo>
                    <a:pt x="80206" y="131862"/>
                  </a:lnTo>
                  <a:lnTo>
                    <a:pt x="69925" y="120466"/>
                  </a:lnTo>
                  <a:lnTo>
                    <a:pt x="69814" y="120240"/>
                  </a:lnTo>
                  <a:lnTo>
                    <a:pt x="60767" y="109097"/>
                  </a:lnTo>
                  <a:lnTo>
                    <a:pt x="51947" y="96987"/>
                  </a:lnTo>
                  <a:lnTo>
                    <a:pt x="44851" y="85557"/>
                  </a:lnTo>
                  <a:lnTo>
                    <a:pt x="38191" y="73700"/>
                  </a:lnTo>
                  <a:lnTo>
                    <a:pt x="32253" y="61030"/>
                  </a:lnTo>
                  <a:lnTo>
                    <a:pt x="27720" y="49517"/>
                  </a:lnTo>
                  <a:lnTo>
                    <a:pt x="27537" y="49097"/>
                  </a:lnTo>
                  <a:lnTo>
                    <a:pt x="27460" y="48792"/>
                  </a:lnTo>
                  <a:lnTo>
                    <a:pt x="23753" y="36658"/>
                  </a:lnTo>
                  <a:lnTo>
                    <a:pt x="21267" y="25228"/>
                  </a:lnTo>
                  <a:lnTo>
                    <a:pt x="19665" y="13014"/>
                  </a:lnTo>
                  <a:lnTo>
                    <a:pt x="19050" y="0"/>
                  </a:lnTo>
                  <a:close/>
                </a:path>
                <a:path w="838200" h="557529">
                  <a:moveTo>
                    <a:pt x="396028" y="268719"/>
                  </a:moveTo>
                  <a:lnTo>
                    <a:pt x="396226" y="268723"/>
                  </a:lnTo>
                  <a:lnTo>
                    <a:pt x="396028" y="268719"/>
                  </a:lnTo>
                  <a:close/>
                </a:path>
                <a:path w="838200" h="557529">
                  <a:moveTo>
                    <a:pt x="395905" y="268711"/>
                  </a:moveTo>
                  <a:lnTo>
                    <a:pt x="395727" y="268711"/>
                  </a:lnTo>
                  <a:lnTo>
                    <a:pt x="396028" y="268719"/>
                  </a:lnTo>
                  <a:close/>
                </a:path>
                <a:path w="838200" h="557529">
                  <a:moveTo>
                    <a:pt x="377444" y="267604"/>
                  </a:moveTo>
                  <a:lnTo>
                    <a:pt x="377668" y="267617"/>
                  </a:lnTo>
                  <a:lnTo>
                    <a:pt x="377444" y="267604"/>
                  </a:lnTo>
                  <a:close/>
                </a:path>
                <a:path w="838200" h="557529">
                  <a:moveTo>
                    <a:pt x="377227" y="267580"/>
                  </a:moveTo>
                  <a:lnTo>
                    <a:pt x="377058" y="267580"/>
                  </a:lnTo>
                  <a:lnTo>
                    <a:pt x="377444" y="267604"/>
                  </a:lnTo>
                  <a:lnTo>
                    <a:pt x="377227" y="267580"/>
                  </a:lnTo>
                  <a:close/>
                </a:path>
                <a:path w="838200" h="557529">
                  <a:moveTo>
                    <a:pt x="358796" y="265605"/>
                  </a:moveTo>
                  <a:lnTo>
                    <a:pt x="358652" y="265605"/>
                  </a:lnTo>
                  <a:lnTo>
                    <a:pt x="359033" y="265639"/>
                  </a:lnTo>
                  <a:lnTo>
                    <a:pt x="358796" y="265605"/>
                  </a:lnTo>
                  <a:close/>
                </a:path>
                <a:path w="838200" h="557529">
                  <a:moveTo>
                    <a:pt x="340233" y="262972"/>
                  </a:moveTo>
                  <a:lnTo>
                    <a:pt x="340614" y="263045"/>
                  </a:lnTo>
                  <a:lnTo>
                    <a:pt x="340748" y="263045"/>
                  </a:lnTo>
                  <a:lnTo>
                    <a:pt x="340233" y="262972"/>
                  </a:lnTo>
                  <a:close/>
                </a:path>
                <a:path w="838200" h="557529">
                  <a:moveTo>
                    <a:pt x="322076" y="259616"/>
                  </a:moveTo>
                  <a:lnTo>
                    <a:pt x="322326" y="259686"/>
                  </a:lnTo>
                  <a:lnTo>
                    <a:pt x="322455" y="259686"/>
                  </a:lnTo>
                  <a:lnTo>
                    <a:pt x="322076" y="259616"/>
                  </a:lnTo>
                  <a:close/>
                </a:path>
                <a:path w="838200" h="557529">
                  <a:moveTo>
                    <a:pt x="304272" y="255671"/>
                  </a:moveTo>
                  <a:close/>
                </a:path>
                <a:path w="838200" h="557529">
                  <a:moveTo>
                    <a:pt x="303960" y="255590"/>
                  </a:moveTo>
                  <a:lnTo>
                    <a:pt x="304272" y="255671"/>
                  </a:lnTo>
                  <a:lnTo>
                    <a:pt x="303960" y="255590"/>
                  </a:lnTo>
                  <a:close/>
                </a:path>
                <a:path w="838200" h="557529">
                  <a:moveTo>
                    <a:pt x="286053" y="250911"/>
                  </a:moveTo>
                  <a:lnTo>
                    <a:pt x="286380" y="251008"/>
                  </a:lnTo>
                  <a:lnTo>
                    <a:pt x="286053" y="250911"/>
                  </a:lnTo>
                  <a:close/>
                </a:path>
                <a:path w="838200" h="557529">
                  <a:moveTo>
                    <a:pt x="268576" y="245674"/>
                  </a:moveTo>
                  <a:lnTo>
                    <a:pt x="268854" y="245769"/>
                  </a:lnTo>
                  <a:lnTo>
                    <a:pt x="268576" y="245674"/>
                  </a:lnTo>
                  <a:close/>
                </a:path>
                <a:path w="838200" h="557529">
                  <a:moveTo>
                    <a:pt x="251280" y="239780"/>
                  </a:moveTo>
                  <a:lnTo>
                    <a:pt x="251591" y="239898"/>
                  </a:lnTo>
                  <a:lnTo>
                    <a:pt x="251280" y="239780"/>
                  </a:lnTo>
                  <a:close/>
                </a:path>
                <a:path w="838200" h="557529">
                  <a:moveTo>
                    <a:pt x="234294" y="233232"/>
                  </a:moveTo>
                  <a:lnTo>
                    <a:pt x="234696" y="233409"/>
                  </a:lnTo>
                  <a:lnTo>
                    <a:pt x="234294" y="233232"/>
                  </a:lnTo>
                  <a:close/>
                </a:path>
                <a:path w="838200" h="557529">
                  <a:moveTo>
                    <a:pt x="201454" y="218771"/>
                  </a:moveTo>
                  <a:lnTo>
                    <a:pt x="201798" y="218956"/>
                  </a:lnTo>
                  <a:lnTo>
                    <a:pt x="201454" y="218771"/>
                  </a:lnTo>
                  <a:close/>
                </a:path>
                <a:path w="838200" h="557529">
                  <a:moveTo>
                    <a:pt x="201219" y="218645"/>
                  </a:moveTo>
                  <a:lnTo>
                    <a:pt x="201454" y="218771"/>
                  </a:lnTo>
                  <a:lnTo>
                    <a:pt x="201219" y="218645"/>
                  </a:lnTo>
                  <a:close/>
                </a:path>
                <a:path w="838200" h="557529">
                  <a:moveTo>
                    <a:pt x="170175" y="202000"/>
                  </a:moveTo>
                  <a:lnTo>
                    <a:pt x="170556" y="202262"/>
                  </a:lnTo>
                  <a:lnTo>
                    <a:pt x="170175" y="202000"/>
                  </a:lnTo>
                  <a:close/>
                </a:path>
                <a:path w="838200" h="557529">
                  <a:moveTo>
                    <a:pt x="155579" y="193118"/>
                  </a:moveTo>
                  <a:lnTo>
                    <a:pt x="155829" y="193310"/>
                  </a:lnTo>
                  <a:lnTo>
                    <a:pt x="155579" y="193118"/>
                  </a:lnTo>
                  <a:close/>
                </a:path>
                <a:path w="838200" h="557529">
                  <a:moveTo>
                    <a:pt x="141351" y="183785"/>
                  </a:moveTo>
                  <a:lnTo>
                    <a:pt x="141600" y="183986"/>
                  </a:lnTo>
                  <a:lnTo>
                    <a:pt x="141351" y="183785"/>
                  </a:lnTo>
                  <a:close/>
                </a:path>
                <a:path w="838200" h="557529">
                  <a:moveTo>
                    <a:pt x="127683" y="173985"/>
                  </a:moveTo>
                  <a:lnTo>
                    <a:pt x="128016" y="174248"/>
                  </a:lnTo>
                  <a:lnTo>
                    <a:pt x="127683" y="173985"/>
                  </a:lnTo>
                  <a:close/>
                </a:path>
                <a:path w="838200" h="557529">
                  <a:moveTo>
                    <a:pt x="114812" y="163854"/>
                  </a:moveTo>
                  <a:lnTo>
                    <a:pt x="115062" y="164067"/>
                  </a:lnTo>
                  <a:lnTo>
                    <a:pt x="114812" y="163854"/>
                  </a:lnTo>
                  <a:close/>
                </a:path>
                <a:path w="838200" h="557529">
                  <a:moveTo>
                    <a:pt x="102403" y="153399"/>
                  </a:moveTo>
                  <a:lnTo>
                    <a:pt x="102738" y="153710"/>
                  </a:lnTo>
                  <a:lnTo>
                    <a:pt x="102403" y="153399"/>
                  </a:lnTo>
                  <a:close/>
                </a:path>
                <a:path w="838200" h="557529">
                  <a:moveTo>
                    <a:pt x="90809" y="142661"/>
                  </a:moveTo>
                  <a:lnTo>
                    <a:pt x="91059" y="142957"/>
                  </a:lnTo>
                  <a:lnTo>
                    <a:pt x="90809" y="142661"/>
                  </a:lnTo>
                  <a:close/>
                </a:path>
                <a:path w="838200" h="557529">
                  <a:moveTo>
                    <a:pt x="79878" y="131527"/>
                  </a:moveTo>
                  <a:lnTo>
                    <a:pt x="80141" y="131862"/>
                  </a:lnTo>
                  <a:lnTo>
                    <a:pt x="79878" y="131527"/>
                  </a:lnTo>
                  <a:close/>
                </a:path>
                <a:path w="838200" h="557529">
                  <a:moveTo>
                    <a:pt x="69814" y="120240"/>
                  </a:moveTo>
                  <a:lnTo>
                    <a:pt x="70104" y="120597"/>
                  </a:lnTo>
                  <a:lnTo>
                    <a:pt x="69814" y="120240"/>
                  </a:lnTo>
                  <a:close/>
                </a:path>
                <a:path w="838200" h="557529">
                  <a:moveTo>
                    <a:pt x="60447" y="108703"/>
                  </a:moveTo>
                  <a:lnTo>
                    <a:pt x="60710" y="109097"/>
                  </a:lnTo>
                  <a:lnTo>
                    <a:pt x="60447" y="108703"/>
                  </a:lnTo>
                  <a:close/>
                </a:path>
                <a:path w="838200" h="557529">
                  <a:moveTo>
                    <a:pt x="52007" y="96987"/>
                  </a:moveTo>
                  <a:lnTo>
                    <a:pt x="52328" y="97499"/>
                  </a:lnTo>
                  <a:lnTo>
                    <a:pt x="52007" y="96987"/>
                  </a:lnTo>
                  <a:close/>
                </a:path>
                <a:path w="838200" h="557529">
                  <a:moveTo>
                    <a:pt x="44617" y="85183"/>
                  </a:moveTo>
                  <a:lnTo>
                    <a:pt x="44826" y="85557"/>
                  </a:lnTo>
                  <a:lnTo>
                    <a:pt x="44617" y="85183"/>
                  </a:lnTo>
                  <a:close/>
                </a:path>
                <a:path w="838200" h="557529">
                  <a:moveTo>
                    <a:pt x="44581" y="85118"/>
                  </a:moveTo>
                  <a:close/>
                </a:path>
                <a:path w="838200" h="557529">
                  <a:moveTo>
                    <a:pt x="37850" y="73091"/>
                  </a:moveTo>
                  <a:lnTo>
                    <a:pt x="38100" y="73700"/>
                  </a:lnTo>
                  <a:lnTo>
                    <a:pt x="37850" y="73091"/>
                  </a:lnTo>
                  <a:close/>
                </a:path>
                <a:path w="838200" h="557529">
                  <a:moveTo>
                    <a:pt x="32307" y="61030"/>
                  </a:moveTo>
                  <a:lnTo>
                    <a:pt x="32516" y="61554"/>
                  </a:lnTo>
                  <a:lnTo>
                    <a:pt x="32307" y="61030"/>
                  </a:lnTo>
                  <a:close/>
                </a:path>
                <a:path w="838200" h="557529">
                  <a:moveTo>
                    <a:pt x="27432" y="48792"/>
                  </a:moveTo>
                  <a:lnTo>
                    <a:pt x="27681" y="49517"/>
                  </a:lnTo>
                  <a:lnTo>
                    <a:pt x="27553" y="49097"/>
                  </a:lnTo>
                  <a:lnTo>
                    <a:pt x="27432" y="48792"/>
                  </a:lnTo>
                  <a:close/>
                </a:path>
                <a:path w="838200" h="557529">
                  <a:moveTo>
                    <a:pt x="27553" y="49097"/>
                  </a:moveTo>
                  <a:lnTo>
                    <a:pt x="27681" y="49517"/>
                  </a:lnTo>
                  <a:lnTo>
                    <a:pt x="27553" y="49097"/>
                  </a:lnTo>
                  <a:close/>
                </a:path>
                <a:path w="838200" h="557529">
                  <a:moveTo>
                    <a:pt x="27460" y="48792"/>
                  </a:moveTo>
                  <a:lnTo>
                    <a:pt x="27553" y="49097"/>
                  </a:lnTo>
                  <a:lnTo>
                    <a:pt x="27460" y="48792"/>
                  </a:lnTo>
                  <a:close/>
                </a:path>
                <a:path w="838200" h="557529">
                  <a:moveTo>
                    <a:pt x="23841" y="36658"/>
                  </a:moveTo>
                  <a:lnTo>
                    <a:pt x="24003" y="37374"/>
                  </a:lnTo>
                  <a:lnTo>
                    <a:pt x="23841" y="36658"/>
                  </a:lnTo>
                  <a:close/>
                </a:path>
                <a:path w="838200" h="557529">
                  <a:moveTo>
                    <a:pt x="21124" y="24592"/>
                  </a:moveTo>
                  <a:lnTo>
                    <a:pt x="21204" y="25228"/>
                  </a:lnTo>
                  <a:lnTo>
                    <a:pt x="21124" y="24592"/>
                  </a:lnTo>
                  <a:close/>
                </a:path>
                <a:path w="838200" h="557529">
                  <a:moveTo>
                    <a:pt x="21103" y="24420"/>
                  </a:moveTo>
                  <a:lnTo>
                    <a:pt x="21124" y="24592"/>
                  </a:lnTo>
                  <a:lnTo>
                    <a:pt x="21103" y="24420"/>
                  </a:lnTo>
                  <a:close/>
                </a:path>
                <a:path w="838200" h="557529">
                  <a:moveTo>
                    <a:pt x="19562" y="12192"/>
                  </a:moveTo>
                  <a:lnTo>
                    <a:pt x="19562" y="13014"/>
                  </a:lnTo>
                  <a:lnTo>
                    <a:pt x="19562" y="12192"/>
                  </a:lnTo>
                  <a:close/>
                </a:path>
              </a:pathLst>
            </a:custGeom>
            <a:solidFill>
              <a:srgbClr val="F07F09"/>
            </a:solidFill>
          </p:spPr>
          <p:txBody>
            <a:bodyPr wrap="square" lIns="0" tIns="0" rIns="0" bIns="0" rtlCol="0"/>
            <a:lstStyle/>
            <a:p>
              <a:endParaRPr sz="2400"/>
            </a:p>
          </p:txBody>
        </p:sp>
      </p:grpSp>
      <p:grpSp>
        <p:nvGrpSpPr>
          <p:cNvPr id="29" name="object 29"/>
          <p:cNvGrpSpPr/>
          <p:nvPr/>
        </p:nvGrpSpPr>
        <p:grpSpPr>
          <a:xfrm>
            <a:off x="4038601" y="3543300"/>
            <a:ext cx="241300" cy="3175000"/>
            <a:chOff x="3028950" y="2657475"/>
            <a:chExt cx="180975" cy="2381250"/>
          </a:xfrm>
        </p:grpSpPr>
        <p:pic>
          <p:nvPicPr>
            <p:cNvPr id="30" name="object 30"/>
            <p:cNvPicPr/>
            <p:nvPr/>
          </p:nvPicPr>
          <p:blipFill>
            <a:blip r:embed="rId11" cstate="print"/>
            <a:stretch>
              <a:fillRect/>
            </a:stretch>
          </p:blipFill>
          <p:spPr>
            <a:xfrm>
              <a:off x="3028950" y="2657475"/>
              <a:ext cx="180975" cy="2381250"/>
            </a:xfrm>
            <a:prstGeom prst="rect">
              <a:avLst/>
            </a:prstGeom>
          </p:spPr>
        </p:pic>
        <p:sp>
          <p:nvSpPr>
            <p:cNvPr id="31" name="object 31"/>
            <p:cNvSpPr/>
            <p:nvPr/>
          </p:nvSpPr>
          <p:spPr>
            <a:xfrm>
              <a:off x="3121151" y="2742057"/>
              <a:ext cx="0" cy="2217420"/>
            </a:xfrm>
            <a:custGeom>
              <a:avLst/>
              <a:gdLst/>
              <a:ahLst/>
              <a:cxnLst/>
              <a:rect l="l" t="t" r="r" b="b"/>
              <a:pathLst>
                <a:path h="2217420">
                  <a:moveTo>
                    <a:pt x="0" y="0"/>
                  </a:moveTo>
                  <a:lnTo>
                    <a:pt x="0" y="2217181"/>
                  </a:lnTo>
                </a:path>
              </a:pathLst>
            </a:custGeom>
            <a:ln w="9534">
              <a:solidFill>
                <a:srgbClr val="F07F09"/>
              </a:solidFill>
              <a:prstDash val="lgDash"/>
            </a:ln>
          </p:spPr>
          <p:txBody>
            <a:bodyPr wrap="square" lIns="0" tIns="0" rIns="0" bIns="0" rtlCol="0"/>
            <a:lstStyle/>
            <a:p>
              <a:endParaRPr sz="2400"/>
            </a:p>
          </p:txBody>
        </p:sp>
      </p:grpSp>
      <p:grpSp>
        <p:nvGrpSpPr>
          <p:cNvPr id="32" name="object 32"/>
          <p:cNvGrpSpPr/>
          <p:nvPr/>
        </p:nvGrpSpPr>
        <p:grpSpPr>
          <a:xfrm>
            <a:off x="7797801" y="3543301"/>
            <a:ext cx="241300" cy="3187700"/>
            <a:chOff x="5848350" y="2657475"/>
            <a:chExt cx="180975" cy="2390775"/>
          </a:xfrm>
        </p:grpSpPr>
        <p:pic>
          <p:nvPicPr>
            <p:cNvPr id="33" name="object 33"/>
            <p:cNvPicPr/>
            <p:nvPr/>
          </p:nvPicPr>
          <p:blipFill>
            <a:blip r:embed="rId12" cstate="print"/>
            <a:stretch>
              <a:fillRect/>
            </a:stretch>
          </p:blipFill>
          <p:spPr>
            <a:xfrm>
              <a:off x="5848350" y="2657475"/>
              <a:ext cx="180975" cy="2390775"/>
            </a:xfrm>
            <a:prstGeom prst="rect">
              <a:avLst/>
            </a:prstGeom>
          </p:spPr>
        </p:pic>
        <p:sp>
          <p:nvSpPr>
            <p:cNvPr id="34" name="object 34"/>
            <p:cNvSpPr/>
            <p:nvPr/>
          </p:nvSpPr>
          <p:spPr>
            <a:xfrm>
              <a:off x="5941953" y="2743962"/>
              <a:ext cx="0" cy="2217420"/>
            </a:xfrm>
            <a:custGeom>
              <a:avLst/>
              <a:gdLst/>
              <a:ahLst/>
              <a:cxnLst/>
              <a:rect l="l" t="t" r="r" b="b"/>
              <a:pathLst>
                <a:path h="2217420">
                  <a:moveTo>
                    <a:pt x="0" y="0"/>
                  </a:moveTo>
                  <a:lnTo>
                    <a:pt x="0" y="2217205"/>
                  </a:lnTo>
                </a:path>
              </a:pathLst>
            </a:custGeom>
            <a:ln w="9534">
              <a:solidFill>
                <a:srgbClr val="F07F09"/>
              </a:solidFill>
              <a:prstDash val="lgDashDot"/>
            </a:ln>
          </p:spPr>
          <p:txBody>
            <a:bodyPr wrap="square" lIns="0" tIns="0" rIns="0" bIns="0" rtlCol="0"/>
            <a:lstStyle/>
            <a:p>
              <a:endParaRPr sz="2400"/>
            </a:p>
          </p:txBody>
        </p:sp>
      </p:grpSp>
      <p:grpSp>
        <p:nvGrpSpPr>
          <p:cNvPr id="35" name="object 35"/>
          <p:cNvGrpSpPr/>
          <p:nvPr/>
        </p:nvGrpSpPr>
        <p:grpSpPr>
          <a:xfrm>
            <a:off x="4533920" y="4508501"/>
            <a:ext cx="3124200" cy="596900"/>
            <a:chOff x="3400440" y="3381375"/>
            <a:chExt cx="2343150" cy="447675"/>
          </a:xfrm>
        </p:grpSpPr>
        <p:pic>
          <p:nvPicPr>
            <p:cNvPr id="36" name="object 36"/>
            <p:cNvPicPr/>
            <p:nvPr/>
          </p:nvPicPr>
          <p:blipFill>
            <a:blip r:embed="rId13" cstate="print"/>
            <a:stretch>
              <a:fillRect/>
            </a:stretch>
          </p:blipFill>
          <p:spPr>
            <a:xfrm>
              <a:off x="3571890" y="3543300"/>
              <a:ext cx="1990725" cy="114300"/>
            </a:xfrm>
            <a:prstGeom prst="rect">
              <a:avLst/>
            </a:prstGeom>
          </p:spPr>
        </p:pic>
        <p:sp>
          <p:nvSpPr>
            <p:cNvPr id="37" name="object 37"/>
            <p:cNvSpPr/>
            <p:nvPr/>
          </p:nvSpPr>
          <p:spPr>
            <a:xfrm>
              <a:off x="3588379" y="3574161"/>
              <a:ext cx="1903730" cy="0"/>
            </a:xfrm>
            <a:custGeom>
              <a:avLst/>
              <a:gdLst/>
              <a:ahLst/>
              <a:cxnLst/>
              <a:rect l="l" t="t" r="r" b="b"/>
              <a:pathLst>
                <a:path w="1903729">
                  <a:moveTo>
                    <a:pt x="0" y="0"/>
                  </a:moveTo>
                  <a:lnTo>
                    <a:pt x="1903110" y="0"/>
                  </a:lnTo>
                </a:path>
              </a:pathLst>
            </a:custGeom>
            <a:ln w="28574">
              <a:solidFill>
                <a:srgbClr val="5F4778"/>
              </a:solidFill>
            </a:ln>
          </p:spPr>
          <p:txBody>
            <a:bodyPr wrap="square" lIns="0" tIns="0" rIns="0" bIns="0" rtlCol="0"/>
            <a:lstStyle/>
            <a:p>
              <a:endParaRPr sz="2400"/>
            </a:p>
          </p:txBody>
        </p:sp>
        <p:pic>
          <p:nvPicPr>
            <p:cNvPr id="38" name="object 38"/>
            <p:cNvPicPr/>
            <p:nvPr/>
          </p:nvPicPr>
          <p:blipFill>
            <a:blip r:embed="rId14" cstate="print"/>
            <a:stretch>
              <a:fillRect/>
            </a:stretch>
          </p:blipFill>
          <p:spPr>
            <a:xfrm>
              <a:off x="3400440" y="3381375"/>
              <a:ext cx="428625" cy="438150"/>
            </a:xfrm>
            <a:prstGeom prst="rect">
              <a:avLst/>
            </a:prstGeom>
          </p:spPr>
        </p:pic>
        <p:sp>
          <p:nvSpPr>
            <p:cNvPr id="39" name="object 39"/>
            <p:cNvSpPr/>
            <p:nvPr/>
          </p:nvSpPr>
          <p:spPr>
            <a:xfrm>
              <a:off x="3438905" y="3424178"/>
              <a:ext cx="299085" cy="300355"/>
            </a:xfrm>
            <a:custGeom>
              <a:avLst/>
              <a:gdLst/>
              <a:ahLst/>
              <a:cxnLst/>
              <a:rect l="l" t="t" r="r" b="b"/>
              <a:pathLst>
                <a:path w="299085"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26" y="292446"/>
                  </a:lnTo>
                  <a:lnTo>
                    <a:pt x="237759" y="271139"/>
                  </a:lnTo>
                  <a:lnTo>
                    <a:pt x="270113" y="238647"/>
                  </a:lnTo>
                  <a:lnTo>
                    <a:pt x="291329" y="197438"/>
                  </a:lnTo>
                  <a:lnTo>
                    <a:pt x="298947" y="149982"/>
                  </a:lnTo>
                  <a:lnTo>
                    <a:pt x="291329" y="102586"/>
                  </a:lnTo>
                  <a:lnTo>
                    <a:pt x="270113" y="61415"/>
                  </a:lnTo>
                  <a:lnTo>
                    <a:pt x="237759" y="28945"/>
                  </a:lnTo>
                  <a:lnTo>
                    <a:pt x="196726" y="7648"/>
                  </a:lnTo>
                  <a:lnTo>
                    <a:pt x="149473" y="0"/>
                  </a:lnTo>
                  <a:close/>
                </a:path>
              </a:pathLst>
            </a:custGeom>
            <a:solidFill>
              <a:srgbClr val="00AFF0"/>
            </a:solidFill>
          </p:spPr>
          <p:txBody>
            <a:bodyPr wrap="square" lIns="0" tIns="0" rIns="0" bIns="0" rtlCol="0"/>
            <a:lstStyle/>
            <a:p>
              <a:endParaRPr sz="2400"/>
            </a:p>
          </p:txBody>
        </p:sp>
        <p:pic>
          <p:nvPicPr>
            <p:cNvPr id="40" name="object 40"/>
            <p:cNvPicPr/>
            <p:nvPr/>
          </p:nvPicPr>
          <p:blipFill>
            <a:blip r:embed="rId15" cstate="print"/>
            <a:stretch>
              <a:fillRect/>
            </a:stretch>
          </p:blipFill>
          <p:spPr>
            <a:xfrm>
              <a:off x="4371990" y="3390900"/>
              <a:ext cx="438150" cy="428625"/>
            </a:xfrm>
            <a:prstGeom prst="rect">
              <a:avLst/>
            </a:prstGeom>
          </p:spPr>
        </p:pic>
        <p:sp>
          <p:nvSpPr>
            <p:cNvPr id="41" name="object 41"/>
            <p:cNvSpPr/>
            <p:nvPr/>
          </p:nvSpPr>
          <p:spPr>
            <a:xfrm>
              <a:off x="4415789" y="3426464"/>
              <a:ext cx="299085" cy="300355"/>
            </a:xfrm>
            <a:custGeom>
              <a:avLst/>
              <a:gdLst/>
              <a:ahLst/>
              <a:cxnLst/>
              <a:rect l="l" t="t" r="r" b="b"/>
              <a:pathLst>
                <a:path w="299085" h="300354">
                  <a:moveTo>
                    <a:pt x="149473" y="0"/>
                  </a:moveTo>
                  <a:lnTo>
                    <a:pt x="102233" y="7649"/>
                  </a:lnTo>
                  <a:lnTo>
                    <a:pt x="61201" y="28953"/>
                  </a:lnTo>
                  <a:lnTo>
                    <a:pt x="28843" y="61444"/>
                  </a:lnTo>
                  <a:lnTo>
                    <a:pt x="7621" y="102653"/>
                  </a:lnTo>
                  <a:lnTo>
                    <a:pt x="0" y="150113"/>
                  </a:lnTo>
                  <a:lnTo>
                    <a:pt x="7621" y="197505"/>
                  </a:lnTo>
                  <a:lnTo>
                    <a:pt x="28843" y="238675"/>
                  </a:lnTo>
                  <a:lnTo>
                    <a:pt x="61201" y="271148"/>
                  </a:lnTo>
                  <a:lnTo>
                    <a:pt x="102233" y="292447"/>
                  </a:lnTo>
                  <a:lnTo>
                    <a:pt x="149473" y="300096"/>
                  </a:lnTo>
                  <a:lnTo>
                    <a:pt x="196726" y="292447"/>
                  </a:lnTo>
                  <a:lnTo>
                    <a:pt x="237759" y="271148"/>
                  </a:lnTo>
                  <a:lnTo>
                    <a:pt x="270113" y="238675"/>
                  </a:lnTo>
                  <a:lnTo>
                    <a:pt x="291329" y="197505"/>
                  </a:lnTo>
                  <a:lnTo>
                    <a:pt x="298947" y="150113"/>
                  </a:lnTo>
                  <a:lnTo>
                    <a:pt x="291329" y="102653"/>
                  </a:lnTo>
                  <a:lnTo>
                    <a:pt x="270113" y="61444"/>
                  </a:lnTo>
                  <a:lnTo>
                    <a:pt x="237759" y="28953"/>
                  </a:lnTo>
                  <a:lnTo>
                    <a:pt x="196726" y="7649"/>
                  </a:lnTo>
                  <a:lnTo>
                    <a:pt x="149473" y="0"/>
                  </a:lnTo>
                  <a:close/>
                </a:path>
              </a:pathLst>
            </a:custGeom>
            <a:solidFill>
              <a:srgbClr val="6B9E24"/>
            </a:solidFill>
          </p:spPr>
          <p:txBody>
            <a:bodyPr wrap="square" lIns="0" tIns="0" rIns="0" bIns="0" rtlCol="0"/>
            <a:lstStyle/>
            <a:p>
              <a:endParaRPr sz="2400"/>
            </a:p>
          </p:txBody>
        </p:sp>
        <p:pic>
          <p:nvPicPr>
            <p:cNvPr id="42" name="object 42"/>
            <p:cNvPicPr/>
            <p:nvPr/>
          </p:nvPicPr>
          <p:blipFill>
            <a:blip r:embed="rId16" cstate="print"/>
            <a:stretch>
              <a:fillRect/>
            </a:stretch>
          </p:blipFill>
          <p:spPr>
            <a:xfrm>
              <a:off x="5295899" y="3381375"/>
              <a:ext cx="447675" cy="447675"/>
            </a:xfrm>
            <a:prstGeom prst="rect">
              <a:avLst/>
            </a:prstGeom>
          </p:spPr>
        </p:pic>
        <p:sp>
          <p:nvSpPr>
            <p:cNvPr id="43" name="object 43"/>
            <p:cNvSpPr/>
            <p:nvPr/>
          </p:nvSpPr>
          <p:spPr>
            <a:xfrm>
              <a:off x="5342015" y="3426464"/>
              <a:ext cx="299085" cy="300355"/>
            </a:xfrm>
            <a:custGeom>
              <a:avLst/>
              <a:gdLst/>
              <a:ahLst/>
              <a:cxnLst/>
              <a:rect l="l" t="t" r="r" b="b"/>
              <a:pathLst>
                <a:path w="299085" h="300354">
                  <a:moveTo>
                    <a:pt x="149473" y="0"/>
                  </a:moveTo>
                  <a:lnTo>
                    <a:pt x="102221" y="7649"/>
                  </a:lnTo>
                  <a:lnTo>
                    <a:pt x="61188" y="28953"/>
                  </a:lnTo>
                  <a:lnTo>
                    <a:pt x="28834" y="61444"/>
                  </a:lnTo>
                  <a:lnTo>
                    <a:pt x="7618" y="102653"/>
                  </a:lnTo>
                  <a:lnTo>
                    <a:pt x="0" y="150113"/>
                  </a:lnTo>
                  <a:lnTo>
                    <a:pt x="7618" y="197505"/>
                  </a:lnTo>
                  <a:lnTo>
                    <a:pt x="28834" y="238675"/>
                  </a:lnTo>
                  <a:lnTo>
                    <a:pt x="61188" y="271148"/>
                  </a:lnTo>
                  <a:lnTo>
                    <a:pt x="102221" y="292447"/>
                  </a:lnTo>
                  <a:lnTo>
                    <a:pt x="149473" y="300096"/>
                  </a:lnTo>
                  <a:lnTo>
                    <a:pt x="196714" y="292447"/>
                  </a:lnTo>
                  <a:lnTo>
                    <a:pt x="237745" y="271148"/>
                  </a:lnTo>
                  <a:lnTo>
                    <a:pt x="270104" y="238675"/>
                  </a:lnTo>
                  <a:lnTo>
                    <a:pt x="291326" y="197505"/>
                  </a:lnTo>
                  <a:lnTo>
                    <a:pt x="298947" y="150113"/>
                  </a:lnTo>
                  <a:lnTo>
                    <a:pt x="291326" y="102653"/>
                  </a:lnTo>
                  <a:lnTo>
                    <a:pt x="270104" y="61444"/>
                  </a:lnTo>
                  <a:lnTo>
                    <a:pt x="237745" y="28953"/>
                  </a:lnTo>
                  <a:lnTo>
                    <a:pt x="196714" y="7649"/>
                  </a:lnTo>
                  <a:lnTo>
                    <a:pt x="149473" y="0"/>
                  </a:lnTo>
                  <a:close/>
                </a:path>
              </a:pathLst>
            </a:custGeom>
            <a:solidFill>
              <a:srgbClr val="F07F09"/>
            </a:solidFill>
          </p:spPr>
          <p:txBody>
            <a:bodyPr wrap="square" lIns="0" tIns="0" rIns="0" bIns="0" rtlCol="0"/>
            <a:lstStyle/>
            <a:p>
              <a:endParaRPr sz="2400"/>
            </a:p>
          </p:txBody>
        </p:sp>
        <p:sp>
          <p:nvSpPr>
            <p:cNvPr id="44" name="object 44"/>
            <p:cNvSpPr/>
            <p:nvPr/>
          </p:nvSpPr>
          <p:spPr>
            <a:xfrm>
              <a:off x="5342015" y="3426464"/>
              <a:ext cx="299085" cy="300355"/>
            </a:xfrm>
            <a:custGeom>
              <a:avLst/>
              <a:gdLst/>
              <a:ahLst/>
              <a:cxnLst/>
              <a:rect l="l" t="t" r="r" b="b"/>
              <a:pathLst>
                <a:path w="299085" h="300354">
                  <a:moveTo>
                    <a:pt x="0" y="150113"/>
                  </a:moveTo>
                  <a:lnTo>
                    <a:pt x="7618" y="102653"/>
                  </a:lnTo>
                  <a:lnTo>
                    <a:pt x="28834" y="61444"/>
                  </a:lnTo>
                  <a:lnTo>
                    <a:pt x="61188" y="28953"/>
                  </a:lnTo>
                  <a:lnTo>
                    <a:pt x="102221" y="7649"/>
                  </a:lnTo>
                  <a:lnTo>
                    <a:pt x="149473" y="0"/>
                  </a:lnTo>
                  <a:lnTo>
                    <a:pt x="196714" y="7649"/>
                  </a:lnTo>
                  <a:lnTo>
                    <a:pt x="237745" y="28953"/>
                  </a:lnTo>
                  <a:lnTo>
                    <a:pt x="270104" y="61444"/>
                  </a:lnTo>
                  <a:lnTo>
                    <a:pt x="291326" y="102653"/>
                  </a:lnTo>
                  <a:lnTo>
                    <a:pt x="298947" y="150113"/>
                  </a:lnTo>
                  <a:lnTo>
                    <a:pt x="291326" y="197505"/>
                  </a:lnTo>
                  <a:lnTo>
                    <a:pt x="270104" y="238675"/>
                  </a:lnTo>
                  <a:lnTo>
                    <a:pt x="237745" y="271148"/>
                  </a:lnTo>
                  <a:lnTo>
                    <a:pt x="196714" y="292447"/>
                  </a:lnTo>
                  <a:lnTo>
                    <a:pt x="149473" y="300096"/>
                  </a:lnTo>
                  <a:lnTo>
                    <a:pt x="102221" y="292447"/>
                  </a:lnTo>
                  <a:lnTo>
                    <a:pt x="61188" y="271148"/>
                  </a:lnTo>
                  <a:lnTo>
                    <a:pt x="28834" y="238675"/>
                  </a:lnTo>
                  <a:lnTo>
                    <a:pt x="7618" y="197505"/>
                  </a:lnTo>
                  <a:lnTo>
                    <a:pt x="0" y="150113"/>
                  </a:lnTo>
                  <a:close/>
                </a:path>
              </a:pathLst>
            </a:custGeom>
            <a:ln w="12700">
              <a:solidFill>
                <a:srgbClr val="AF5C04"/>
              </a:solidFill>
            </a:ln>
          </p:spPr>
          <p:txBody>
            <a:bodyPr wrap="square" lIns="0" tIns="0" rIns="0" bIns="0" rtlCol="0"/>
            <a:lstStyle/>
            <a:p>
              <a:endParaRPr sz="2400"/>
            </a:p>
          </p:txBody>
        </p:sp>
      </p:grpSp>
      <p:grpSp>
        <p:nvGrpSpPr>
          <p:cNvPr id="45" name="object 45"/>
          <p:cNvGrpSpPr/>
          <p:nvPr/>
        </p:nvGrpSpPr>
        <p:grpSpPr>
          <a:xfrm>
            <a:off x="5359401" y="5295900"/>
            <a:ext cx="1841500" cy="584200"/>
            <a:chOff x="4019550" y="3971925"/>
            <a:chExt cx="1381125" cy="438150"/>
          </a:xfrm>
        </p:grpSpPr>
        <p:pic>
          <p:nvPicPr>
            <p:cNvPr id="46" name="object 46"/>
            <p:cNvPicPr/>
            <p:nvPr/>
          </p:nvPicPr>
          <p:blipFill>
            <a:blip r:embed="rId17" cstate="print"/>
            <a:stretch>
              <a:fillRect/>
            </a:stretch>
          </p:blipFill>
          <p:spPr>
            <a:xfrm>
              <a:off x="4191015" y="4152900"/>
              <a:ext cx="1038225" cy="104775"/>
            </a:xfrm>
            <a:prstGeom prst="rect">
              <a:avLst/>
            </a:prstGeom>
          </p:spPr>
        </p:pic>
        <p:sp>
          <p:nvSpPr>
            <p:cNvPr id="47" name="object 47"/>
            <p:cNvSpPr/>
            <p:nvPr/>
          </p:nvSpPr>
          <p:spPr>
            <a:xfrm>
              <a:off x="4200021" y="4173711"/>
              <a:ext cx="968375" cy="0"/>
            </a:xfrm>
            <a:custGeom>
              <a:avLst/>
              <a:gdLst/>
              <a:ahLst/>
              <a:cxnLst/>
              <a:rect l="l" t="t" r="r" b="b"/>
              <a:pathLst>
                <a:path w="968375">
                  <a:moveTo>
                    <a:pt x="0" y="0"/>
                  </a:moveTo>
                  <a:lnTo>
                    <a:pt x="968105" y="0"/>
                  </a:lnTo>
                </a:path>
              </a:pathLst>
            </a:custGeom>
            <a:ln w="19049">
              <a:solidFill>
                <a:srgbClr val="5F4778"/>
              </a:solidFill>
            </a:ln>
          </p:spPr>
          <p:txBody>
            <a:bodyPr wrap="square" lIns="0" tIns="0" rIns="0" bIns="0" rtlCol="0"/>
            <a:lstStyle/>
            <a:p>
              <a:endParaRPr sz="2400"/>
            </a:p>
          </p:txBody>
        </p:sp>
        <p:pic>
          <p:nvPicPr>
            <p:cNvPr id="48" name="object 48"/>
            <p:cNvPicPr/>
            <p:nvPr/>
          </p:nvPicPr>
          <p:blipFill>
            <a:blip r:embed="rId18" cstate="print"/>
            <a:stretch>
              <a:fillRect/>
            </a:stretch>
          </p:blipFill>
          <p:spPr>
            <a:xfrm>
              <a:off x="4019550" y="3971925"/>
              <a:ext cx="428625" cy="438150"/>
            </a:xfrm>
            <a:prstGeom prst="rect">
              <a:avLst/>
            </a:prstGeom>
          </p:spPr>
        </p:pic>
        <p:sp>
          <p:nvSpPr>
            <p:cNvPr id="49" name="object 49"/>
            <p:cNvSpPr/>
            <p:nvPr/>
          </p:nvSpPr>
          <p:spPr>
            <a:xfrm>
              <a:off x="4056247" y="4015026"/>
              <a:ext cx="299085" cy="300355"/>
            </a:xfrm>
            <a:custGeom>
              <a:avLst/>
              <a:gdLst/>
              <a:ahLst/>
              <a:cxnLst/>
              <a:rect l="l" t="t" r="r" b="b"/>
              <a:pathLst>
                <a:path w="299085" h="300354">
                  <a:moveTo>
                    <a:pt x="149473" y="0"/>
                  </a:moveTo>
                  <a:lnTo>
                    <a:pt x="102233" y="7650"/>
                  </a:lnTo>
                  <a:lnTo>
                    <a:pt x="61201" y="28952"/>
                  </a:lnTo>
                  <a:lnTo>
                    <a:pt x="28843" y="61433"/>
                  </a:lnTo>
                  <a:lnTo>
                    <a:pt x="7621" y="102620"/>
                  </a:lnTo>
                  <a:lnTo>
                    <a:pt x="0" y="150040"/>
                  </a:lnTo>
                  <a:lnTo>
                    <a:pt x="7621" y="197468"/>
                  </a:lnTo>
                  <a:lnTo>
                    <a:pt x="28843" y="238660"/>
                  </a:lnTo>
                  <a:lnTo>
                    <a:pt x="61201" y="271143"/>
                  </a:lnTo>
                  <a:lnTo>
                    <a:pt x="102233" y="292446"/>
                  </a:lnTo>
                  <a:lnTo>
                    <a:pt x="149473" y="300096"/>
                  </a:lnTo>
                  <a:lnTo>
                    <a:pt x="196776" y="292446"/>
                  </a:lnTo>
                  <a:lnTo>
                    <a:pt x="237822" y="271143"/>
                  </a:lnTo>
                  <a:lnTo>
                    <a:pt x="270168" y="238660"/>
                  </a:lnTo>
                  <a:lnTo>
                    <a:pt x="291368" y="197468"/>
                  </a:lnTo>
                  <a:lnTo>
                    <a:pt x="298978" y="150040"/>
                  </a:lnTo>
                  <a:lnTo>
                    <a:pt x="291368" y="102620"/>
                  </a:lnTo>
                  <a:lnTo>
                    <a:pt x="270168" y="61433"/>
                  </a:lnTo>
                  <a:lnTo>
                    <a:pt x="237822" y="28952"/>
                  </a:lnTo>
                  <a:lnTo>
                    <a:pt x="196776" y="7650"/>
                  </a:lnTo>
                  <a:lnTo>
                    <a:pt x="149473" y="0"/>
                  </a:lnTo>
                  <a:close/>
                </a:path>
              </a:pathLst>
            </a:custGeom>
            <a:solidFill>
              <a:srgbClr val="5F4778"/>
            </a:solidFill>
          </p:spPr>
          <p:txBody>
            <a:bodyPr wrap="square" lIns="0" tIns="0" rIns="0" bIns="0" rtlCol="0"/>
            <a:lstStyle/>
            <a:p>
              <a:endParaRPr sz="2400"/>
            </a:p>
          </p:txBody>
        </p:sp>
        <p:pic>
          <p:nvPicPr>
            <p:cNvPr id="50" name="object 50"/>
            <p:cNvPicPr/>
            <p:nvPr/>
          </p:nvPicPr>
          <p:blipFill>
            <a:blip r:embed="rId19" cstate="print"/>
            <a:stretch>
              <a:fillRect/>
            </a:stretch>
          </p:blipFill>
          <p:spPr>
            <a:xfrm>
              <a:off x="4972050" y="3971925"/>
              <a:ext cx="428625" cy="438150"/>
            </a:xfrm>
            <a:prstGeom prst="rect">
              <a:avLst/>
            </a:prstGeom>
          </p:spPr>
        </p:pic>
        <p:sp>
          <p:nvSpPr>
            <p:cNvPr id="51" name="object 51"/>
            <p:cNvSpPr/>
            <p:nvPr/>
          </p:nvSpPr>
          <p:spPr>
            <a:xfrm>
              <a:off x="5011673" y="4015026"/>
              <a:ext cx="299085" cy="300355"/>
            </a:xfrm>
            <a:custGeom>
              <a:avLst/>
              <a:gdLst/>
              <a:ahLst/>
              <a:cxnLst/>
              <a:rect l="l" t="t" r="r" b="b"/>
              <a:pathLst>
                <a:path w="299085" h="300354">
                  <a:moveTo>
                    <a:pt x="149473" y="0"/>
                  </a:moveTo>
                  <a:lnTo>
                    <a:pt x="102233" y="7650"/>
                  </a:lnTo>
                  <a:lnTo>
                    <a:pt x="61201" y="28952"/>
                  </a:lnTo>
                  <a:lnTo>
                    <a:pt x="28843" y="61433"/>
                  </a:lnTo>
                  <a:lnTo>
                    <a:pt x="7621" y="102620"/>
                  </a:lnTo>
                  <a:lnTo>
                    <a:pt x="0" y="150040"/>
                  </a:lnTo>
                  <a:lnTo>
                    <a:pt x="7621" y="197468"/>
                  </a:lnTo>
                  <a:lnTo>
                    <a:pt x="28843" y="238660"/>
                  </a:lnTo>
                  <a:lnTo>
                    <a:pt x="61201" y="271143"/>
                  </a:lnTo>
                  <a:lnTo>
                    <a:pt x="102233" y="292446"/>
                  </a:lnTo>
                  <a:lnTo>
                    <a:pt x="149473" y="300096"/>
                  </a:lnTo>
                  <a:lnTo>
                    <a:pt x="196726" y="292446"/>
                  </a:lnTo>
                  <a:lnTo>
                    <a:pt x="237759" y="271143"/>
                  </a:lnTo>
                  <a:lnTo>
                    <a:pt x="270113" y="238660"/>
                  </a:lnTo>
                  <a:lnTo>
                    <a:pt x="291329" y="197468"/>
                  </a:lnTo>
                  <a:lnTo>
                    <a:pt x="298947" y="150040"/>
                  </a:lnTo>
                  <a:lnTo>
                    <a:pt x="291329" y="102620"/>
                  </a:lnTo>
                  <a:lnTo>
                    <a:pt x="270113" y="61433"/>
                  </a:lnTo>
                  <a:lnTo>
                    <a:pt x="237759" y="28952"/>
                  </a:lnTo>
                  <a:lnTo>
                    <a:pt x="196726" y="7650"/>
                  </a:lnTo>
                  <a:lnTo>
                    <a:pt x="149473" y="0"/>
                  </a:lnTo>
                  <a:close/>
                </a:path>
              </a:pathLst>
            </a:custGeom>
            <a:solidFill>
              <a:srgbClr val="1B577B"/>
            </a:solidFill>
          </p:spPr>
          <p:txBody>
            <a:bodyPr wrap="square" lIns="0" tIns="0" rIns="0" bIns="0" rtlCol="0"/>
            <a:lstStyle/>
            <a:p>
              <a:endParaRPr sz="2400"/>
            </a:p>
          </p:txBody>
        </p:sp>
      </p:grpSp>
      <p:sp>
        <p:nvSpPr>
          <p:cNvPr id="52" name="object 52"/>
          <p:cNvSpPr txBox="1"/>
          <p:nvPr/>
        </p:nvSpPr>
        <p:spPr>
          <a:xfrm>
            <a:off x="7302845" y="4995331"/>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sp>
        <p:nvSpPr>
          <p:cNvPr id="53" name="object 53"/>
          <p:cNvSpPr txBox="1"/>
          <p:nvPr/>
        </p:nvSpPr>
        <p:spPr>
          <a:xfrm>
            <a:off x="6993472" y="5703564"/>
            <a:ext cx="543560" cy="201764"/>
          </a:xfrm>
          <a:prstGeom prst="rect">
            <a:avLst/>
          </a:prstGeom>
        </p:spPr>
        <p:txBody>
          <a:bodyPr vert="horz" wrap="square" lIns="0" tIns="16933" rIns="0" bIns="0" rtlCol="0">
            <a:spAutoFit/>
          </a:bodyPr>
          <a:lstStyle/>
          <a:p>
            <a:pPr marL="16933">
              <a:spcBef>
                <a:spcPts val="133"/>
              </a:spcBef>
            </a:pPr>
            <a:r>
              <a:rPr sz="1200" spc="27" dirty="0">
                <a:latin typeface="Calibri"/>
                <a:cs typeface="Calibri"/>
              </a:rPr>
              <a:t>Feature</a:t>
            </a:r>
            <a:endParaRPr sz="1200">
              <a:latin typeface="Calibri"/>
              <a:cs typeface="Calibri"/>
            </a:endParaRPr>
          </a:p>
        </p:txBody>
      </p:sp>
      <p:grpSp>
        <p:nvGrpSpPr>
          <p:cNvPr id="54" name="object 54"/>
          <p:cNvGrpSpPr/>
          <p:nvPr/>
        </p:nvGrpSpPr>
        <p:grpSpPr>
          <a:xfrm>
            <a:off x="8496320" y="4216401"/>
            <a:ext cx="3124200" cy="596900"/>
            <a:chOff x="6372240" y="3162300"/>
            <a:chExt cx="2343150" cy="447675"/>
          </a:xfrm>
        </p:grpSpPr>
        <p:pic>
          <p:nvPicPr>
            <p:cNvPr id="55" name="object 55"/>
            <p:cNvPicPr/>
            <p:nvPr/>
          </p:nvPicPr>
          <p:blipFill>
            <a:blip r:embed="rId20" cstate="print"/>
            <a:stretch>
              <a:fillRect/>
            </a:stretch>
          </p:blipFill>
          <p:spPr>
            <a:xfrm>
              <a:off x="6543690" y="3324225"/>
              <a:ext cx="1990725" cy="114300"/>
            </a:xfrm>
            <a:prstGeom prst="rect">
              <a:avLst/>
            </a:prstGeom>
          </p:spPr>
        </p:pic>
        <p:sp>
          <p:nvSpPr>
            <p:cNvPr id="56" name="object 56"/>
            <p:cNvSpPr/>
            <p:nvPr/>
          </p:nvSpPr>
          <p:spPr>
            <a:xfrm>
              <a:off x="6561215" y="3356097"/>
              <a:ext cx="1903095" cy="0"/>
            </a:xfrm>
            <a:custGeom>
              <a:avLst/>
              <a:gdLst/>
              <a:ahLst/>
              <a:cxnLst/>
              <a:rect l="l" t="t" r="r" b="b"/>
              <a:pathLst>
                <a:path w="1903095">
                  <a:moveTo>
                    <a:pt x="0" y="0"/>
                  </a:moveTo>
                  <a:lnTo>
                    <a:pt x="1903079" y="0"/>
                  </a:lnTo>
                </a:path>
              </a:pathLst>
            </a:custGeom>
            <a:ln w="28574">
              <a:solidFill>
                <a:srgbClr val="5F4778"/>
              </a:solidFill>
            </a:ln>
          </p:spPr>
          <p:txBody>
            <a:bodyPr wrap="square" lIns="0" tIns="0" rIns="0" bIns="0" rtlCol="0"/>
            <a:lstStyle/>
            <a:p>
              <a:endParaRPr sz="2400"/>
            </a:p>
          </p:txBody>
        </p:sp>
        <p:pic>
          <p:nvPicPr>
            <p:cNvPr id="57" name="object 57"/>
            <p:cNvPicPr/>
            <p:nvPr/>
          </p:nvPicPr>
          <p:blipFill>
            <a:blip r:embed="rId21" cstate="print"/>
            <a:stretch>
              <a:fillRect/>
            </a:stretch>
          </p:blipFill>
          <p:spPr>
            <a:xfrm>
              <a:off x="6372240" y="3162300"/>
              <a:ext cx="428624" cy="438150"/>
            </a:xfrm>
            <a:prstGeom prst="rect">
              <a:avLst/>
            </a:prstGeom>
          </p:spPr>
        </p:pic>
        <p:sp>
          <p:nvSpPr>
            <p:cNvPr id="58" name="object 58"/>
            <p:cNvSpPr/>
            <p:nvPr/>
          </p:nvSpPr>
          <p:spPr>
            <a:xfrm>
              <a:off x="6411711" y="3206115"/>
              <a:ext cx="299085" cy="300355"/>
            </a:xfrm>
            <a:custGeom>
              <a:avLst/>
              <a:gdLst/>
              <a:ahLst/>
              <a:cxnLst/>
              <a:rect l="l" t="t" r="r" b="b"/>
              <a:pathLst>
                <a:path w="299084" h="300354">
                  <a:moveTo>
                    <a:pt x="149504" y="0"/>
                  </a:moveTo>
                  <a:lnTo>
                    <a:pt x="102248" y="7649"/>
                  </a:lnTo>
                  <a:lnTo>
                    <a:pt x="61208" y="28948"/>
                  </a:lnTo>
                  <a:lnTo>
                    <a:pt x="28845" y="61421"/>
                  </a:lnTo>
                  <a:lnTo>
                    <a:pt x="7621" y="102591"/>
                  </a:lnTo>
                  <a:lnTo>
                    <a:pt x="0" y="149982"/>
                  </a:lnTo>
                  <a:lnTo>
                    <a:pt x="7621" y="197443"/>
                  </a:lnTo>
                  <a:lnTo>
                    <a:pt x="28845" y="238652"/>
                  </a:lnTo>
                  <a:lnTo>
                    <a:pt x="61208" y="271143"/>
                  </a:lnTo>
                  <a:lnTo>
                    <a:pt x="102248" y="292447"/>
                  </a:lnTo>
                  <a:lnTo>
                    <a:pt x="149504" y="300096"/>
                  </a:lnTo>
                  <a:lnTo>
                    <a:pt x="196744" y="292447"/>
                  </a:lnTo>
                  <a:lnTo>
                    <a:pt x="237776" y="271143"/>
                  </a:lnTo>
                  <a:lnTo>
                    <a:pt x="270134" y="238652"/>
                  </a:lnTo>
                  <a:lnTo>
                    <a:pt x="291356" y="197443"/>
                  </a:lnTo>
                  <a:lnTo>
                    <a:pt x="298978" y="149982"/>
                  </a:lnTo>
                  <a:lnTo>
                    <a:pt x="291356" y="102591"/>
                  </a:lnTo>
                  <a:lnTo>
                    <a:pt x="270134" y="61421"/>
                  </a:lnTo>
                  <a:lnTo>
                    <a:pt x="237776" y="28948"/>
                  </a:lnTo>
                  <a:lnTo>
                    <a:pt x="196744" y="7649"/>
                  </a:lnTo>
                  <a:lnTo>
                    <a:pt x="149504" y="0"/>
                  </a:lnTo>
                  <a:close/>
                </a:path>
              </a:pathLst>
            </a:custGeom>
            <a:solidFill>
              <a:srgbClr val="00AFF0"/>
            </a:solidFill>
          </p:spPr>
          <p:txBody>
            <a:bodyPr wrap="square" lIns="0" tIns="0" rIns="0" bIns="0" rtlCol="0"/>
            <a:lstStyle/>
            <a:p>
              <a:endParaRPr sz="2400"/>
            </a:p>
          </p:txBody>
        </p:sp>
        <p:pic>
          <p:nvPicPr>
            <p:cNvPr id="59" name="object 59"/>
            <p:cNvPicPr/>
            <p:nvPr/>
          </p:nvPicPr>
          <p:blipFill>
            <a:blip r:embed="rId22" cstate="print"/>
            <a:stretch>
              <a:fillRect/>
            </a:stretch>
          </p:blipFill>
          <p:spPr>
            <a:xfrm>
              <a:off x="7353299" y="3171825"/>
              <a:ext cx="428625" cy="428625"/>
            </a:xfrm>
            <a:prstGeom prst="rect">
              <a:avLst/>
            </a:prstGeom>
          </p:spPr>
        </p:pic>
        <p:sp>
          <p:nvSpPr>
            <p:cNvPr id="60" name="object 60"/>
            <p:cNvSpPr/>
            <p:nvPr/>
          </p:nvSpPr>
          <p:spPr>
            <a:xfrm>
              <a:off x="7388595" y="3208532"/>
              <a:ext cx="299085" cy="300355"/>
            </a:xfrm>
            <a:custGeom>
              <a:avLst/>
              <a:gdLst/>
              <a:ahLst/>
              <a:cxnLst/>
              <a:rect l="l" t="t" r="r" b="b"/>
              <a:pathLst>
                <a:path w="299084" h="300354">
                  <a:moveTo>
                    <a:pt x="149504" y="0"/>
                  </a:moveTo>
                  <a:lnTo>
                    <a:pt x="102248" y="7637"/>
                  </a:lnTo>
                  <a:lnTo>
                    <a:pt x="61208" y="28911"/>
                  </a:lnTo>
                  <a:lnTo>
                    <a:pt x="28845" y="61364"/>
                  </a:lnTo>
                  <a:lnTo>
                    <a:pt x="7621" y="102540"/>
                  </a:lnTo>
                  <a:lnTo>
                    <a:pt x="0" y="149982"/>
                  </a:lnTo>
                  <a:lnTo>
                    <a:pt x="7621" y="197379"/>
                  </a:lnTo>
                  <a:lnTo>
                    <a:pt x="28845" y="238550"/>
                  </a:lnTo>
                  <a:lnTo>
                    <a:pt x="61208" y="271020"/>
                  </a:lnTo>
                  <a:lnTo>
                    <a:pt x="102248" y="292317"/>
                  </a:lnTo>
                  <a:lnTo>
                    <a:pt x="149504" y="299965"/>
                  </a:lnTo>
                  <a:lnTo>
                    <a:pt x="196744" y="292317"/>
                  </a:lnTo>
                  <a:lnTo>
                    <a:pt x="237776" y="271020"/>
                  </a:lnTo>
                  <a:lnTo>
                    <a:pt x="270134" y="238550"/>
                  </a:lnTo>
                  <a:lnTo>
                    <a:pt x="291356" y="197379"/>
                  </a:lnTo>
                  <a:lnTo>
                    <a:pt x="298978" y="149982"/>
                  </a:lnTo>
                  <a:lnTo>
                    <a:pt x="291356" y="102540"/>
                  </a:lnTo>
                  <a:lnTo>
                    <a:pt x="270134" y="61364"/>
                  </a:lnTo>
                  <a:lnTo>
                    <a:pt x="237776" y="28911"/>
                  </a:lnTo>
                  <a:lnTo>
                    <a:pt x="196744" y="7637"/>
                  </a:lnTo>
                  <a:lnTo>
                    <a:pt x="149504" y="0"/>
                  </a:lnTo>
                  <a:close/>
                </a:path>
              </a:pathLst>
            </a:custGeom>
            <a:solidFill>
              <a:srgbClr val="6B9E24"/>
            </a:solidFill>
          </p:spPr>
          <p:txBody>
            <a:bodyPr wrap="square" lIns="0" tIns="0" rIns="0" bIns="0" rtlCol="0"/>
            <a:lstStyle/>
            <a:p>
              <a:endParaRPr sz="2400"/>
            </a:p>
          </p:txBody>
        </p:sp>
        <p:pic>
          <p:nvPicPr>
            <p:cNvPr id="61" name="object 61"/>
            <p:cNvPicPr/>
            <p:nvPr/>
          </p:nvPicPr>
          <p:blipFill>
            <a:blip r:embed="rId23" cstate="print"/>
            <a:stretch>
              <a:fillRect/>
            </a:stretch>
          </p:blipFill>
          <p:spPr>
            <a:xfrm>
              <a:off x="8267699" y="3162300"/>
              <a:ext cx="447675" cy="447675"/>
            </a:xfrm>
            <a:prstGeom prst="rect">
              <a:avLst/>
            </a:prstGeom>
          </p:spPr>
        </p:pic>
        <p:sp>
          <p:nvSpPr>
            <p:cNvPr id="62" name="object 62"/>
            <p:cNvSpPr/>
            <p:nvPr/>
          </p:nvSpPr>
          <p:spPr>
            <a:xfrm>
              <a:off x="8314821" y="3208532"/>
              <a:ext cx="299085" cy="300355"/>
            </a:xfrm>
            <a:custGeom>
              <a:avLst/>
              <a:gdLst/>
              <a:ahLst/>
              <a:cxnLst/>
              <a:rect l="l" t="t" r="r" b="b"/>
              <a:pathLst>
                <a:path w="299084" h="300354">
                  <a:moveTo>
                    <a:pt x="149473" y="0"/>
                  </a:moveTo>
                  <a:lnTo>
                    <a:pt x="102233" y="7637"/>
                  </a:lnTo>
                  <a:lnTo>
                    <a:pt x="61201" y="28911"/>
                  </a:lnTo>
                  <a:lnTo>
                    <a:pt x="28843" y="61364"/>
                  </a:lnTo>
                  <a:lnTo>
                    <a:pt x="7621" y="102540"/>
                  </a:lnTo>
                  <a:lnTo>
                    <a:pt x="0" y="149982"/>
                  </a:lnTo>
                  <a:lnTo>
                    <a:pt x="7621" y="197379"/>
                  </a:lnTo>
                  <a:lnTo>
                    <a:pt x="28843" y="238550"/>
                  </a:lnTo>
                  <a:lnTo>
                    <a:pt x="61201" y="271020"/>
                  </a:lnTo>
                  <a:lnTo>
                    <a:pt x="102233" y="292317"/>
                  </a:lnTo>
                  <a:lnTo>
                    <a:pt x="149473" y="299965"/>
                  </a:lnTo>
                  <a:lnTo>
                    <a:pt x="196714" y="292317"/>
                  </a:lnTo>
                  <a:lnTo>
                    <a:pt x="237745" y="271020"/>
                  </a:lnTo>
                  <a:lnTo>
                    <a:pt x="270104" y="238550"/>
                  </a:lnTo>
                  <a:lnTo>
                    <a:pt x="291326" y="197379"/>
                  </a:lnTo>
                  <a:lnTo>
                    <a:pt x="298947" y="149982"/>
                  </a:lnTo>
                  <a:lnTo>
                    <a:pt x="291326" y="102540"/>
                  </a:lnTo>
                  <a:lnTo>
                    <a:pt x="270104" y="61364"/>
                  </a:lnTo>
                  <a:lnTo>
                    <a:pt x="237745" y="28911"/>
                  </a:lnTo>
                  <a:lnTo>
                    <a:pt x="196714" y="7637"/>
                  </a:lnTo>
                  <a:lnTo>
                    <a:pt x="149473" y="0"/>
                  </a:lnTo>
                  <a:close/>
                </a:path>
              </a:pathLst>
            </a:custGeom>
            <a:solidFill>
              <a:srgbClr val="F07F09"/>
            </a:solidFill>
          </p:spPr>
          <p:txBody>
            <a:bodyPr wrap="square" lIns="0" tIns="0" rIns="0" bIns="0" rtlCol="0"/>
            <a:lstStyle/>
            <a:p>
              <a:endParaRPr sz="2400"/>
            </a:p>
          </p:txBody>
        </p:sp>
        <p:sp>
          <p:nvSpPr>
            <p:cNvPr id="63" name="object 63"/>
            <p:cNvSpPr/>
            <p:nvPr/>
          </p:nvSpPr>
          <p:spPr>
            <a:xfrm>
              <a:off x="8314821" y="3208532"/>
              <a:ext cx="299085" cy="300355"/>
            </a:xfrm>
            <a:custGeom>
              <a:avLst/>
              <a:gdLst/>
              <a:ahLst/>
              <a:cxnLst/>
              <a:rect l="l" t="t" r="r" b="b"/>
              <a:pathLst>
                <a:path w="299084" h="300354">
                  <a:moveTo>
                    <a:pt x="0" y="149982"/>
                  </a:moveTo>
                  <a:lnTo>
                    <a:pt x="7621" y="102540"/>
                  </a:lnTo>
                  <a:lnTo>
                    <a:pt x="28843" y="61364"/>
                  </a:lnTo>
                  <a:lnTo>
                    <a:pt x="61201" y="28911"/>
                  </a:lnTo>
                  <a:lnTo>
                    <a:pt x="102233" y="7637"/>
                  </a:lnTo>
                  <a:lnTo>
                    <a:pt x="149473" y="0"/>
                  </a:lnTo>
                  <a:lnTo>
                    <a:pt x="196714" y="7637"/>
                  </a:lnTo>
                  <a:lnTo>
                    <a:pt x="237745" y="28911"/>
                  </a:lnTo>
                  <a:lnTo>
                    <a:pt x="270104" y="61364"/>
                  </a:lnTo>
                  <a:lnTo>
                    <a:pt x="291326" y="102540"/>
                  </a:lnTo>
                  <a:lnTo>
                    <a:pt x="298947" y="149982"/>
                  </a:lnTo>
                  <a:lnTo>
                    <a:pt x="291326" y="197379"/>
                  </a:lnTo>
                  <a:lnTo>
                    <a:pt x="270104" y="238550"/>
                  </a:lnTo>
                  <a:lnTo>
                    <a:pt x="237745" y="271020"/>
                  </a:lnTo>
                  <a:lnTo>
                    <a:pt x="196714" y="292317"/>
                  </a:lnTo>
                  <a:lnTo>
                    <a:pt x="149473" y="299965"/>
                  </a:lnTo>
                  <a:lnTo>
                    <a:pt x="102233" y="292317"/>
                  </a:lnTo>
                  <a:lnTo>
                    <a:pt x="61201" y="271020"/>
                  </a:lnTo>
                  <a:lnTo>
                    <a:pt x="28843" y="238550"/>
                  </a:lnTo>
                  <a:lnTo>
                    <a:pt x="7621" y="197379"/>
                  </a:lnTo>
                  <a:lnTo>
                    <a:pt x="0" y="149982"/>
                  </a:lnTo>
                  <a:close/>
                </a:path>
              </a:pathLst>
            </a:custGeom>
            <a:ln w="12700">
              <a:solidFill>
                <a:srgbClr val="AF5C04"/>
              </a:solidFill>
            </a:ln>
          </p:spPr>
          <p:txBody>
            <a:bodyPr wrap="square" lIns="0" tIns="0" rIns="0" bIns="0" rtlCol="0"/>
            <a:lstStyle/>
            <a:p>
              <a:endParaRPr sz="2400"/>
            </a:p>
          </p:txBody>
        </p:sp>
      </p:grpSp>
      <p:grpSp>
        <p:nvGrpSpPr>
          <p:cNvPr id="64" name="object 64"/>
          <p:cNvGrpSpPr/>
          <p:nvPr/>
        </p:nvGrpSpPr>
        <p:grpSpPr>
          <a:xfrm>
            <a:off x="9321801" y="5003800"/>
            <a:ext cx="1841500" cy="584200"/>
            <a:chOff x="6991350" y="3752850"/>
            <a:chExt cx="1381125" cy="438150"/>
          </a:xfrm>
        </p:grpSpPr>
        <p:pic>
          <p:nvPicPr>
            <p:cNvPr id="65" name="object 65"/>
            <p:cNvPicPr/>
            <p:nvPr/>
          </p:nvPicPr>
          <p:blipFill>
            <a:blip r:embed="rId24" cstate="print"/>
            <a:stretch>
              <a:fillRect/>
            </a:stretch>
          </p:blipFill>
          <p:spPr>
            <a:xfrm>
              <a:off x="7162815" y="3933825"/>
              <a:ext cx="1047750" cy="104775"/>
            </a:xfrm>
            <a:prstGeom prst="rect">
              <a:avLst/>
            </a:prstGeom>
          </p:spPr>
        </p:pic>
        <p:sp>
          <p:nvSpPr>
            <p:cNvPr id="66" name="object 66"/>
            <p:cNvSpPr/>
            <p:nvPr/>
          </p:nvSpPr>
          <p:spPr>
            <a:xfrm>
              <a:off x="7172827" y="3955660"/>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67" name="object 67"/>
            <p:cNvPicPr/>
            <p:nvPr/>
          </p:nvPicPr>
          <p:blipFill>
            <a:blip r:embed="rId25" cstate="print"/>
            <a:stretch>
              <a:fillRect/>
            </a:stretch>
          </p:blipFill>
          <p:spPr>
            <a:xfrm>
              <a:off x="6991350" y="3752850"/>
              <a:ext cx="428625" cy="438150"/>
            </a:xfrm>
            <a:prstGeom prst="rect">
              <a:avLst/>
            </a:prstGeom>
          </p:spPr>
        </p:pic>
        <p:sp>
          <p:nvSpPr>
            <p:cNvPr id="68" name="object 68"/>
            <p:cNvSpPr/>
            <p:nvPr/>
          </p:nvSpPr>
          <p:spPr>
            <a:xfrm>
              <a:off x="7029084" y="3796914"/>
              <a:ext cx="299085" cy="300355"/>
            </a:xfrm>
            <a:custGeom>
              <a:avLst/>
              <a:gdLst/>
              <a:ahLst/>
              <a:cxnLst/>
              <a:rect l="l" t="t" r="r" b="b"/>
              <a:pathLst>
                <a:path w="299084" h="300354">
                  <a:moveTo>
                    <a:pt x="149473" y="0"/>
                  </a:moveTo>
                  <a:lnTo>
                    <a:pt x="102221" y="7650"/>
                  </a:lnTo>
                  <a:lnTo>
                    <a:pt x="61188" y="28956"/>
                  </a:lnTo>
                  <a:lnTo>
                    <a:pt x="28834" y="61446"/>
                  </a:lnTo>
                  <a:lnTo>
                    <a:pt x="7618" y="102651"/>
                  </a:lnTo>
                  <a:lnTo>
                    <a:pt x="0" y="150101"/>
                  </a:lnTo>
                  <a:lnTo>
                    <a:pt x="7618" y="197528"/>
                  </a:lnTo>
                  <a:lnTo>
                    <a:pt x="28834" y="238716"/>
                  </a:lnTo>
                  <a:lnTo>
                    <a:pt x="61188" y="271196"/>
                  </a:lnTo>
                  <a:lnTo>
                    <a:pt x="102221" y="292496"/>
                  </a:lnTo>
                  <a:lnTo>
                    <a:pt x="149473" y="300145"/>
                  </a:lnTo>
                  <a:lnTo>
                    <a:pt x="196714" y="292496"/>
                  </a:lnTo>
                  <a:lnTo>
                    <a:pt x="237745" y="271196"/>
                  </a:lnTo>
                  <a:lnTo>
                    <a:pt x="270104" y="238716"/>
                  </a:lnTo>
                  <a:lnTo>
                    <a:pt x="291326" y="197528"/>
                  </a:lnTo>
                  <a:lnTo>
                    <a:pt x="298947" y="150101"/>
                  </a:lnTo>
                  <a:lnTo>
                    <a:pt x="291326" y="102651"/>
                  </a:lnTo>
                  <a:lnTo>
                    <a:pt x="270104" y="61446"/>
                  </a:lnTo>
                  <a:lnTo>
                    <a:pt x="237745" y="28956"/>
                  </a:lnTo>
                  <a:lnTo>
                    <a:pt x="196714" y="7650"/>
                  </a:lnTo>
                  <a:lnTo>
                    <a:pt x="149473" y="0"/>
                  </a:lnTo>
                  <a:close/>
                </a:path>
              </a:pathLst>
            </a:custGeom>
            <a:solidFill>
              <a:srgbClr val="5F4778"/>
            </a:solidFill>
          </p:spPr>
          <p:txBody>
            <a:bodyPr wrap="square" lIns="0" tIns="0" rIns="0" bIns="0" rtlCol="0"/>
            <a:lstStyle/>
            <a:p>
              <a:endParaRPr sz="2400"/>
            </a:p>
          </p:txBody>
        </p:sp>
        <p:pic>
          <p:nvPicPr>
            <p:cNvPr id="69" name="object 69"/>
            <p:cNvPicPr/>
            <p:nvPr/>
          </p:nvPicPr>
          <p:blipFill>
            <a:blip r:embed="rId26" cstate="print"/>
            <a:stretch>
              <a:fillRect/>
            </a:stretch>
          </p:blipFill>
          <p:spPr>
            <a:xfrm>
              <a:off x="7943850" y="3752850"/>
              <a:ext cx="428625" cy="438150"/>
            </a:xfrm>
            <a:prstGeom prst="rect">
              <a:avLst/>
            </a:prstGeom>
          </p:spPr>
        </p:pic>
        <p:sp>
          <p:nvSpPr>
            <p:cNvPr id="70" name="object 70"/>
            <p:cNvSpPr/>
            <p:nvPr/>
          </p:nvSpPr>
          <p:spPr>
            <a:xfrm>
              <a:off x="7984479" y="3796914"/>
              <a:ext cx="299085" cy="300355"/>
            </a:xfrm>
            <a:custGeom>
              <a:avLst/>
              <a:gdLst/>
              <a:ahLst/>
              <a:cxnLst/>
              <a:rect l="l" t="t" r="r" b="b"/>
              <a:pathLst>
                <a:path w="299084" h="300354">
                  <a:moveTo>
                    <a:pt x="149504" y="0"/>
                  </a:moveTo>
                  <a:lnTo>
                    <a:pt x="102202" y="7650"/>
                  </a:lnTo>
                  <a:lnTo>
                    <a:pt x="61155" y="28956"/>
                  </a:lnTo>
                  <a:lnTo>
                    <a:pt x="28810" y="61446"/>
                  </a:lnTo>
                  <a:lnTo>
                    <a:pt x="7610" y="102651"/>
                  </a:lnTo>
                  <a:lnTo>
                    <a:pt x="0" y="150101"/>
                  </a:lnTo>
                  <a:lnTo>
                    <a:pt x="7610" y="197528"/>
                  </a:lnTo>
                  <a:lnTo>
                    <a:pt x="28810" y="238716"/>
                  </a:lnTo>
                  <a:lnTo>
                    <a:pt x="61155" y="271196"/>
                  </a:lnTo>
                  <a:lnTo>
                    <a:pt x="102202" y="292496"/>
                  </a:lnTo>
                  <a:lnTo>
                    <a:pt x="149504" y="300145"/>
                  </a:lnTo>
                  <a:lnTo>
                    <a:pt x="196744" y="292496"/>
                  </a:lnTo>
                  <a:lnTo>
                    <a:pt x="237776" y="271196"/>
                  </a:lnTo>
                  <a:lnTo>
                    <a:pt x="270134" y="238716"/>
                  </a:lnTo>
                  <a:lnTo>
                    <a:pt x="291356" y="197528"/>
                  </a:lnTo>
                  <a:lnTo>
                    <a:pt x="298978" y="150101"/>
                  </a:lnTo>
                  <a:lnTo>
                    <a:pt x="291356" y="102651"/>
                  </a:lnTo>
                  <a:lnTo>
                    <a:pt x="270134" y="61446"/>
                  </a:lnTo>
                  <a:lnTo>
                    <a:pt x="237776" y="28956"/>
                  </a:lnTo>
                  <a:lnTo>
                    <a:pt x="196744" y="7650"/>
                  </a:lnTo>
                  <a:lnTo>
                    <a:pt x="149504" y="0"/>
                  </a:lnTo>
                  <a:close/>
                </a:path>
              </a:pathLst>
            </a:custGeom>
            <a:solidFill>
              <a:srgbClr val="1B577B"/>
            </a:solidFill>
          </p:spPr>
          <p:txBody>
            <a:bodyPr wrap="square" lIns="0" tIns="0" rIns="0" bIns="0" rtlCol="0"/>
            <a:lstStyle/>
            <a:p>
              <a:endParaRPr sz="2400"/>
            </a:p>
          </p:txBody>
        </p:sp>
      </p:grpSp>
      <p:sp>
        <p:nvSpPr>
          <p:cNvPr id="71" name="object 71"/>
          <p:cNvSpPr txBox="1"/>
          <p:nvPr/>
        </p:nvSpPr>
        <p:spPr>
          <a:xfrm>
            <a:off x="11075763" y="5412320"/>
            <a:ext cx="4428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H</a:t>
            </a:r>
            <a:r>
              <a:rPr sz="1200" spc="60" dirty="0">
                <a:latin typeface="Calibri"/>
                <a:cs typeface="Calibri"/>
              </a:rPr>
              <a:t>o</a:t>
            </a:r>
            <a:r>
              <a:rPr sz="1200" dirty="0">
                <a:latin typeface="Calibri"/>
                <a:cs typeface="Calibri"/>
              </a:rPr>
              <a:t>t</a:t>
            </a:r>
            <a:r>
              <a:rPr sz="1200" spc="27" dirty="0">
                <a:latin typeface="Calibri"/>
                <a:cs typeface="Calibri"/>
              </a:rPr>
              <a:t>f</a:t>
            </a:r>
            <a:r>
              <a:rPr sz="1200" spc="120" dirty="0">
                <a:latin typeface="Calibri"/>
                <a:cs typeface="Calibri"/>
              </a:rPr>
              <a:t>i</a:t>
            </a:r>
            <a:r>
              <a:rPr sz="1200" dirty="0">
                <a:latin typeface="Calibri"/>
                <a:cs typeface="Calibri"/>
              </a:rPr>
              <a:t>x</a:t>
            </a:r>
            <a:endParaRPr sz="1200">
              <a:latin typeface="Calibri"/>
              <a:cs typeface="Calibri"/>
            </a:endParaRPr>
          </a:p>
        </p:txBody>
      </p:sp>
      <p:grpSp>
        <p:nvGrpSpPr>
          <p:cNvPr id="72" name="object 72"/>
          <p:cNvGrpSpPr/>
          <p:nvPr/>
        </p:nvGrpSpPr>
        <p:grpSpPr>
          <a:xfrm>
            <a:off x="9334521" y="5740400"/>
            <a:ext cx="1841500" cy="584200"/>
            <a:chOff x="7000890" y="4305300"/>
            <a:chExt cx="1381125" cy="438150"/>
          </a:xfrm>
        </p:grpSpPr>
        <p:pic>
          <p:nvPicPr>
            <p:cNvPr id="73" name="object 73"/>
            <p:cNvPicPr/>
            <p:nvPr/>
          </p:nvPicPr>
          <p:blipFill>
            <a:blip r:embed="rId27" cstate="print"/>
            <a:stretch>
              <a:fillRect/>
            </a:stretch>
          </p:blipFill>
          <p:spPr>
            <a:xfrm>
              <a:off x="7172325" y="4486275"/>
              <a:ext cx="1038225" cy="104775"/>
            </a:xfrm>
            <a:prstGeom prst="rect">
              <a:avLst/>
            </a:prstGeom>
          </p:spPr>
        </p:pic>
        <p:sp>
          <p:nvSpPr>
            <p:cNvPr id="74" name="object 74"/>
            <p:cNvSpPr/>
            <p:nvPr/>
          </p:nvSpPr>
          <p:spPr>
            <a:xfrm>
              <a:off x="7179807" y="4508443"/>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75" name="object 75"/>
            <p:cNvPicPr/>
            <p:nvPr/>
          </p:nvPicPr>
          <p:blipFill>
            <a:blip r:embed="rId28" cstate="print"/>
            <a:stretch>
              <a:fillRect/>
            </a:stretch>
          </p:blipFill>
          <p:spPr>
            <a:xfrm>
              <a:off x="7000890" y="4305300"/>
              <a:ext cx="428625" cy="438150"/>
            </a:xfrm>
            <a:prstGeom prst="rect">
              <a:avLst/>
            </a:prstGeom>
          </p:spPr>
        </p:pic>
        <p:sp>
          <p:nvSpPr>
            <p:cNvPr id="76" name="object 76"/>
            <p:cNvSpPr/>
            <p:nvPr/>
          </p:nvSpPr>
          <p:spPr>
            <a:xfrm>
              <a:off x="7036186" y="4349770"/>
              <a:ext cx="299085" cy="300355"/>
            </a:xfrm>
            <a:custGeom>
              <a:avLst/>
              <a:gdLst/>
              <a:ahLst/>
              <a:cxnLst/>
              <a:rect l="l" t="t" r="r" b="b"/>
              <a:pathLst>
                <a:path w="299084" h="300354">
                  <a:moveTo>
                    <a:pt x="149473" y="0"/>
                  </a:moveTo>
                  <a:lnTo>
                    <a:pt x="102233" y="7649"/>
                  </a:lnTo>
                  <a:lnTo>
                    <a:pt x="61201" y="28948"/>
                  </a:lnTo>
                  <a:lnTo>
                    <a:pt x="28843" y="61428"/>
                  </a:lnTo>
                  <a:lnTo>
                    <a:pt x="7621" y="102616"/>
                  </a:lnTo>
                  <a:lnTo>
                    <a:pt x="0" y="150040"/>
                  </a:lnTo>
                  <a:lnTo>
                    <a:pt x="7621" y="197467"/>
                  </a:lnTo>
                  <a:lnTo>
                    <a:pt x="28843" y="238655"/>
                  </a:lnTo>
                  <a:lnTo>
                    <a:pt x="61201" y="271135"/>
                  </a:lnTo>
                  <a:lnTo>
                    <a:pt x="102233" y="292435"/>
                  </a:lnTo>
                  <a:lnTo>
                    <a:pt x="149473" y="300084"/>
                  </a:lnTo>
                  <a:lnTo>
                    <a:pt x="196714" y="292435"/>
                  </a:lnTo>
                  <a:lnTo>
                    <a:pt x="237745" y="271135"/>
                  </a:lnTo>
                  <a:lnTo>
                    <a:pt x="270104" y="238655"/>
                  </a:lnTo>
                  <a:lnTo>
                    <a:pt x="291326" y="197467"/>
                  </a:lnTo>
                  <a:lnTo>
                    <a:pt x="298947" y="150040"/>
                  </a:lnTo>
                  <a:lnTo>
                    <a:pt x="291326" y="102616"/>
                  </a:lnTo>
                  <a:lnTo>
                    <a:pt x="270104" y="61428"/>
                  </a:lnTo>
                  <a:lnTo>
                    <a:pt x="237745" y="28948"/>
                  </a:lnTo>
                  <a:lnTo>
                    <a:pt x="196714" y="7649"/>
                  </a:lnTo>
                  <a:lnTo>
                    <a:pt x="149473" y="0"/>
                  </a:lnTo>
                  <a:close/>
                </a:path>
              </a:pathLst>
            </a:custGeom>
            <a:solidFill>
              <a:srgbClr val="313131"/>
            </a:solidFill>
          </p:spPr>
          <p:txBody>
            <a:bodyPr wrap="square" lIns="0" tIns="0" rIns="0" bIns="0" rtlCol="0"/>
            <a:lstStyle/>
            <a:p>
              <a:endParaRPr sz="2400"/>
            </a:p>
          </p:txBody>
        </p:sp>
        <p:pic>
          <p:nvPicPr>
            <p:cNvPr id="77" name="object 77"/>
            <p:cNvPicPr/>
            <p:nvPr/>
          </p:nvPicPr>
          <p:blipFill>
            <a:blip r:embed="rId29" cstate="print"/>
            <a:stretch>
              <a:fillRect/>
            </a:stretch>
          </p:blipFill>
          <p:spPr>
            <a:xfrm>
              <a:off x="7953390" y="4305300"/>
              <a:ext cx="428625" cy="438150"/>
            </a:xfrm>
            <a:prstGeom prst="rect">
              <a:avLst/>
            </a:prstGeom>
          </p:spPr>
        </p:pic>
        <p:sp>
          <p:nvSpPr>
            <p:cNvPr id="78" name="object 78"/>
            <p:cNvSpPr/>
            <p:nvPr/>
          </p:nvSpPr>
          <p:spPr>
            <a:xfrm>
              <a:off x="7991490" y="4349770"/>
              <a:ext cx="299085" cy="300355"/>
            </a:xfrm>
            <a:custGeom>
              <a:avLst/>
              <a:gdLst/>
              <a:ahLst/>
              <a:cxnLst/>
              <a:rect l="l" t="t" r="r" b="b"/>
              <a:pathLst>
                <a:path w="299084" h="300354">
                  <a:moveTo>
                    <a:pt x="149473" y="0"/>
                  </a:moveTo>
                  <a:lnTo>
                    <a:pt x="102221" y="7649"/>
                  </a:lnTo>
                  <a:lnTo>
                    <a:pt x="61188" y="28948"/>
                  </a:lnTo>
                  <a:lnTo>
                    <a:pt x="28834" y="61428"/>
                  </a:lnTo>
                  <a:lnTo>
                    <a:pt x="7618" y="102616"/>
                  </a:lnTo>
                  <a:lnTo>
                    <a:pt x="0" y="150040"/>
                  </a:lnTo>
                  <a:lnTo>
                    <a:pt x="7618" y="197467"/>
                  </a:lnTo>
                  <a:lnTo>
                    <a:pt x="28834" y="238655"/>
                  </a:lnTo>
                  <a:lnTo>
                    <a:pt x="61188" y="271135"/>
                  </a:lnTo>
                  <a:lnTo>
                    <a:pt x="102221" y="292435"/>
                  </a:lnTo>
                  <a:lnTo>
                    <a:pt x="149473" y="300084"/>
                  </a:lnTo>
                  <a:lnTo>
                    <a:pt x="196714" y="292435"/>
                  </a:lnTo>
                  <a:lnTo>
                    <a:pt x="237745" y="271135"/>
                  </a:lnTo>
                  <a:lnTo>
                    <a:pt x="270104" y="238655"/>
                  </a:lnTo>
                  <a:lnTo>
                    <a:pt x="291326" y="197467"/>
                  </a:lnTo>
                  <a:lnTo>
                    <a:pt x="298947" y="150040"/>
                  </a:lnTo>
                  <a:lnTo>
                    <a:pt x="291326" y="102616"/>
                  </a:lnTo>
                  <a:lnTo>
                    <a:pt x="270104" y="61428"/>
                  </a:lnTo>
                  <a:lnTo>
                    <a:pt x="237745" y="28948"/>
                  </a:lnTo>
                  <a:lnTo>
                    <a:pt x="196714" y="7649"/>
                  </a:lnTo>
                  <a:lnTo>
                    <a:pt x="149473" y="0"/>
                  </a:lnTo>
                  <a:close/>
                </a:path>
              </a:pathLst>
            </a:custGeom>
            <a:solidFill>
              <a:srgbClr val="00AF50"/>
            </a:solidFill>
          </p:spPr>
          <p:txBody>
            <a:bodyPr wrap="square" lIns="0" tIns="0" rIns="0" bIns="0" rtlCol="0"/>
            <a:lstStyle/>
            <a:p>
              <a:endParaRPr sz="2400"/>
            </a:p>
          </p:txBody>
        </p:sp>
      </p:grpSp>
      <p:sp>
        <p:nvSpPr>
          <p:cNvPr id="79" name="object 79"/>
          <p:cNvSpPr txBox="1"/>
          <p:nvPr/>
        </p:nvSpPr>
        <p:spPr>
          <a:xfrm>
            <a:off x="11037663" y="6150186"/>
            <a:ext cx="553720" cy="20176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Release</a:t>
            </a:r>
            <a:endParaRPr sz="1200">
              <a:latin typeface="Calibri"/>
              <a:cs typeface="Calibri"/>
            </a:endParaRPr>
          </a:p>
        </p:txBody>
      </p:sp>
      <p:sp>
        <p:nvSpPr>
          <p:cNvPr id="80" name="object 80"/>
          <p:cNvSpPr txBox="1"/>
          <p:nvPr/>
        </p:nvSpPr>
        <p:spPr>
          <a:xfrm>
            <a:off x="11468622" y="4651670"/>
            <a:ext cx="519853" cy="201764"/>
          </a:xfrm>
          <a:prstGeom prst="rect">
            <a:avLst/>
          </a:prstGeom>
        </p:spPr>
        <p:txBody>
          <a:bodyPr vert="horz" wrap="square" lIns="0" tIns="16933" rIns="0" bIns="0" rtlCol="0">
            <a:spAutoFit/>
          </a:bodyPr>
          <a:lstStyle/>
          <a:p>
            <a:pPr marL="16933">
              <a:spcBef>
                <a:spcPts val="133"/>
              </a:spcBef>
            </a:pPr>
            <a:r>
              <a:rPr sz="1200" spc="-27" dirty="0">
                <a:latin typeface="Calibri"/>
                <a:cs typeface="Calibri"/>
              </a:rPr>
              <a:t>M</a:t>
            </a:r>
            <a:r>
              <a:rPr sz="1200" spc="120" dirty="0">
                <a:latin typeface="Calibri"/>
                <a:cs typeface="Calibri"/>
              </a:rPr>
              <a:t>a</a:t>
            </a:r>
            <a:r>
              <a:rPr sz="1200" spc="127" dirty="0">
                <a:latin typeface="Calibri"/>
                <a:cs typeface="Calibri"/>
              </a:rPr>
              <a:t>s</a:t>
            </a:r>
            <a:r>
              <a:rPr sz="1200" dirty="0">
                <a:latin typeface="Calibri"/>
                <a:cs typeface="Calibri"/>
              </a:rPr>
              <a:t>t</a:t>
            </a:r>
            <a:r>
              <a:rPr sz="1200" spc="93" dirty="0">
                <a:latin typeface="Calibri"/>
                <a:cs typeface="Calibri"/>
              </a:rPr>
              <a:t>e</a:t>
            </a:r>
            <a:r>
              <a:rPr sz="1200" dirty="0">
                <a:latin typeface="Calibri"/>
                <a:cs typeface="Calibri"/>
              </a:rPr>
              <a:t>r</a:t>
            </a:r>
            <a:endParaRPr sz="1200">
              <a:latin typeface="Calibri"/>
              <a:cs typeface="Calibri"/>
            </a:endParaRPr>
          </a:p>
        </p:txBody>
      </p:sp>
      <p:pic>
        <p:nvPicPr>
          <p:cNvPr id="81" name="object 81" hidden="1"/>
          <p:cNvPicPr/>
          <p:nvPr/>
        </p:nvPicPr>
        <p:blipFill>
          <a:blip r:embed="rId30" cstate="print"/>
          <a:stretch>
            <a:fillRect/>
          </a:stretch>
        </p:blipFill>
        <p:spPr>
          <a:xfrm>
            <a:off x="1" y="2033"/>
            <a:ext cx="12138151" cy="685596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939801"/>
            <a:ext cx="11849100" cy="5937673"/>
            <a:chOff x="0" y="704850"/>
            <a:chExt cx="8886825"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0" y="1162050"/>
              <a:ext cx="2876550" cy="1257300"/>
            </a:xfrm>
            <a:prstGeom prst="rect">
              <a:avLst/>
            </a:prstGeom>
          </p:spPr>
        </p:pic>
        <p:pic>
          <p:nvPicPr>
            <p:cNvPr id="6" name="object 6"/>
            <p:cNvPicPr/>
            <p:nvPr/>
          </p:nvPicPr>
          <p:blipFill>
            <a:blip r:embed="rId4" cstate="print"/>
            <a:stretch>
              <a:fillRect/>
            </a:stretch>
          </p:blipFill>
          <p:spPr>
            <a:xfrm>
              <a:off x="0" y="1200150"/>
              <a:ext cx="2790825" cy="1133475"/>
            </a:xfrm>
            <a:prstGeom prst="rect">
              <a:avLst/>
            </a:prstGeom>
          </p:spPr>
        </p:pic>
        <p:sp>
          <p:nvSpPr>
            <p:cNvPr id="7" name="object 7"/>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8" name="object 8"/>
            <p:cNvPicPr/>
            <p:nvPr/>
          </p:nvPicPr>
          <p:blipFill>
            <a:blip r:embed="rId5" cstate="print"/>
            <a:stretch>
              <a:fillRect/>
            </a:stretch>
          </p:blipFill>
          <p:spPr>
            <a:xfrm>
              <a:off x="3171825" y="800100"/>
              <a:ext cx="5714984" cy="2286000"/>
            </a:xfrm>
            <a:prstGeom prst="rect">
              <a:avLst/>
            </a:prstGeom>
          </p:spPr>
        </p:pic>
        <p:sp>
          <p:nvSpPr>
            <p:cNvPr id="9" name="object 9"/>
            <p:cNvSpPr/>
            <p:nvPr/>
          </p:nvSpPr>
          <p:spPr>
            <a:xfrm>
              <a:off x="3188847" y="815218"/>
              <a:ext cx="5620385" cy="2192655"/>
            </a:xfrm>
            <a:custGeom>
              <a:avLst/>
              <a:gdLst/>
              <a:ahLst/>
              <a:cxnLst/>
              <a:rect l="l" t="t" r="r" b="b"/>
              <a:pathLst>
                <a:path w="5620384" h="2192655">
                  <a:moveTo>
                    <a:pt x="5254508" y="0"/>
                  </a:moveTo>
                  <a:lnTo>
                    <a:pt x="365363" y="0"/>
                  </a:lnTo>
                  <a:lnTo>
                    <a:pt x="315787" y="3334"/>
                  </a:lnTo>
                  <a:lnTo>
                    <a:pt x="268238" y="13049"/>
                  </a:lnTo>
                  <a:lnTo>
                    <a:pt x="223150" y="28708"/>
                  </a:lnTo>
                  <a:lnTo>
                    <a:pt x="180960" y="49877"/>
                  </a:lnTo>
                  <a:lnTo>
                    <a:pt x="142103" y="76121"/>
                  </a:lnTo>
                  <a:lnTo>
                    <a:pt x="107015" y="107003"/>
                  </a:lnTo>
                  <a:lnTo>
                    <a:pt x="76130" y="142090"/>
                  </a:lnTo>
                  <a:lnTo>
                    <a:pt x="49884" y="180947"/>
                  </a:lnTo>
                  <a:lnTo>
                    <a:pt x="28713" y="223137"/>
                  </a:lnTo>
                  <a:lnTo>
                    <a:pt x="13051" y="268227"/>
                  </a:lnTo>
                  <a:lnTo>
                    <a:pt x="3335" y="315781"/>
                  </a:lnTo>
                  <a:lnTo>
                    <a:pt x="0" y="365363"/>
                  </a:lnTo>
                  <a:lnTo>
                    <a:pt x="0" y="1826766"/>
                  </a:lnTo>
                  <a:lnTo>
                    <a:pt x="3335" y="1876347"/>
                  </a:lnTo>
                  <a:lnTo>
                    <a:pt x="13051" y="1923901"/>
                  </a:lnTo>
                  <a:lnTo>
                    <a:pt x="28713" y="1968991"/>
                  </a:lnTo>
                  <a:lnTo>
                    <a:pt x="49884" y="2011183"/>
                  </a:lnTo>
                  <a:lnTo>
                    <a:pt x="76130" y="2050041"/>
                  </a:lnTo>
                  <a:lnTo>
                    <a:pt x="107015" y="2085131"/>
                  </a:lnTo>
                  <a:lnTo>
                    <a:pt x="142103" y="2116016"/>
                  </a:lnTo>
                  <a:lnTo>
                    <a:pt x="180960" y="2142262"/>
                  </a:lnTo>
                  <a:lnTo>
                    <a:pt x="223150" y="2163433"/>
                  </a:lnTo>
                  <a:lnTo>
                    <a:pt x="268238" y="2179094"/>
                  </a:lnTo>
                  <a:lnTo>
                    <a:pt x="315787" y="2188810"/>
                  </a:lnTo>
                  <a:lnTo>
                    <a:pt x="365363" y="2192145"/>
                  </a:lnTo>
                  <a:lnTo>
                    <a:pt x="5254508" y="2192145"/>
                  </a:lnTo>
                  <a:lnTo>
                    <a:pt x="5304084" y="2188810"/>
                  </a:lnTo>
                  <a:lnTo>
                    <a:pt x="5351633" y="2179094"/>
                  </a:lnTo>
                  <a:lnTo>
                    <a:pt x="5396721" y="2163433"/>
                  </a:lnTo>
                  <a:lnTo>
                    <a:pt x="5438910" y="2142262"/>
                  </a:lnTo>
                  <a:lnTo>
                    <a:pt x="5477767" y="2116016"/>
                  </a:lnTo>
                  <a:lnTo>
                    <a:pt x="5512856" y="2085131"/>
                  </a:lnTo>
                  <a:lnTo>
                    <a:pt x="5543741" y="2050041"/>
                  </a:lnTo>
                  <a:lnTo>
                    <a:pt x="5569987" y="2011183"/>
                  </a:lnTo>
                  <a:lnTo>
                    <a:pt x="5591158" y="1968991"/>
                  </a:lnTo>
                  <a:lnTo>
                    <a:pt x="5606820" y="1923901"/>
                  </a:lnTo>
                  <a:lnTo>
                    <a:pt x="5616536" y="1876347"/>
                  </a:lnTo>
                  <a:lnTo>
                    <a:pt x="5619871" y="1826766"/>
                  </a:lnTo>
                  <a:lnTo>
                    <a:pt x="5619871" y="365363"/>
                  </a:lnTo>
                  <a:lnTo>
                    <a:pt x="5616536" y="315781"/>
                  </a:lnTo>
                  <a:lnTo>
                    <a:pt x="5606820" y="268227"/>
                  </a:lnTo>
                  <a:lnTo>
                    <a:pt x="5591158" y="223137"/>
                  </a:lnTo>
                  <a:lnTo>
                    <a:pt x="5569987" y="180947"/>
                  </a:lnTo>
                  <a:lnTo>
                    <a:pt x="5543741" y="142090"/>
                  </a:lnTo>
                  <a:lnTo>
                    <a:pt x="5512856" y="107003"/>
                  </a:lnTo>
                  <a:lnTo>
                    <a:pt x="5477767" y="76121"/>
                  </a:lnTo>
                  <a:lnTo>
                    <a:pt x="5438910" y="49877"/>
                  </a:lnTo>
                  <a:lnTo>
                    <a:pt x="5396721" y="28708"/>
                  </a:lnTo>
                  <a:lnTo>
                    <a:pt x="5351633" y="13049"/>
                  </a:lnTo>
                  <a:lnTo>
                    <a:pt x="5304084" y="3334"/>
                  </a:lnTo>
                  <a:lnTo>
                    <a:pt x="5254508" y="0"/>
                  </a:lnTo>
                  <a:close/>
                </a:path>
              </a:pathLst>
            </a:custGeom>
            <a:solidFill>
              <a:srgbClr val="FFFFFF"/>
            </a:solidFill>
          </p:spPr>
          <p:txBody>
            <a:bodyPr wrap="square" lIns="0" tIns="0" rIns="0" bIns="0" rtlCol="0"/>
            <a:lstStyle/>
            <a:p>
              <a:endParaRPr sz="2400"/>
            </a:p>
          </p:txBody>
        </p:sp>
        <p:sp>
          <p:nvSpPr>
            <p:cNvPr id="10" name="object 10"/>
            <p:cNvSpPr/>
            <p:nvPr/>
          </p:nvSpPr>
          <p:spPr>
            <a:xfrm>
              <a:off x="3188847" y="815218"/>
              <a:ext cx="5620385" cy="2192655"/>
            </a:xfrm>
            <a:custGeom>
              <a:avLst/>
              <a:gdLst/>
              <a:ahLst/>
              <a:cxnLst/>
              <a:rect l="l" t="t" r="r" b="b"/>
              <a:pathLst>
                <a:path w="5620384" h="2192655">
                  <a:moveTo>
                    <a:pt x="0" y="365363"/>
                  </a:moveTo>
                  <a:lnTo>
                    <a:pt x="3335" y="315781"/>
                  </a:lnTo>
                  <a:lnTo>
                    <a:pt x="13051" y="268227"/>
                  </a:lnTo>
                  <a:lnTo>
                    <a:pt x="28713" y="223137"/>
                  </a:lnTo>
                  <a:lnTo>
                    <a:pt x="49884" y="180947"/>
                  </a:lnTo>
                  <a:lnTo>
                    <a:pt x="76130" y="142090"/>
                  </a:lnTo>
                  <a:lnTo>
                    <a:pt x="107015" y="107003"/>
                  </a:lnTo>
                  <a:lnTo>
                    <a:pt x="142103" y="76121"/>
                  </a:lnTo>
                  <a:lnTo>
                    <a:pt x="180960" y="49877"/>
                  </a:lnTo>
                  <a:lnTo>
                    <a:pt x="223150" y="28708"/>
                  </a:lnTo>
                  <a:lnTo>
                    <a:pt x="268238" y="13049"/>
                  </a:lnTo>
                  <a:lnTo>
                    <a:pt x="315787" y="3334"/>
                  </a:lnTo>
                  <a:lnTo>
                    <a:pt x="365363" y="0"/>
                  </a:lnTo>
                  <a:lnTo>
                    <a:pt x="5254508" y="0"/>
                  </a:lnTo>
                  <a:lnTo>
                    <a:pt x="5304084" y="3334"/>
                  </a:lnTo>
                  <a:lnTo>
                    <a:pt x="5351633" y="13049"/>
                  </a:lnTo>
                  <a:lnTo>
                    <a:pt x="5396721" y="28708"/>
                  </a:lnTo>
                  <a:lnTo>
                    <a:pt x="5438910" y="49877"/>
                  </a:lnTo>
                  <a:lnTo>
                    <a:pt x="5477767" y="76121"/>
                  </a:lnTo>
                  <a:lnTo>
                    <a:pt x="5512856" y="107003"/>
                  </a:lnTo>
                  <a:lnTo>
                    <a:pt x="5543741" y="142090"/>
                  </a:lnTo>
                  <a:lnTo>
                    <a:pt x="5569987" y="180947"/>
                  </a:lnTo>
                  <a:lnTo>
                    <a:pt x="5591158" y="223137"/>
                  </a:lnTo>
                  <a:lnTo>
                    <a:pt x="5606820" y="268227"/>
                  </a:lnTo>
                  <a:lnTo>
                    <a:pt x="5616536" y="315781"/>
                  </a:lnTo>
                  <a:lnTo>
                    <a:pt x="5619871" y="365363"/>
                  </a:lnTo>
                  <a:lnTo>
                    <a:pt x="5619871" y="1826766"/>
                  </a:lnTo>
                  <a:lnTo>
                    <a:pt x="5616536" y="1876347"/>
                  </a:lnTo>
                  <a:lnTo>
                    <a:pt x="5606820" y="1923901"/>
                  </a:lnTo>
                  <a:lnTo>
                    <a:pt x="5591158" y="1968991"/>
                  </a:lnTo>
                  <a:lnTo>
                    <a:pt x="5569987" y="2011183"/>
                  </a:lnTo>
                  <a:lnTo>
                    <a:pt x="5543741" y="2050041"/>
                  </a:lnTo>
                  <a:lnTo>
                    <a:pt x="5512856" y="2085131"/>
                  </a:lnTo>
                  <a:lnTo>
                    <a:pt x="5477767" y="2116016"/>
                  </a:lnTo>
                  <a:lnTo>
                    <a:pt x="5438910" y="2142262"/>
                  </a:lnTo>
                  <a:lnTo>
                    <a:pt x="5396721" y="2163433"/>
                  </a:lnTo>
                  <a:lnTo>
                    <a:pt x="5351633" y="2179094"/>
                  </a:lnTo>
                  <a:lnTo>
                    <a:pt x="5304084" y="2188810"/>
                  </a:lnTo>
                  <a:lnTo>
                    <a:pt x="5254508" y="2192145"/>
                  </a:lnTo>
                  <a:lnTo>
                    <a:pt x="365363" y="2192145"/>
                  </a:lnTo>
                  <a:lnTo>
                    <a:pt x="315787" y="2188810"/>
                  </a:lnTo>
                  <a:lnTo>
                    <a:pt x="268238" y="2179094"/>
                  </a:lnTo>
                  <a:lnTo>
                    <a:pt x="223150" y="2163433"/>
                  </a:lnTo>
                  <a:lnTo>
                    <a:pt x="180960" y="2142262"/>
                  </a:lnTo>
                  <a:lnTo>
                    <a:pt x="142103" y="2116016"/>
                  </a:lnTo>
                  <a:lnTo>
                    <a:pt x="107015" y="2085131"/>
                  </a:lnTo>
                  <a:lnTo>
                    <a:pt x="76130" y="2050041"/>
                  </a:lnTo>
                  <a:lnTo>
                    <a:pt x="49884" y="2011183"/>
                  </a:lnTo>
                  <a:lnTo>
                    <a:pt x="28713" y="1968991"/>
                  </a:lnTo>
                  <a:lnTo>
                    <a:pt x="13051" y="1923901"/>
                  </a:lnTo>
                  <a:lnTo>
                    <a:pt x="3335" y="1876347"/>
                  </a:lnTo>
                  <a:lnTo>
                    <a:pt x="0" y="1826766"/>
                  </a:lnTo>
                  <a:lnTo>
                    <a:pt x="0" y="365363"/>
                  </a:lnTo>
                  <a:close/>
                </a:path>
              </a:pathLst>
            </a:custGeom>
            <a:ln w="12700">
              <a:solidFill>
                <a:srgbClr val="AF5C04"/>
              </a:solidFill>
            </a:ln>
          </p:spPr>
          <p:txBody>
            <a:bodyPr wrap="square" lIns="0" tIns="0" rIns="0" bIns="0" rtlCol="0"/>
            <a:lstStyle/>
            <a:p>
              <a:endParaRPr sz="2400"/>
            </a:p>
          </p:txBody>
        </p:sp>
      </p:grpSp>
      <p:sp>
        <p:nvSpPr>
          <p:cNvPr id="11" name="object 11"/>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2" name="object 12"/>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3" name="object 13"/>
          <p:cNvGrpSpPr/>
          <p:nvPr/>
        </p:nvGrpSpPr>
        <p:grpSpPr>
          <a:xfrm>
            <a:off x="266700" y="2122944"/>
            <a:ext cx="3225800" cy="2182707"/>
            <a:chOff x="200025" y="1592208"/>
            <a:chExt cx="2419350" cy="1637030"/>
          </a:xfrm>
        </p:grpSpPr>
        <p:pic>
          <p:nvPicPr>
            <p:cNvPr id="14" name="object 14"/>
            <p:cNvPicPr/>
            <p:nvPr/>
          </p:nvPicPr>
          <p:blipFill>
            <a:blip r:embed="rId6" cstate="print"/>
            <a:stretch>
              <a:fillRect/>
            </a:stretch>
          </p:blipFill>
          <p:spPr>
            <a:xfrm>
              <a:off x="356716" y="1592208"/>
              <a:ext cx="357506" cy="357506"/>
            </a:xfrm>
            <a:prstGeom prst="rect">
              <a:avLst/>
            </a:prstGeom>
          </p:spPr>
        </p:pic>
        <p:pic>
          <p:nvPicPr>
            <p:cNvPr id="15" name="object 15"/>
            <p:cNvPicPr/>
            <p:nvPr/>
          </p:nvPicPr>
          <p:blipFill>
            <a:blip r:embed="rId7" cstate="print"/>
            <a:stretch>
              <a:fillRect/>
            </a:stretch>
          </p:blipFill>
          <p:spPr>
            <a:xfrm>
              <a:off x="200025" y="2486025"/>
              <a:ext cx="2419350" cy="742950"/>
            </a:xfrm>
            <a:prstGeom prst="rect">
              <a:avLst/>
            </a:prstGeom>
          </p:spPr>
        </p:pic>
        <p:sp>
          <p:nvSpPr>
            <p:cNvPr id="16" name="object 16"/>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8" name="object 18"/>
          <p:cNvGrpSpPr/>
          <p:nvPr/>
        </p:nvGrpSpPr>
        <p:grpSpPr>
          <a:xfrm>
            <a:off x="254001" y="3503407"/>
            <a:ext cx="3238500" cy="2212340"/>
            <a:chOff x="190500" y="2627555"/>
            <a:chExt cx="2428875" cy="1659255"/>
          </a:xfrm>
        </p:grpSpPr>
        <p:pic>
          <p:nvPicPr>
            <p:cNvPr id="19" name="object 19"/>
            <p:cNvPicPr/>
            <p:nvPr/>
          </p:nvPicPr>
          <p:blipFill>
            <a:blip r:embed="rId8" cstate="print"/>
            <a:stretch>
              <a:fillRect/>
            </a:stretch>
          </p:blipFill>
          <p:spPr>
            <a:xfrm>
              <a:off x="335304" y="2627555"/>
              <a:ext cx="404189" cy="404189"/>
            </a:xfrm>
            <a:prstGeom prst="rect">
              <a:avLst/>
            </a:prstGeom>
          </p:spPr>
        </p:pic>
        <p:pic>
          <p:nvPicPr>
            <p:cNvPr id="20" name="object 20"/>
            <p:cNvPicPr/>
            <p:nvPr/>
          </p:nvPicPr>
          <p:blipFill>
            <a:blip r:embed="rId9" cstate="print"/>
            <a:stretch>
              <a:fillRect/>
            </a:stretch>
          </p:blipFill>
          <p:spPr>
            <a:xfrm>
              <a:off x="190500" y="3543300"/>
              <a:ext cx="2428875" cy="742950"/>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48705" y="4051301"/>
            <a:ext cx="8600440" cy="2473113"/>
            <a:chOff x="336529" y="3038475"/>
            <a:chExt cx="6450330" cy="1854835"/>
          </a:xfrm>
        </p:grpSpPr>
        <p:sp>
          <p:nvSpPr>
            <p:cNvPr id="24" name="object 24"/>
            <p:cNvSpPr/>
            <p:nvPr/>
          </p:nvSpPr>
          <p:spPr>
            <a:xfrm>
              <a:off x="336529" y="3735074"/>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3"/>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3"/>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sp>
          <p:nvSpPr>
            <p:cNvPr id="27" name="object 27"/>
            <p:cNvSpPr/>
            <p:nvPr/>
          </p:nvSpPr>
          <p:spPr>
            <a:xfrm>
              <a:off x="5648949" y="3753099"/>
              <a:ext cx="76200" cy="556895"/>
            </a:xfrm>
            <a:custGeom>
              <a:avLst/>
              <a:gdLst/>
              <a:ahLst/>
              <a:cxnLst/>
              <a:rect l="l" t="t" r="r" b="b"/>
              <a:pathLst>
                <a:path w="76200" h="556895">
                  <a:moveTo>
                    <a:pt x="28590" y="480404"/>
                  </a:moveTo>
                  <a:lnTo>
                    <a:pt x="0" y="480404"/>
                  </a:lnTo>
                  <a:lnTo>
                    <a:pt x="38100" y="556604"/>
                  </a:lnTo>
                  <a:lnTo>
                    <a:pt x="69847" y="493108"/>
                  </a:lnTo>
                  <a:lnTo>
                    <a:pt x="28590" y="493108"/>
                  </a:lnTo>
                  <a:lnTo>
                    <a:pt x="28590" y="480404"/>
                  </a:lnTo>
                  <a:close/>
                </a:path>
                <a:path w="76200" h="556895">
                  <a:moveTo>
                    <a:pt x="47640" y="0"/>
                  </a:moveTo>
                  <a:lnTo>
                    <a:pt x="28590" y="0"/>
                  </a:lnTo>
                  <a:lnTo>
                    <a:pt x="28590" y="493108"/>
                  </a:lnTo>
                  <a:lnTo>
                    <a:pt x="47640" y="493108"/>
                  </a:lnTo>
                  <a:lnTo>
                    <a:pt x="47640" y="0"/>
                  </a:lnTo>
                  <a:close/>
                </a:path>
                <a:path w="76200" h="556895">
                  <a:moveTo>
                    <a:pt x="76200" y="480404"/>
                  </a:moveTo>
                  <a:lnTo>
                    <a:pt x="47640" y="480404"/>
                  </a:lnTo>
                  <a:lnTo>
                    <a:pt x="47640" y="493108"/>
                  </a:lnTo>
                  <a:lnTo>
                    <a:pt x="69847" y="493108"/>
                  </a:lnTo>
                  <a:lnTo>
                    <a:pt x="76200" y="480404"/>
                  </a:lnTo>
                  <a:close/>
                </a:path>
              </a:pathLst>
            </a:custGeom>
            <a:solidFill>
              <a:srgbClr val="F07F09"/>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4829272" y="3641726"/>
              <a:ext cx="982257" cy="771525"/>
            </a:xfrm>
            <a:prstGeom prst="rect">
              <a:avLst/>
            </a:prstGeom>
          </p:spPr>
        </p:pic>
        <p:pic>
          <p:nvPicPr>
            <p:cNvPr id="29" name="object 29"/>
            <p:cNvPicPr/>
            <p:nvPr/>
          </p:nvPicPr>
          <p:blipFill>
            <a:blip r:embed="rId11" cstate="print"/>
            <a:stretch>
              <a:fillRect/>
            </a:stretch>
          </p:blipFill>
          <p:spPr>
            <a:xfrm>
              <a:off x="5305409" y="3038475"/>
              <a:ext cx="828675" cy="828675"/>
            </a:xfrm>
            <a:prstGeom prst="rect">
              <a:avLst/>
            </a:prstGeom>
          </p:spPr>
        </p:pic>
        <p:pic>
          <p:nvPicPr>
            <p:cNvPr id="30" name="object 30"/>
            <p:cNvPicPr/>
            <p:nvPr/>
          </p:nvPicPr>
          <p:blipFill>
            <a:blip r:embed="rId12" cstate="print"/>
            <a:stretch>
              <a:fillRect/>
            </a:stretch>
          </p:blipFill>
          <p:spPr>
            <a:xfrm>
              <a:off x="5346710" y="3080564"/>
              <a:ext cx="691082" cy="691082"/>
            </a:xfrm>
            <a:prstGeom prst="rect">
              <a:avLst/>
            </a:prstGeom>
          </p:spPr>
        </p:pic>
        <p:pic>
          <p:nvPicPr>
            <p:cNvPr id="31" name="object 31"/>
            <p:cNvPicPr/>
            <p:nvPr/>
          </p:nvPicPr>
          <p:blipFill>
            <a:blip r:embed="rId13" cstate="print"/>
            <a:stretch>
              <a:fillRect/>
            </a:stretch>
          </p:blipFill>
          <p:spPr>
            <a:xfrm>
              <a:off x="4571963" y="4344443"/>
              <a:ext cx="603540" cy="548676"/>
            </a:xfrm>
            <a:prstGeom prst="rect">
              <a:avLst/>
            </a:prstGeom>
          </p:spPr>
        </p:pic>
        <p:pic>
          <p:nvPicPr>
            <p:cNvPr id="32" name="object 32"/>
            <p:cNvPicPr/>
            <p:nvPr/>
          </p:nvPicPr>
          <p:blipFill>
            <a:blip r:embed="rId13" cstate="print"/>
            <a:stretch>
              <a:fillRect/>
            </a:stretch>
          </p:blipFill>
          <p:spPr>
            <a:xfrm>
              <a:off x="5401903" y="4328288"/>
              <a:ext cx="603540" cy="548676"/>
            </a:xfrm>
            <a:prstGeom prst="rect">
              <a:avLst/>
            </a:prstGeom>
          </p:spPr>
        </p:pic>
        <p:pic>
          <p:nvPicPr>
            <p:cNvPr id="33" name="object 33"/>
            <p:cNvPicPr/>
            <p:nvPr/>
          </p:nvPicPr>
          <p:blipFill>
            <a:blip r:embed="rId14" cstate="print"/>
            <a:stretch>
              <a:fillRect/>
            </a:stretch>
          </p:blipFill>
          <p:spPr>
            <a:xfrm>
              <a:off x="6329383" y="4341140"/>
              <a:ext cx="457227" cy="548676"/>
            </a:xfrm>
            <a:prstGeom prst="rect">
              <a:avLst/>
            </a:prstGeom>
          </p:spPr>
        </p:pic>
        <p:sp>
          <p:nvSpPr>
            <p:cNvPr id="34" name="object 34"/>
            <p:cNvSpPr/>
            <p:nvPr/>
          </p:nvSpPr>
          <p:spPr>
            <a:xfrm>
              <a:off x="5686440" y="3763005"/>
              <a:ext cx="838200" cy="557530"/>
            </a:xfrm>
            <a:custGeom>
              <a:avLst/>
              <a:gdLst/>
              <a:ahLst/>
              <a:cxnLst/>
              <a:rect l="l" t="t" r="r" b="b"/>
              <a:pathLst>
                <a:path w="838200" h="557529">
                  <a:moveTo>
                    <a:pt x="790988" y="485569"/>
                  </a:moveTo>
                  <a:lnTo>
                    <a:pt x="763889" y="492322"/>
                  </a:lnTo>
                  <a:lnTo>
                    <a:pt x="819271" y="557046"/>
                  </a:lnTo>
                  <a:lnTo>
                    <a:pt x="832400" y="498146"/>
                  </a:lnTo>
                  <a:lnTo>
                    <a:pt x="794766" y="498146"/>
                  </a:lnTo>
                  <a:lnTo>
                    <a:pt x="790988" y="485569"/>
                  </a:lnTo>
                  <a:close/>
                </a:path>
                <a:path w="838200" h="557529">
                  <a:moveTo>
                    <a:pt x="809550" y="480943"/>
                  </a:moveTo>
                  <a:lnTo>
                    <a:pt x="790988" y="485569"/>
                  </a:lnTo>
                  <a:lnTo>
                    <a:pt x="794766" y="498146"/>
                  </a:lnTo>
                  <a:lnTo>
                    <a:pt x="813054" y="492739"/>
                  </a:lnTo>
                  <a:lnTo>
                    <a:pt x="809550" y="480943"/>
                  </a:lnTo>
                  <a:close/>
                </a:path>
                <a:path w="838200" h="557529">
                  <a:moveTo>
                    <a:pt x="837803" y="473903"/>
                  </a:moveTo>
                  <a:lnTo>
                    <a:pt x="809550" y="480943"/>
                  </a:lnTo>
                  <a:lnTo>
                    <a:pt x="813054" y="492739"/>
                  </a:lnTo>
                  <a:lnTo>
                    <a:pt x="794766" y="498146"/>
                  </a:lnTo>
                  <a:lnTo>
                    <a:pt x="832400" y="498146"/>
                  </a:lnTo>
                  <a:lnTo>
                    <a:pt x="837803" y="473903"/>
                  </a:lnTo>
                  <a:close/>
                </a:path>
                <a:path w="838200" h="557529">
                  <a:moveTo>
                    <a:pt x="790214" y="482990"/>
                  </a:moveTo>
                  <a:lnTo>
                    <a:pt x="790988" y="485569"/>
                  </a:lnTo>
                  <a:lnTo>
                    <a:pt x="795997" y="484321"/>
                  </a:lnTo>
                  <a:lnTo>
                    <a:pt x="790956" y="484321"/>
                  </a:lnTo>
                  <a:lnTo>
                    <a:pt x="790214" y="482990"/>
                  </a:lnTo>
                  <a:close/>
                </a:path>
                <a:path w="838200" h="557529">
                  <a:moveTo>
                    <a:pt x="790041" y="482416"/>
                  </a:moveTo>
                  <a:lnTo>
                    <a:pt x="790214" y="482990"/>
                  </a:lnTo>
                  <a:lnTo>
                    <a:pt x="790956" y="484321"/>
                  </a:lnTo>
                  <a:lnTo>
                    <a:pt x="790041" y="482416"/>
                  </a:lnTo>
                  <a:close/>
                </a:path>
                <a:path w="838200" h="557529">
                  <a:moveTo>
                    <a:pt x="803641" y="482416"/>
                  </a:moveTo>
                  <a:lnTo>
                    <a:pt x="790041" y="482416"/>
                  </a:lnTo>
                  <a:lnTo>
                    <a:pt x="790956" y="484321"/>
                  </a:lnTo>
                  <a:lnTo>
                    <a:pt x="795997" y="484321"/>
                  </a:lnTo>
                  <a:lnTo>
                    <a:pt x="803641" y="482416"/>
                  </a:lnTo>
                  <a:close/>
                </a:path>
                <a:path w="838200" h="557529">
                  <a:moveTo>
                    <a:pt x="805721" y="471748"/>
                  </a:moveTo>
                  <a:lnTo>
                    <a:pt x="783945" y="471748"/>
                  </a:lnTo>
                  <a:lnTo>
                    <a:pt x="790214" y="482990"/>
                  </a:lnTo>
                  <a:lnTo>
                    <a:pt x="790041" y="482416"/>
                  </a:lnTo>
                  <a:lnTo>
                    <a:pt x="803641" y="482416"/>
                  </a:lnTo>
                  <a:lnTo>
                    <a:pt x="809550" y="480943"/>
                  </a:lnTo>
                  <a:lnTo>
                    <a:pt x="808085" y="476012"/>
                  </a:lnTo>
                  <a:lnTo>
                    <a:pt x="805721" y="471748"/>
                  </a:lnTo>
                  <a:close/>
                </a:path>
                <a:path w="838200" h="557529">
                  <a:moveTo>
                    <a:pt x="798993" y="459961"/>
                  </a:moveTo>
                  <a:lnTo>
                    <a:pt x="776478" y="459961"/>
                  </a:lnTo>
                  <a:lnTo>
                    <a:pt x="784219" y="472251"/>
                  </a:lnTo>
                  <a:lnTo>
                    <a:pt x="783945" y="471748"/>
                  </a:lnTo>
                  <a:lnTo>
                    <a:pt x="805721" y="471748"/>
                  </a:lnTo>
                  <a:lnTo>
                    <a:pt x="800465" y="462271"/>
                  </a:lnTo>
                  <a:lnTo>
                    <a:pt x="798993" y="459961"/>
                  </a:lnTo>
                  <a:close/>
                </a:path>
                <a:path w="838200" h="557529">
                  <a:moveTo>
                    <a:pt x="783228" y="436827"/>
                  </a:moveTo>
                  <a:lnTo>
                    <a:pt x="758677" y="436827"/>
                  </a:lnTo>
                  <a:lnTo>
                    <a:pt x="768339" y="448747"/>
                  </a:lnTo>
                  <a:lnTo>
                    <a:pt x="776721" y="460440"/>
                  </a:lnTo>
                  <a:lnTo>
                    <a:pt x="776478" y="459961"/>
                  </a:lnTo>
                  <a:lnTo>
                    <a:pt x="798993" y="459961"/>
                  </a:lnTo>
                  <a:lnTo>
                    <a:pt x="792327" y="449497"/>
                  </a:lnTo>
                  <a:lnTo>
                    <a:pt x="783228" y="436827"/>
                  </a:lnTo>
                  <a:close/>
                </a:path>
                <a:path w="838200" h="557529">
                  <a:moveTo>
                    <a:pt x="767943" y="448342"/>
                  </a:moveTo>
                  <a:lnTo>
                    <a:pt x="768237" y="448747"/>
                  </a:lnTo>
                  <a:lnTo>
                    <a:pt x="767943" y="448342"/>
                  </a:lnTo>
                  <a:close/>
                </a:path>
                <a:path w="838200" h="557529">
                  <a:moveTo>
                    <a:pt x="774009" y="425577"/>
                  </a:moveTo>
                  <a:lnTo>
                    <a:pt x="748649" y="425577"/>
                  </a:lnTo>
                  <a:lnTo>
                    <a:pt x="758952" y="437199"/>
                  </a:lnTo>
                  <a:lnTo>
                    <a:pt x="758677" y="436827"/>
                  </a:lnTo>
                  <a:lnTo>
                    <a:pt x="783228" y="436827"/>
                  </a:lnTo>
                  <a:lnTo>
                    <a:pt x="774009" y="425577"/>
                  </a:lnTo>
                  <a:close/>
                </a:path>
                <a:path w="838200" h="557529">
                  <a:moveTo>
                    <a:pt x="764141" y="414445"/>
                  </a:moveTo>
                  <a:lnTo>
                    <a:pt x="737737" y="414445"/>
                  </a:lnTo>
                  <a:lnTo>
                    <a:pt x="738103" y="414814"/>
                  </a:lnTo>
                  <a:lnTo>
                    <a:pt x="748893" y="425875"/>
                  </a:lnTo>
                  <a:lnTo>
                    <a:pt x="748649" y="425577"/>
                  </a:lnTo>
                  <a:lnTo>
                    <a:pt x="774009" y="425577"/>
                  </a:lnTo>
                  <a:lnTo>
                    <a:pt x="773277" y="424683"/>
                  </a:lnTo>
                  <a:lnTo>
                    <a:pt x="764141" y="414445"/>
                  </a:lnTo>
                  <a:close/>
                </a:path>
                <a:path w="838200" h="557529">
                  <a:moveTo>
                    <a:pt x="738049" y="414764"/>
                  </a:moveTo>
                  <a:close/>
                </a:path>
                <a:path w="838200" h="557529">
                  <a:moveTo>
                    <a:pt x="742910" y="393347"/>
                  </a:moveTo>
                  <a:lnTo>
                    <a:pt x="713841" y="393347"/>
                  </a:lnTo>
                  <a:lnTo>
                    <a:pt x="726429" y="404015"/>
                  </a:lnTo>
                  <a:lnTo>
                    <a:pt x="738049" y="414764"/>
                  </a:lnTo>
                  <a:lnTo>
                    <a:pt x="737737" y="414445"/>
                  </a:lnTo>
                  <a:lnTo>
                    <a:pt x="764141" y="414445"/>
                  </a:lnTo>
                  <a:lnTo>
                    <a:pt x="762609" y="412729"/>
                  </a:lnTo>
                  <a:lnTo>
                    <a:pt x="751179" y="400967"/>
                  </a:lnTo>
                  <a:lnTo>
                    <a:pt x="742910" y="393347"/>
                  </a:lnTo>
                  <a:close/>
                </a:path>
                <a:path w="838200" h="557529">
                  <a:moveTo>
                    <a:pt x="726033" y="403765"/>
                  </a:moveTo>
                  <a:lnTo>
                    <a:pt x="726306" y="404015"/>
                  </a:lnTo>
                  <a:lnTo>
                    <a:pt x="726033" y="403765"/>
                  </a:lnTo>
                  <a:close/>
                </a:path>
                <a:path w="838200" h="557529">
                  <a:moveTo>
                    <a:pt x="731347" y="383215"/>
                  </a:moveTo>
                  <a:lnTo>
                    <a:pt x="700765" y="383215"/>
                  </a:lnTo>
                  <a:lnTo>
                    <a:pt x="714115" y="393597"/>
                  </a:lnTo>
                  <a:lnTo>
                    <a:pt x="713841" y="393347"/>
                  </a:lnTo>
                  <a:lnTo>
                    <a:pt x="742910" y="393347"/>
                  </a:lnTo>
                  <a:lnTo>
                    <a:pt x="738865" y="389619"/>
                  </a:lnTo>
                  <a:lnTo>
                    <a:pt x="731347" y="383215"/>
                  </a:lnTo>
                  <a:close/>
                </a:path>
                <a:path w="838200" h="557529">
                  <a:moveTo>
                    <a:pt x="706879" y="364153"/>
                  </a:moveTo>
                  <a:lnTo>
                    <a:pt x="672967" y="364153"/>
                  </a:lnTo>
                  <a:lnTo>
                    <a:pt x="687567" y="373678"/>
                  </a:lnTo>
                  <a:lnTo>
                    <a:pt x="701040" y="383429"/>
                  </a:lnTo>
                  <a:lnTo>
                    <a:pt x="700765" y="383215"/>
                  </a:lnTo>
                  <a:lnTo>
                    <a:pt x="731347" y="383215"/>
                  </a:lnTo>
                  <a:lnTo>
                    <a:pt x="726033" y="378689"/>
                  </a:lnTo>
                  <a:lnTo>
                    <a:pt x="712317" y="368070"/>
                  </a:lnTo>
                  <a:lnTo>
                    <a:pt x="706879" y="364153"/>
                  </a:lnTo>
                  <a:close/>
                </a:path>
                <a:path w="838200" h="557529">
                  <a:moveTo>
                    <a:pt x="687171" y="373440"/>
                  </a:moveTo>
                  <a:lnTo>
                    <a:pt x="687501" y="373678"/>
                  </a:lnTo>
                  <a:lnTo>
                    <a:pt x="687171" y="373440"/>
                  </a:lnTo>
                  <a:close/>
                </a:path>
                <a:path w="838200" h="557529">
                  <a:moveTo>
                    <a:pt x="694035" y="355174"/>
                  </a:moveTo>
                  <a:lnTo>
                    <a:pt x="658215" y="355174"/>
                  </a:lnTo>
                  <a:lnTo>
                    <a:pt x="673211" y="364318"/>
                  </a:lnTo>
                  <a:lnTo>
                    <a:pt x="672967" y="364153"/>
                  </a:lnTo>
                  <a:lnTo>
                    <a:pt x="706879" y="364153"/>
                  </a:lnTo>
                  <a:lnTo>
                    <a:pt x="698113" y="357841"/>
                  </a:lnTo>
                  <a:lnTo>
                    <a:pt x="694035" y="355174"/>
                  </a:lnTo>
                  <a:close/>
                </a:path>
                <a:path w="838200" h="557529">
                  <a:moveTo>
                    <a:pt x="667341" y="338471"/>
                  </a:moveTo>
                  <a:lnTo>
                    <a:pt x="626851" y="338471"/>
                  </a:lnTo>
                  <a:lnTo>
                    <a:pt x="627491" y="338779"/>
                  </a:lnTo>
                  <a:lnTo>
                    <a:pt x="658611" y="355424"/>
                  </a:lnTo>
                  <a:lnTo>
                    <a:pt x="658215" y="355174"/>
                  </a:lnTo>
                  <a:lnTo>
                    <a:pt x="694035" y="355174"/>
                  </a:lnTo>
                  <a:lnTo>
                    <a:pt x="683239" y="348115"/>
                  </a:lnTo>
                  <a:lnTo>
                    <a:pt x="667877" y="338757"/>
                  </a:lnTo>
                  <a:lnTo>
                    <a:pt x="667341" y="338471"/>
                  </a:lnTo>
                  <a:close/>
                </a:path>
                <a:path w="838200" h="557529">
                  <a:moveTo>
                    <a:pt x="627111" y="338610"/>
                  </a:moveTo>
                  <a:lnTo>
                    <a:pt x="627428" y="338779"/>
                  </a:lnTo>
                  <a:lnTo>
                    <a:pt x="627111" y="338610"/>
                  </a:lnTo>
                  <a:close/>
                </a:path>
                <a:path w="838200" h="557529">
                  <a:moveTo>
                    <a:pt x="640127" y="323920"/>
                  </a:moveTo>
                  <a:lnTo>
                    <a:pt x="594085" y="323920"/>
                  </a:lnTo>
                  <a:lnTo>
                    <a:pt x="594603" y="324124"/>
                  </a:lnTo>
                  <a:lnTo>
                    <a:pt x="627111" y="338610"/>
                  </a:lnTo>
                  <a:lnTo>
                    <a:pt x="626851" y="338471"/>
                  </a:lnTo>
                  <a:lnTo>
                    <a:pt x="667341" y="338471"/>
                  </a:lnTo>
                  <a:lnTo>
                    <a:pt x="640127" y="323920"/>
                  </a:lnTo>
                  <a:close/>
                </a:path>
                <a:path w="838200" h="557529">
                  <a:moveTo>
                    <a:pt x="594213" y="323976"/>
                  </a:moveTo>
                  <a:lnTo>
                    <a:pt x="594544" y="324124"/>
                  </a:lnTo>
                  <a:lnTo>
                    <a:pt x="594213" y="323976"/>
                  </a:lnTo>
                  <a:close/>
                </a:path>
                <a:path w="838200" h="557529">
                  <a:moveTo>
                    <a:pt x="613417" y="311658"/>
                  </a:moveTo>
                  <a:lnTo>
                    <a:pt x="559917" y="311658"/>
                  </a:lnTo>
                  <a:lnTo>
                    <a:pt x="577596" y="317659"/>
                  </a:lnTo>
                  <a:lnTo>
                    <a:pt x="594213" y="323976"/>
                  </a:lnTo>
                  <a:lnTo>
                    <a:pt x="594085" y="323920"/>
                  </a:lnTo>
                  <a:lnTo>
                    <a:pt x="640127" y="323920"/>
                  </a:lnTo>
                  <a:lnTo>
                    <a:pt x="635629" y="321515"/>
                  </a:lnTo>
                  <a:lnTo>
                    <a:pt x="613417" y="311658"/>
                  </a:lnTo>
                  <a:close/>
                </a:path>
                <a:path w="838200" h="557529">
                  <a:moveTo>
                    <a:pt x="577199" y="317552"/>
                  </a:moveTo>
                  <a:lnTo>
                    <a:pt x="577482" y="317659"/>
                  </a:lnTo>
                  <a:lnTo>
                    <a:pt x="577199" y="317552"/>
                  </a:lnTo>
                  <a:close/>
                </a:path>
                <a:path w="838200" h="557529">
                  <a:moveTo>
                    <a:pt x="601366" y="306324"/>
                  </a:moveTo>
                  <a:lnTo>
                    <a:pt x="542269" y="306324"/>
                  </a:lnTo>
                  <a:lnTo>
                    <a:pt x="542665" y="306430"/>
                  </a:lnTo>
                  <a:lnTo>
                    <a:pt x="560191" y="311764"/>
                  </a:lnTo>
                  <a:lnTo>
                    <a:pt x="559917" y="311658"/>
                  </a:lnTo>
                  <a:lnTo>
                    <a:pt x="613417" y="311658"/>
                  </a:lnTo>
                  <a:lnTo>
                    <a:pt x="601366" y="306324"/>
                  </a:lnTo>
                  <a:close/>
                </a:path>
                <a:path w="838200" h="557529">
                  <a:moveTo>
                    <a:pt x="542337" y="306344"/>
                  </a:moveTo>
                  <a:lnTo>
                    <a:pt x="542621" y="306430"/>
                  </a:lnTo>
                  <a:lnTo>
                    <a:pt x="542337" y="306344"/>
                  </a:lnTo>
                  <a:close/>
                </a:path>
                <a:path w="838200" h="557529">
                  <a:moveTo>
                    <a:pt x="589071" y="301669"/>
                  </a:moveTo>
                  <a:lnTo>
                    <a:pt x="524499" y="301669"/>
                  </a:lnTo>
                  <a:lnTo>
                    <a:pt x="524865" y="301752"/>
                  </a:lnTo>
                  <a:lnTo>
                    <a:pt x="542337" y="306344"/>
                  </a:lnTo>
                  <a:lnTo>
                    <a:pt x="601366" y="306324"/>
                  </a:lnTo>
                  <a:lnTo>
                    <a:pt x="589071" y="301669"/>
                  </a:lnTo>
                  <a:close/>
                </a:path>
                <a:path w="838200" h="557529">
                  <a:moveTo>
                    <a:pt x="524535" y="301678"/>
                  </a:moveTo>
                  <a:lnTo>
                    <a:pt x="524813" y="301752"/>
                  </a:lnTo>
                  <a:lnTo>
                    <a:pt x="524535" y="301678"/>
                  </a:lnTo>
                  <a:close/>
                </a:path>
                <a:path w="838200" h="557529">
                  <a:moveTo>
                    <a:pt x="577875" y="297655"/>
                  </a:moveTo>
                  <a:lnTo>
                    <a:pt x="506333" y="297655"/>
                  </a:lnTo>
                  <a:lnTo>
                    <a:pt x="506730" y="297728"/>
                  </a:lnTo>
                  <a:lnTo>
                    <a:pt x="524535" y="301678"/>
                  </a:lnTo>
                  <a:lnTo>
                    <a:pt x="589071" y="301669"/>
                  </a:lnTo>
                  <a:lnTo>
                    <a:pt x="583813" y="299679"/>
                  </a:lnTo>
                  <a:lnTo>
                    <a:pt x="577875" y="297655"/>
                  </a:lnTo>
                  <a:close/>
                </a:path>
                <a:path w="838200" h="557529">
                  <a:moveTo>
                    <a:pt x="506386" y="297667"/>
                  </a:moveTo>
                  <a:lnTo>
                    <a:pt x="506664" y="297728"/>
                  </a:lnTo>
                  <a:lnTo>
                    <a:pt x="506386" y="297667"/>
                  </a:lnTo>
                  <a:close/>
                </a:path>
                <a:path w="838200" h="557529">
                  <a:moveTo>
                    <a:pt x="559679" y="291678"/>
                  </a:moveTo>
                  <a:lnTo>
                    <a:pt x="469757" y="291678"/>
                  </a:lnTo>
                  <a:lnTo>
                    <a:pt x="488442" y="294442"/>
                  </a:lnTo>
                  <a:lnTo>
                    <a:pt x="506386" y="297667"/>
                  </a:lnTo>
                  <a:lnTo>
                    <a:pt x="577875" y="297655"/>
                  </a:lnTo>
                  <a:lnTo>
                    <a:pt x="565891" y="293571"/>
                  </a:lnTo>
                  <a:lnTo>
                    <a:pt x="559679" y="291678"/>
                  </a:lnTo>
                  <a:close/>
                </a:path>
                <a:path w="838200" h="557529">
                  <a:moveTo>
                    <a:pt x="488167" y="294406"/>
                  </a:moveTo>
                  <a:lnTo>
                    <a:pt x="488372" y="294442"/>
                  </a:lnTo>
                  <a:lnTo>
                    <a:pt x="488167" y="294406"/>
                  </a:lnTo>
                  <a:close/>
                </a:path>
                <a:path w="838200" h="557529">
                  <a:moveTo>
                    <a:pt x="553627" y="289834"/>
                  </a:moveTo>
                  <a:lnTo>
                    <a:pt x="451225" y="289834"/>
                  </a:lnTo>
                  <a:lnTo>
                    <a:pt x="451591" y="289858"/>
                  </a:lnTo>
                  <a:lnTo>
                    <a:pt x="470154" y="291739"/>
                  </a:lnTo>
                  <a:lnTo>
                    <a:pt x="469757" y="291678"/>
                  </a:lnTo>
                  <a:lnTo>
                    <a:pt x="559679" y="291678"/>
                  </a:lnTo>
                  <a:lnTo>
                    <a:pt x="553627" y="289834"/>
                  </a:lnTo>
                  <a:close/>
                </a:path>
                <a:path w="838200" h="557529">
                  <a:moveTo>
                    <a:pt x="451237" y="289835"/>
                  </a:moveTo>
                  <a:lnTo>
                    <a:pt x="451468" y="289858"/>
                  </a:lnTo>
                  <a:lnTo>
                    <a:pt x="451237" y="289835"/>
                  </a:lnTo>
                  <a:close/>
                </a:path>
                <a:path w="838200" h="557529">
                  <a:moveTo>
                    <a:pt x="549636" y="288618"/>
                  </a:moveTo>
                  <a:lnTo>
                    <a:pt x="432663" y="288618"/>
                  </a:lnTo>
                  <a:lnTo>
                    <a:pt x="433059" y="288630"/>
                  </a:lnTo>
                  <a:lnTo>
                    <a:pt x="432849" y="288630"/>
                  </a:lnTo>
                  <a:lnTo>
                    <a:pt x="451237" y="289835"/>
                  </a:lnTo>
                  <a:lnTo>
                    <a:pt x="553627" y="289834"/>
                  </a:lnTo>
                  <a:lnTo>
                    <a:pt x="549676" y="288630"/>
                  </a:lnTo>
                  <a:lnTo>
                    <a:pt x="432756" y="288624"/>
                  </a:lnTo>
                  <a:lnTo>
                    <a:pt x="549656" y="288624"/>
                  </a:lnTo>
                  <a:close/>
                </a:path>
                <a:path w="838200" h="557529">
                  <a:moveTo>
                    <a:pt x="19050" y="0"/>
                  </a:moveTo>
                  <a:lnTo>
                    <a:pt x="0" y="893"/>
                  </a:lnTo>
                  <a:lnTo>
                    <a:pt x="609" y="14359"/>
                  </a:lnTo>
                  <a:lnTo>
                    <a:pt x="2407" y="28194"/>
                  </a:lnTo>
                  <a:lnTo>
                    <a:pt x="14843" y="68842"/>
                  </a:lnTo>
                  <a:lnTo>
                    <a:pt x="36423" y="107954"/>
                  </a:lnTo>
                  <a:lnTo>
                    <a:pt x="66019" y="144743"/>
                  </a:lnTo>
                  <a:lnTo>
                    <a:pt x="102717" y="178783"/>
                  </a:lnTo>
                  <a:lnTo>
                    <a:pt x="145542" y="209348"/>
                  </a:lnTo>
                  <a:lnTo>
                    <a:pt x="193029" y="235970"/>
                  </a:lnTo>
                  <a:lnTo>
                    <a:pt x="244723" y="257769"/>
                  </a:lnTo>
                  <a:lnTo>
                    <a:pt x="299587" y="274188"/>
                  </a:lnTo>
                  <a:lnTo>
                    <a:pt x="337291" y="281857"/>
                  </a:lnTo>
                  <a:lnTo>
                    <a:pt x="375666" y="286618"/>
                  </a:lnTo>
                  <a:lnTo>
                    <a:pt x="432756" y="288624"/>
                  </a:lnTo>
                  <a:lnTo>
                    <a:pt x="549636" y="288618"/>
                  </a:lnTo>
                  <a:lnTo>
                    <a:pt x="510265" y="279010"/>
                  </a:lnTo>
                  <a:lnTo>
                    <a:pt x="472287" y="272796"/>
                  </a:lnTo>
                  <a:lnTo>
                    <a:pt x="433699" y="269604"/>
                  </a:lnTo>
                  <a:lnTo>
                    <a:pt x="395599" y="268736"/>
                  </a:lnTo>
                  <a:lnTo>
                    <a:pt x="395763" y="268736"/>
                  </a:lnTo>
                  <a:lnTo>
                    <a:pt x="377086" y="267605"/>
                  </a:lnTo>
                  <a:lnTo>
                    <a:pt x="358505" y="265651"/>
                  </a:lnTo>
                  <a:lnTo>
                    <a:pt x="358644" y="265651"/>
                  </a:lnTo>
                  <a:lnTo>
                    <a:pt x="340095" y="263021"/>
                  </a:lnTo>
                  <a:lnTo>
                    <a:pt x="321929" y="259653"/>
                  </a:lnTo>
                  <a:lnTo>
                    <a:pt x="303885" y="255626"/>
                  </a:lnTo>
                  <a:lnTo>
                    <a:pt x="286087" y="250972"/>
                  </a:lnTo>
                  <a:lnTo>
                    <a:pt x="268362" y="245696"/>
                  </a:lnTo>
                  <a:lnTo>
                    <a:pt x="251063" y="239804"/>
                  </a:lnTo>
                  <a:lnTo>
                    <a:pt x="234612" y="233446"/>
                  </a:lnTo>
                  <a:lnTo>
                    <a:pt x="201015" y="218681"/>
                  </a:lnTo>
                  <a:lnTo>
                    <a:pt x="201175" y="218681"/>
                  </a:lnTo>
                  <a:lnTo>
                    <a:pt x="170635" y="202298"/>
                  </a:lnTo>
                  <a:lnTo>
                    <a:pt x="155844" y="193322"/>
                  </a:lnTo>
                  <a:lnTo>
                    <a:pt x="141213" y="183797"/>
                  </a:lnTo>
                  <a:lnTo>
                    <a:pt x="127619" y="174046"/>
                  </a:lnTo>
                  <a:lnTo>
                    <a:pt x="114987" y="164128"/>
                  </a:lnTo>
                  <a:lnTo>
                    <a:pt x="102646" y="153710"/>
                  </a:lnTo>
                  <a:lnTo>
                    <a:pt x="91062" y="143018"/>
                  </a:lnTo>
                  <a:lnTo>
                    <a:pt x="90678" y="142661"/>
                  </a:lnTo>
                  <a:lnTo>
                    <a:pt x="80158" y="131896"/>
                  </a:lnTo>
                  <a:lnTo>
                    <a:pt x="69707" y="120277"/>
                  </a:lnTo>
                  <a:lnTo>
                    <a:pt x="60750" y="109097"/>
                  </a:lnTo>
                  <a:lnTo>
                    <a:pt x="51937" y="97036"/>
                  </a:lnTo>
                  <a:lnTo>
                    <a:pt x="44880" y="85606"/>
                  </a:lnTo>
                  <a:lnTo>
                    <a:pt x="38186" y="73795"/>
                  </a:lnTo>
                  <a:lnTo>
                    <a:pt x="32247" y="61091"/>
                  </a:lnTo>
                  <a:lnTo>
                    <a:pt x="27732" y="49530"/>
                  </a:lnTo>
                  <a:lnTo>
                    <a:pt x="23743" y="36707"/>
                  </a:lnTo>
                  <a:lnTo>
                    <a:pt x="21233" y="25277"/>
                  </a:lnTo>
                  <a:lnTo>
                    <a:pt x="19650" y="13085"/>
                  </a:lnTo>
                  <a:lnTo>
                    <a:pt x="19050" y="0"/>
                  </a:lnTo>
                  <a:close/>
                </a:path>
                <a:path w="838200" h="557529">
                  <a:moveTo>
                    <a:pt x="395885" y="268743"/>
                  </a:moveTo>
                  <a:lnTo>
                    <a:pt x="396073" y="268748"/>
                  </a:lnTo>
                  <a:lnTo>
                    <a:pt x="395885" y="268743"/>
                  </a:lnTo>
                  <a:close/>
                </a:path>
                <a:path w="838200" h="557529">
                  <a:moveTo>
                    <a:pt x="395763" y="268736"/>
                  </a:moveTo>
                  <a:lnTo>
                    <a:pt x="395599" y="268736"/>
                  </a:lnTo>
                  <a:lnTo>
                    <a:pt x="395885" y="268743"/>
                  </a:lnTo>
                  <a:close/>
                </a:path>
                <a:path w="838200" h="557529">
                  <a:moveTo>
                    <a:pt x="377151" y="267612"/>
                  </a:moveTo>
                  <a:lnTo>
                    <a:pt x="377433" y="267641"/>
                  </a:lnTo>
                  <a:lnTo>
                    <a:pt x="377643" y="267641"/>
                  </a:lnTo>
                  <a:lnTo>
                    <a:pt x="377151" y="267612"/>
                  </a:lnTo>
                  <a:close/>
                </a:path>
                <a:path w="838200" h="557529">
                  <a:moveTo>
                    <a:pt x="377086" y="267605"/>
                  </a:moveTo>
                  <a:close/>
                </a:path>
                <a:path w="838200" h="557529">
                  <a:moveTo>
                    <a:pt x="358644" y="265651"/>
                  </a:moveTo>
                  <a:lnTo>
                    <a:pt x="358505" y="265651"/>
                  </a:lnTo>
                  <a:lnTo>
                    <a:pt x="358902" y="265688"/>
                  </a:lnTo>
                  <a:lnTo>
                    <a:pt x="358644" y="265651"/>
                  </a:lnTo>
                  <a:close/>
                </a:path>
                <a:path w="838200" h="557529">
                  <a:moveTo>
                    <a:pt x="340251" y="263043"/>
                  </a:moveTo>
                  <a:lnTo>
                    <a:pt x="340461" y="263082"/>
                  </a:lnTo>
                  <a:lnTo>
                    <a:pt x="340251" y="263043"/>
                  </a:lnTo>
                  <a:close/>
                </a:path>
                <a:path w="838200" h="557529">
                  <a:moveTo>
                    <a:pt x="340132" y="263021"/>
                  </a:moveTo>
                  <a:close/>
                </a:path>
                <a:path w="838200" h="557529">
                  <a:moveTo>
                    <a:pt x="322010" y="259653"/>
                  </a:moveTo>
                  <a:lnTo>
                    <a:pt x="322326" y="259723"/>
                  </a:lnTo>
                  <a:lnTo>
                    <a:pt x="322010" y="259653"/>
                  </a:lnTo>
                  <a:close/>
                </a:path>
                <a:path w="838200" h="557529">
                  <a:moveTo>
                    <a:pt x="303954" y="255626"/>
                  </a:moveTo>
                  <a:lnTo>
                    <a:pt x="304281" y="255711"/>
                  </a:lnTo>
                  <a:lnTo>
                    <a:pt x="303954" y="255626"/>
                  </a:lnTo>
                  <a:close/>
                </a:path>
                <a:path w="838200" h="557529">
                  <a:moveTo>
                    <a:pt x="286081" y="250947"/>
                  </a:moveTo>
                  <a:lnTo>
                    <a:pt x="286359" y="251030"/>
                  </a:lnTo>
                  <a:lnTo>
                    <a:pt x="286081" y="250947"/>
                  </a:lnTo>
                  <a:close/>
                </a:path>
                <a:path w="838200" h="557529">
                  <a:moveTo>
                    <a:pt x="268474" y="245734"/>
                  </a:moveTo>
                  <a:lnTo>
                    <a:pt x="268711" y="245815"/>
                  </a:lnTo>
                  <a:lnTo>
                    <a:pt x="268474" y="245734"/>
                  </a:lnTo>
                  <a:close/>
                </a:path>
                <a:path w="838200" h="557529">
                  <a:moveTo>
                    <a:pt x="268362" y="245696"/>
                  </a:moveTo>
                  <a:close/>
                </a:path>
                <a:path w="838200" h="557529">
                  <a:moveTo>
                    <a:pt x="251276" y="239876"/>
                  </a:moveTo>
                  <a:lnTo>
                    <a:pt x="251460" y="239947"/>
                  </a:lnTo>
                  <a:lnTo>
                    <a:pt x="251276" y="239876"/>
                  </a:lnTo>
                  <a:close/>
                </a:path>
                <a:path w="838200" h="557529">
                  <a:moveTo>
                    <a:pt x="251088" y="239804"/>
                  </a:moveTo>
                  <a:lnTo>
                    <a:pt x="251276" y="239876"/>
                  </a:lnTo>
                  <a:lnTo>
                    <a:pt x="251088" y="239804"/>
                  </a:lnTo>
                  <a:close/>
                </a:path>
                <a:path w="838200" h="557529">
                  <a:moveTo>
                    <a:pt x="234177" y="233278"/>
                  </a:moveTo>
                  <a:lnTo>
                    <a:pt x="234543" y="233446"/>
                  </a:lnTo>
                  <a:lnTo>
                    <a:pt x="234177" y="233278"/>
                  </a:lnTo>
                  <a:close/>
                </a:path>
                <a:path w="838200" h="557529">
                  <a:moveTo>
                    <a:pt x="201175" y="218681"/>
                  </a:moveTo>
                  <a:lnTo>
                    <a:pt x="201015" y="218681"/>
                  </a:lnTo>
                  <a:lnTo>
                    <a:pt x="201777" y="219004"/>
                  </a:lnTo>
                  <a:lnTo>
                    <a:pt x="201175" y="218681"/>
                  </a:lnTo>
                  <a:close/>
                </a:path>
                <a:path w="838200" h="557529">
                  <a:moveTo>
                    <a:pt x="170169" y="202048"/>
                  </a:moveTo>
                  <a:lnTo>
                    <a:pt x="170535" y="202298"/>
                  </a:lnTo>
                  <a:lnTo>
                    <a:pt x="170169" y="202048"/>
                  </a:lnTo>
                  <a:close/>
                </a:path>
                <a:path w="838200" h="557529">
                  <a:moveTo>
                    <a:pt x="155569" y="193154"/>
                  </a:moveTo>
                  <a:lnTo>
                    <a:pt x="155813" y="193322"/>
                  </a:lnTo>
                  <a:lnTo>
                    <a:pt x="155569" y="193154"/>
                  </a:lnTo>
                  <a:close/>
                </a:path>
                <a:path w="838200" h="557529">
                  <a:moveTo>
                    <a:pt x="141247" y="183797"/>
                  </a:moveTo>
                  <a:lnTo>
                    <a:pt x="141579" y="184035"/>
                  </a:lnTo>
                  <a:lnTo>
                    <a:pt x="141247" y="183797"/>
                  </a:lnTo>
                  <a:close/>
                </a:path>
                <a:path w="838200" h="557529">
                  <a:moveTo>
                    <a:pt x="127741" y="174046"/>
                  </a:moveTo>
                  <a:lnTo>
                    <a:pt x="128016" y="174260"/>
                  </a:lnTo>
                  <a:lnTo>
                    <a:pt x="127741" y="174046"/>
                  </a:lnTo>
                  <a:close/>
                </a:path>
                <a:path w="838200" h="557529">
                  <a:moveTo>
                    <a:pt x="114665" y="163878"/>
                  </a:moveTo>
                  <a:lnTo>
                    <a:pt x="114909" y="164128"/>
                  </a:lnTo>
                  <a:lnTo>
                    <a:pt x="114665" y="163878"/>
                  </a:lnTo>
                  <a:close/>
                </a:path>
                <a:path w="838200" h="557529">
                  <a:moveTo>
                    <a:pt x="102351" y="153460"/>
                  </a:moveTo>
                  <a:lnTo>
                    <a:pt x="102595" y="153710"/>
                  </a:lnTo>
                  <a:lnTo>
                    <a:pt x="102351" y="153460"/>
                  </a:lnTo>
                  <a:close/>
                </a:path>
                <a:path w="838200" h="557529">
                  <a:moveTo>
                    <a:pt x="90858" y="142829"/>
                  </a:moveTo>
                  <a:lnTo>
                    <a:pt x="91043" y="143018"/>
                  </a:lnTo>
                  <a:lnTo>
                    <a:pt x="90858" y="142829"/>
                  </a:lnTo>
                  <a:close/>
                </a:path>
                <a:path w="838200" h="557529">
                  <a:moveTo>
                    <a:pt x="90694" y="142661"/>
                  </a:moveTo>
                  <a:lnTo>
                    <a:pt x="90858" y="142829"/>
                  </a:lnTo>
                  <a:lnTo>
                    <a:pt x="90694" y="142661"/>
                  </a:lnTo>
                  <a:close/>
                </a:path>
                <a:path w="838200" h="557529">
                  <a:moveTo>
                    <a:pt x="79857" y="131588"/>
                  </a:moveTo>
                  <a:lnTo>
                    <a:pt x="80131" y="131896"/>
                  </a:lnTo>
                  <a:lnTo>
                    <a:pt x="79857" y="131588"/>
                  </a:lnTo>
                  <a:close/>
                </a:path>
                <a:path w="838200" h="557529">
                  <a:moveTo>
                    <a:pt x="69805" y="120277"/>
                  </a:moveTo>
                  <a:lnTo>
                    <a:pt x="70104" y="120645"/>
                  </a:lnTo>
                  <a:lnTo>
                    <a:pt x="69805" y="120277"/>
                  </a:lnTo>
                  <a:close/>
                </a:path>
                <a:path w="838200" h="557529">
                  <a:moveTo>
                    <a:pt x="60441" y="108716"/>
                  </a:moveTo>
                  <a:lnTo>
                    <a:pt x="60685" y="109097"/>
                  </a:lnTo>
                  <a:lnTo>
                    <a:pt x="60441" y="108716"/>
                  </a:lnTo>
                  <a:close/>
                </a:path>
                <a:path w="838200" h="557529">
                  <a:moveTo>
                    <a:pt x="51992" y="97036"/>
                  </a:moveTo>
                  <a:lnTo>
                    <a:pt x="52303" y="97536"/>
                  </a:lnTo>
                  <a:lnTo>
                    <a:pt x="51992" y="97036"/>
                  </a:lnTo>
                  <a:close/>
                </a:path>
                <a:path w="838200" h="557529">
                  <a:moveTo>
                    <a:pt x="44561" y="85094"/>
                  </a:moveTo>
                  <a:lnTo>
                    <a:pt x="44805" y="85606"/>
                  </a:lnTo>
                  <a:lnTo>
                    <a:pt x="44561" y="85094"/>
                  </a:lnTo>
                  <a:close/>
                </a:path>
                <a:path w="838200" h="557529">
                  <a:moveTo>
                    <a:pt x="37825" y="73152"/>
                  </a:moveTo>
                  <a:lnTo>
                    <a:pt x="38100" y="73795"/>
                  </a:lnTo>
                  <a:lnTo>
                    <a:pt x="37825" y="73152"/>
                  </a:lnTo>
                  <a:close/>
                </a:path>
                <a:path w="838200" h="557529">
                  <a:moveTo>
                    <a:pt x="32289" y="61091"/>
                  </a:moveTo>
                  <a:lnTo>
                    <a:pt x="32491" y="61603"/>
                  </a:lnTo>
                  <a:lnTo>
                    <a:pt x="32289" y="61091"/>
                  </a:lnTo>
                  <a:close/>
                </a:path>
                <a:path w="838200" h="557529">
                  <a:moveTo>
                    <a:pt x="27477" y="48884"/>
                  </a:moveTo>
                  <a:lnTo>
                    <a:pt x="27675" y="49530"/>
                  </a:lnTo>
                  <a:lnTo>
                    <a:pt x="27477" y="48884"/>
                  </a:lnTo>
                  <a:close/>
                </a:path>
                <a:path w="838200" h="557529">
                  <a:moveTo>
                    <a:pt x="27442" y="48768"/>
                  </a:moveTo>
                  <a:close/>
                </a:path>
                <a:path w="838200" h="557529">
                  <a:moveTo>
                    <a:pt x="23815" y="36707"/>
                  </a:moveTo>
                  <a:lnTo>
                    <a:pt x="23987" y="37469"/>
                  </a:lnTo>
                  <a:lnTo>
                    <a:pt x="23815" y="36707"/>
                  </a:lnTo>
                  <a:close/>
                </a:path>
                <a:path w="838200" h="557529">
                  <a:moveTo>
                    <a:pt x="21120" y="24775"/>
                  </a:moveTo>
                  <a:lnTo>
                    <a:pt x="21183" y="25277"/>
                  </a:lnTo>
                  <a:lnTo>
                    <a:pt x="21120" y="24775"/>
                  </a:lnTo>
                  <a:close/>
                </a:path>
                <a:path w="838200" h="557529">
                  <a:moveTo>
                    <a:pt x="21087" y="24515"/>
                  </a:moveTo>
                  <a:lnTo>
                    <a:pt x="21120" y="24775"/>
                  </a:lnTo>
                  <a:lnTo>
                    <a:pt x="21087" y="24515"/>
                  </a:lnTo>
                  <a:close/>
                </a:path>
                <a:path w="838200" h="557529">
                  <a:moveTo>
                    <a:pt x="19537" y="12192"/>
                  </a:moveTo>
                  <a:lnTo>
                    <a:pt x="19537" y="13085"/>
                  </a:lnTo>
                  <a:lnTo>
                    <a:pt x="19537" y="12192"/>
                  </a:lnTo>
                  <a:close/>
                </a:path>
              </a:pathLst>
            </a:custGeom>
            <a:solidFill>
              <a:srgbClr val="F07F09"/>
            </a:solidFill>
          </p:spPr>
          <p:txBody>
            <a:bodyPr wrap="square" lIns="0" tIns="0" rIns="0" bIns="0" rtlCol="0"/>
            <a:lstStyle/>
            <a:p>
              <a:endParaRPr sz="2400"/>
            </a:p>
          </p:txBody>
        </p:sp>
      </p:grpSp>
      <p:sp>
        <p:nvSpPr>
          <p:cNvPr id="35" name="object 35"/>
          <p:cNvSpPr txBox="1"/>
          <p:nvPr/>
        </p:nvSpPr>
        <p:spPr>
          <a:xfrm>
            <a:off x="5365839" y="1325452"/>
            <a:ext cx="6195060" cy="294097"/>
          </a:xfrm>
          <a:prstGeom prst="rect">
            <a:avLst/>
          </a:prstGeom>
        </p:spPr>
        <p:txBody>
          <a:bodyPr vert="horz" wrap="square" lIns="0" tIns="16933" rIns="0" bIns="0" rtlCol="0">
            <a:spAutoFit/>
          </a:bodyPr>
          <a:lstStyle/>
          <a:p>
            <a:pPr marL="16933">
              <a:spcBef>
                <a:spcPts val="133"/>
              </a:spcBef>
            </a:pPr>
            <a:r>
              <a:rPr spc="-20" dirty="0">
                <a:latin typeface="Calibri"/>
                <a:cs typeface="Calibri"/>
              </a:rPr>
              <a:t>This</a:t>
            </a:r>
            <a:r>
              <a:rPr spc="-13" dirty="0">
                <a:latin typeface="Calibri"/>
                <a:cs typeface="Calibri"/>
              </a:rPr>
              <a:t> </a:t>
            </a:r>
            <a:r>
              <a:rPr spc="7" dirty="0">
                <a:latin typeface="Calibri"/>
                <a:cs typeface="Calibri"/>
              </a:rPr>
              <a:t>workflow</a:t>
            </a:r>
            <a:r>
              <a:rPr spc="-100" dirty="0">
                <a:latin typeface="Calibri"/>
                <a:cs typeface="Calibri"/>
              </a:rPr>
              <a:t> </a:t>
            </a:r>
            <a:r>
              <a:rPr spc="-20" dirty="0">
                <a:latin typeface="Calibri"/>
                <a:cs typeface="Calibri"/>
              </a:rPr>
              <a:t>doesn’t</a:t>
            </a:r>
            <a:r>
              <a:rPr spc="93" dirty="0">
                <a:latin typeface="Calibri"/>
                <a:cs typeface="Calibri"/>
              </a:rPr>
              <a:t> </a:t>
            </a:r>
            <a:r>
              <a:rPr spc="-27" dirty="0">
                <a:latin typeface="Calibri"/>
                <a:cs typeface="Calibri"/>
              </a:rPr>
              <a:t>require</a:t>
            </a:r>
            <a:r>
              <a:rPr spc="93" dirty="0">
                <a:latin typeface="Calibri"/>
                <a:cs typeface="Calibri"/>
              </a:rPr>
              <a:t> </a:t>
            </a:r>
            <a:r>
              <a:rPr spc="-7" dirty="0">
                <a:latin typeface="Calibri"/>
                <a:cs typeface="Calibri"/>
              </a:rPr>
              <a:t>any</a:t>
            </a:r>
            <a:r>
              <a:rPr spc="-27" dirty="0">
                <a:latin typeface="Calibri"/>
                <a:cs typeface="Calibri"/>
              </a:rPr>
              <a:t> </a:t>
            </a:r>
            <a:r>
              <a:rPr dirty="0">
                <a:latin typeface="Calibri"/>
                <a:cs typeface="Calibri"/>
              </a:rPr>
              <a:t>other</a:t>
            </a:r>
            <a:r>
              <a:rPr spc="67" dirty="0">
                <a:latin typeface="Calibri"/>
                <a:cs typeface="Calibri"/>
              </a:rPr>
              <a:t> </a:t>
            </a:r>
            <a:r>
              <a:rPr spc="-13" dirty="0">
                <a:latin typeface="Calibri"/>
                <a:cs typeface="Calibri"/>
              </a:rPr>
              <a:t>branch</a:t>
            </a:r>
            <a:r>
              <a:rPr spc="40" dirty="0">
                <a:latin typeface="Calibri"/>
                <a:cs typeface="Calibri"/>
              </a:rPr>
              <a:t> </a:t>
            </a:r>
            <a:r>
              <a:rPr dirty="0">
                <a:latin typeface="Calibri"/>
                <a:cs typeface="Calibri"/>
              </a:rPr>
              <a:t>other</a:t>
            </a:r>
            <a:r>
              <a:rPr spc="-33" dirty="0">
                <a:latin typeface="Calibri"/>
                <a:cs typeface="Calibri"/>
              </a:rPr>
              <a:t> </a:t>
            </a:r>
            <a:r>
              <a:rPr spc="-7" dirty="0">
                <a:latin typeface="Calibri"/>
                <a:cs typeface="Calibri"/>
              </a:rPr>
              <a:t>than</a:t>
            </a:r>
            <a:r>
              <a:rPr spc="47" dirty="0">
                <a:latin typeface="Calibri"/>
                <a:cs typeface="Calibri"/>
              </a:rPr>
              <a:t> </a:t>
            </a:r>
            <a:r>
              <a:rPr spc="-7" dirty="0">
                <a:latin typeface="Calibri"/>
                <a:cs typeface="Calibri"/>
              </a:rPr>
              <a:t>master</a:t>
            </a:r>
            <a:endParaRPr>
              <a:latin typeface="Calibri"/>
              <a:cs typeface="Calibri"/>
            </a:endParaRPr>
          </a:p>
        </p:txBody>
      </p:sp>
      <p:sp>
        <p:nvSpPr>
          <p:cNvPr id="36" name="object 36"/>
          <p:cNvSpPr txBox="1"/>
          <p:nvPr/>
        </p:nvSpPr>
        <p:spPr>
          <a:xfrm>
            <a:off x="5365840" y="1872394"/>
            <a:ext cx="5521113" cy="567314"/>
          </a:xfrm>
          <a:prstGeom prst="rect">
            <a:avLst/>
          </a:prstGeom>
        </p:spPr>
        <p:txBody>
          <a:bodyPr vert="horz" wrap="square" lIns="0" tIns="11853" rIns="0" bIns="0" rtlCol="0">
            <a:spAutoFit/>
          </a:bodyPr>
          <a:lstStyle/>
          <a:p>
            <a:pPr marL="16933" marR="6773">
              <a:lnSpc>
                <a:spcPct val="102000"/>
              </a:lnSpc>
              <a:spcBef>
                <a:spcPts val="93"/>
              </a:spcBef>
            </a:pPr>
            <a:r>
              <a:rPr spc="-27" dirty="0">
                <a:latin typeface="Calibri"/>
                <a:cs typeface="Calibri"/>
              </a:rPr>
              <a:t>All</a:t>
            </a:r>
            <a:r>
              <a:rPr spc="80"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changes</a:t>
            </a:r>
            <a:r>
              <a:rPr spc="93" dirty="0">
                <a:latin typeface="Calibri"/>
                <a:cs typeface="Calibri"/>
              </a:rPr>
              <a:t> </a:t>
            </a:r>
            <a:r>
              <a:rPr dirty="0">
                <a:latin typeface="Calibri"/>
                <a:cs typeface="Calibri"/>
              </a:rPr>
              <a:t>are </a:t>
            </a:r>
            <a:r>
              <a:rPr spc="-13" dirty="0">
                <a:latin typeface="Calibri"/>
                <a:cs typeface="Calibri"/>
              </a:rPr>
              <a:t>directly</a:t>
            </a:r>
            <a:r>
              <a:rPr spc="-20" dirty="0">
                <a:latin typeface="Calibri"/>
                <a:cs typeface="Calibri"/>
              </a:rPr>
              <a:t> made</a:t>
            </a:r>
            <a:r>
              <a:rPr spc="93"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r>
              <a:rPr dirty="0">
                <a:latin typeface="Calibri"/>
                <a:cs typeface="Calibri"/>
              </a:rPr>
              <a:t> </a:t>
            </a:r>
            <a:r>
              <a:rPr spc="-40" dirty="0">
                <a:latin typeface="Calibri"/>
                <a:cs typeface="Calibri"/>
              </a:rPr>
              <a:t>master,</a:t>
            </a:r>
            <a:r>
              <a:rPr spc="40" dirty="0">
                <a:latin typeface="Calibri"/>
                <a:cs typeface="Calibri"/>
              </a:rPr>
              <a:t> </a:t>
            </a:r>
            <a:r>
              <a:rPr spc="-7" dirty="0">
                <a:latin typeface="Calibri"/>
                <a:cs typeface="Calibri"/>
              </a:rPr>
              <a:t>and</a:t>
            </a:r>
            <a:r>
              <a:rPr spc="47" dirty="0">
                <a:latin typeface="Calibri"/>
                <a:cs typeface="Calibri"/>
              </a:rPr>
              <a:t> </a:t>
            </a:r>
            <a:r>
              <a:rPr spc="-7" dirty="0">
                <a:latin typeface="Calibri"/>
                <a:cs typeface="Calibri"/>
              </a:rPr>
              <a:t>finally </a:t>
            </a:r>
            <a:r>
              <a:rPr spc="-387" dirty="0">
                <a:latin typeface="Calibri"/>
                <a:cs typeface="Calibri"/>
              </a:rPr>
              <a:t> </a:t>
            </a:r>
            <a:r>
              <a:rPr spc="-20" dirty="0">
                <a:latin typeface="Calibri"/>
                <a:cs typeface="Calibri"/>
              </a:rPr>
              <a:t>merged</a:t>
            </a:r>
            <a:r>
              <a:rPr spc="40" dirty="0">
                <a:latin typeface="Calibri"/>
                <a:cs typeface="Calibri"/>
              </a:rPr>
              <a:t> </a:t>
            </a:r>
            <a:r>
              <a:rPr spc="20" dirty="0">
                <a:latin typeface="Calibri"/>
                <a:cs typeface="Calibri"/>
              </a:rPr>
              <a:t>on</a:t>
            </a:r>
            <a:r>
              <a:rPr spc="-60" dirty="0">
                <a:latin typeface="Calibri"/>
                <a:cs typeface="Calibri"/>
              </a:rPr>
              <a:t> </a:t>
            </a:r>
            <a:r>
              <a:rPr spc="-20" dirty="0">
                <a:latin typeface="Calibri"/>
                <a:cs typeface="Calibri"/>
              </a:rPr>
              <a:t>the</a:t>
            </a:r>
            <a:r>
              <a:rPr spc="87" dirty="0">
                <a:latin typeface="Calibri"/>
                <a:cs typeface="Calibri"/>
              </a:rPr>
              <a:t> </a:t>
            </a:r>
            <a:r>
              <a:rPr spc="-7" dirty="0">
                <a:latin typeface="Calibri"/>
                <a:cs typeface="Calibri"/>
              </a:rPr>
              <a:t>remote </a:t>
            </a:r>
            <a:r>
              <a:rPr spc="-40" dirty="0">
                <a:latin typeface="Calibri"/>
                <a:cs typeface="Calibri"/>
              </a:rPr>
              <a:t>master,</a:t>
            </a:r>
            <a:r>
              <a:rPr spc="-60" dirty="0">
                <a:latin typeface="Calibri"/>
                <a:cs typeface="Calibri"/>
              </a:rPr>
              <a:t> </a:t>
            </a:r>
            <a:r>
              <a:rPr spc="7" dirty="0">
                <a:latin typeface="Calibri"/>
                <a:cs typeface="Calibri"/>
              </a:rPr>
              <a:t>once</a:t>
            </a:r>
            <a:r>
              <a:rPr spc="-7" dirty="0">
                <a:latin typeface="Calibri"/>
                <a:cs typeface="Calibri"/>
              </a:rPr>
              <a:t> </a:t>
            </a:r>
            <a:r>
              <a:rPr spc="7" dirty="0">
                <a:latin typeface="Calibri"/>
                <a:cs typeface="Calibri"/>
              </a:rPr>
              <a:t>work</a:t>
            </a:r>
            <a:r>
              <a:rPr spc="-33" dirty="0">
                <a:latin typeface="Calibri"/>
                <a:cs typeface="Calibri"/>
              </a:rPr>
              <a:t> </a:t>
            </a:r>
            <a:r>
              <a:rPr spc="-13" dirty="0">
                <a:latin typeface="Calibri"/>
                <a:cs typeface="Calibri"/>
              </a:rPr>
              <a:t>is finished</a:t>
            </a:r>
            <a:endParaRPr>
              <a:latin typeface="Calibri"/>
              <a:cs typeface="Calibri"/>
            </a:endParaRPr>
          </a:p>
        </p:txBody>
      </p:sp>
      <p:sp>
        <p:nvSpPr>
          <p:cNvPr id="37" name="object 37"/>
          <p:cNvSpPr txBox="1"/>
          <p:nvPr/>
        </p:nvSpPr>
        <p:spPr>
          <a:xfrm>
            <a:off x="5365839" y="2699086"/>
            <a:ext cx="5913120" cy="570242"/>
          </a:xfrm>
          <a:prstGeom prst="rect">
            <a:avLst/>
          </a:prstGeom>
        </p:spPr>
        <p:txBody>
          <a:bodyPr vert="horz" wrap="square" lIns="0" tIns="31327" rIns="0" bIns="0" rtlCol="0">
            <a:spAutoFit/>
          </a:bodyPr>
          <a:lstStyle/>
          <a:p>
            <a:pPr marL="16933" marR="6773">
              <a:lnSpc>
                <a:spcPts val="2107"/>
              </a:lnSpc>
              <a:spcBef>
                <a:spcPts val="247"/>
              </a:spcBef>
            </a:pPr>
            <a:r>
              <a:rPr spc="13" dirty="0">
                <a:latin typeface="Calibri"/>
                <a:cs typeface="Calibri"/>
              </a:rPr>
              <a:t>Before </a:t>
            </a:r>
            <a:r>
              <a:rPr spc="-33" dirty="0">
                <a:latin typeface="Calibri"/>
                <a:cs typeface="Calibri"/>
              </a:rPr>
              <a:t>pushing</a:t>
            </a:r>
            <a:r>
              <a:rPr spc="-27" dirty="0">
                <a:latin typeface="Calibri"/>
                <a:cs typeface="Calibri"/>
              </a:rPr>
              <a:t> </a:t>
            </a:r>
            <a:r>
              <a:rPr spc="-13" dirty="0">
                <a:latin typeface="Calibri"/>
                <a:cs typeface="Calibri"/>
              </a:rPr>
              <a:t>changes, </a:t>
            </a:r>
            <a:r>
              <a:rPr spc="-20" dirty="0">
                <a:latin typeface="Calibri"/>
                <a:cs typeface="Calibri"/>
              </a:rPr>
              <a:t>the </a:t>
            </a:r>
            <a:r>
              <a:rPr spc="-7" dirty="0">
                <a:latin typeface="Calibri"/>
                <a:cs typeface="Calibri"/>
              </a:rPr>
              <a:t>master </a:t>
            </a:r>
            <a:r>
              <a:rPr spc="-13" dirty="0">
                <a:latin typeface="Calibri"/>
                <a:cs typeface="Calibri"/>
              </a:rPr>
              <a:t>is rebased </a:t>
            </a:r>
            <a:r>
              <a:rPr spc="-7" dirty="0">
                <a:latin typeface="Calibri"/>
                <a:cs typeface="Calibri"/>
              </a:rPr>
              <a:t>with </a:t>
            </a:r>
            <a:r>
              <a:rPr spc="-20" dirty="0">
                <a:latin typeface="Calibri"/>
                <a:cs typeface="Calibri"/>
              </a:rPr>
              <a:t>the </a:t>
            </a:r>
            <a:r>
              <a:rPr spc="-7" dirty="0">
                <a:latin typeface="Calibri"/>
                <a:cs typeface="Calibri"/>
              </a:rPr>
              <a:t>remote </a:t>
            </a:r>
            <a:r>
              <a:rPr spc="-393" dirty="0">
                <a:latin typeface="Calibri"/>
                <a:cs typeface="Calibri"/>
              </a:rPr>
              <a:t> </a:t>
            </a:r>
            <a:r>
              <a:rPr spc="-7" dirty="0">
                <a:latin typeface="Calibri"/>
                <a:cs typeface="Calibri"/>
              </a:rPr>
              <a:t>commits</a:t>
            </a:r>
            <a:endParaRPr>
              <a:latin typeface="Calibri"/>
              <a:cs typeface="Calibri"/>
            </a:endParaRPr>
          </a:p>
        </p:txBody>
      </p:sp>
      <p:sp>
        <p:nvSpPr>
          <p:cNvPr id="38" name="object 38"/>
          <p:cNvSpPr txBox="1"/>
          <p:nvPr/>
        </p:nvSpPr>
        <p:spPr>
          <a:xfrm>
            <a:off x="5365839" y="3526268"/>
            <a:ext cx="2956560"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Results</a:t>
            </a:r>
            <a:r>
              <a:rPr spc="-27" dirty="0">
                <a:latin typeface="Calibri"/>
                <a:cs typeface="Calibri"/>
              </a:rPr>
              <a:t> </a:t>
            </a:r>
            <a:r>
              <a:rPr spc="-13" dirty="0">
                <a:latin typeface="Calibri"/>
                <a:cs typeface="Calibri"/>
              </a:rPr>
              <a:t>in</a:t>
            </a:r>
            <a:r>
              <a:rPr spc="40"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clean,</a:t>
            </a:r>
            <a:r>
              <a:rPr spc="-67" dirty="0">
                <a:latin typeface="Calibri"/>
                <a:cs typeface="Calibri"/>
              </a:rPr>
              <a:t> </a:t>
            </a:r>
            <a:r>
              <a:rPr spc="-13" dirty="0">
                <a:latin typeface="Calibri"/>
                <a:cs typeface="Calibri"/>
              </a:rPr>
              <a:t>linear</a:t>
            </a:r>
            <a:r>
              <a:rPr spc="53" dirty="0">
                <a:latin typeface="Calibri"/>
                <a:cs typeface="Calibri"/>
              </a:rPr>
              <a:t> </a:t>
            </a:r>
            <a:r>
              <a:rPr spc="-13" dirty="0">
                <a:latin typeface="Calibri"/>
                <a:cs typeface="Calibri"/>
              </a:rPr>
              <a:t>history</a:t>
            </a:r>
            <a:endParaRPr>
              <a:latin typeface="Calibri"/>
              <a:cs typeface="Calibri"/>
            </a:endParaRPr>
          </a:p>
        </p:txBody>
      </p:sp>
      <p:grpSp>
        <p:nvGrpSpPr>
          <p:cNvPr id="39" name="object 39" hidden="1"/>
          <p:cNvGrpSpPr/>
          <p:nvPr/>
        </p:nvGrpSpPr>
        <p:grpSpPr>
          <a:xfrm>
            <a:off x="1" y="2032"/>
            <a:ext cx="12138660" cy="6856307"/>
            <a:chOff x="0" y="1524"/>
            <a:chExt cx="9103995" cy="5142230"/>
          </a:xfrm>
        </p:grpSpPr>
        <p:pic>
          <p:nvPicPr>
            <p:cNvPr id="40" name="object 40"/>
            <p:cNvPicPr/>
            <p:nvPr/>
          </p:nvPicPr>
          <p:blipFill>
            <a:blip r:embed="rId15" cstate="print"/>
            <a:stretch>
              <a:fillRect/>
            </a:stretch>
          </p:blipFill>
          <p:spPr>
            <a:xfrm>
              <a:off x="3598560" y="968710"/>
              <a:ext cx="260273" cy="260273"/>
            </a:xfrm>
            <a:prstGeom prst="rect">
              <a:avLst/>
            </a:prstGeom>
          </p:spPr>
        </p:pic>
        <p:pic>
          <p:nvPicPr>
            <p:cNvPr id="41" name="object 41"/>
            <p:cNvPicPr/>
            <p:nvPr/>
          </p:nvPicPr>
          <p:blipFill>
            <a:blip r:embed="rId15" cstate="print"/>
            <a:stretch>
              <a:fillRect/>
            </a:stretch>
          </p:blipFill>
          <p:spPr>
            <a:xfrm>
              <a:off x="3592433" y="1466174"/>
              <a:ext cx="260273" cy="260273"/>
            </a:xfrm>
            <a:prstGeom prst="rect">
              <a:avLst/>
            </a:prstGeom>
          </p:spPr>
        </p:pic>
        <p:pic>
          <p:nvPicPr>
            <p:cNvPr id="42" name="object 42"/>
            <p:cNvPicPr/>
            <p:nvPr/>
          </p:nvPicPr>
          <p:blipFill>
            <a:blip r:embed="rId15" cstate="print"/>
            <a:stretch>
              <a:fillRect/>
            </a:stretch>
          </p:blipFill>
          <p:spPr>
            <a:xfrm>
              <a:off x="3598560" y="2081861"/>
              <a:ext cx="260273" cy="260273"/>
            </a:xfrm>
            <a:prstGeom prst="rect">
              <a:avLst/>
            </a:prstGeom>
          </p:spPr>
        </p:pic>
        <p:pic>
          <p:nvPicPr>
            <p:cNvPr id="43" name="object 43"/>
            <p:cNvPicPr/>
            <p:nvPr/>
          </p:nvPicPr>
          <p:blipFill>
            <a:blip r:embed="rId15" cstate="print"/>
            <a:stretch>
              <a:fillRect/>
            </a:stretch>
          </p:blipFill>
          <p:spPr>
            <a:xfrm>
              <a:off x="3598560" y="2604337"/>
              <a:ext cx="260273" cy="260273"/>
            </a:xfrm>
            <a:prstGeom prst="rect">
              <a:avLst/>
            </a:prstGeom>
          </p:spPr>
        </p:pic>
        <p:pic>
          <p:nvPicPr>
            <p:cNvPr id="44" name="object 44"/>
            <p:cNvPicPr/>
            <p:nvPr/>
          </p:nvPicPr>
          <p:blipFill>
            <a:blip r:embed="rId16" cstate="print"/>
            <a:stretch>
              <a:fillRect/>
            </a:stretch>
          </p:blipFill>
          <p:spPr>
            <a:xfrm>
              <a:off x="0" y="1524"/>
              <a:ext cx="9103613" cy="5141975"/>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6700" y="939801"/>
            <a:ext cx="11582400" cy="5937673"/>
            <a:chOff x="200025" y="704850"/>
            <a:chExt cx="868680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0025" y="1419225"/>
              <a:ext cx="2419350" cy="742950"/>
            </a:xfrm>
            <a:prstGeom prst="rect">
              <a:avLst/>
            </a:prstGeom>
          </p:spPr>
        </p:pic>
        <p:sp>
          <p:nvSpPr>
            <p:cNvPr id="6" name="object 6"/>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171825" y="800100"/>
              <a:ext cx="5714984" cy="2533650"/>
            </a:xfrm>
            <a:prstGeom prst="rect">
              <a:avLst/>
            </a:prstGeom>
          </p:spPr>
        </p:pic>
        <p:sp>
          <p:nvSpPr>
            <p:cNvPr id="8" name="object 8"/>
            <p:cNvSpPr/>
            <p:nvPr/>
          </p:nvSpPr>
          <p:spPr>
            <a:xfrm>
              <a:off x="3188847" y="815218"/>
              <a:ext cx="5620385" cy="2446655"/>
            </a:xfrm>
            <a:custGeom>
              <a:avLst/>
              <a:gdLst/>
              <a:ahLst/>
              <a:cxnLst/>
              <a:rect l="l" t="t" r="r" b="b"/>
              <a:pathLst>
                <a:path w="5620384" h="2446654">
                  <a:moveTo>
                    <a:pt x="5212079" y="0"/>
                  </a:moveTo>
                  <a:lnTo>
                    <a:pt x="407791" y="0"/>
                  </a:lnTo>
                  <a:lnTo>
                    <a:pt x="360217" y="2743"/>
                  </a:lnTo>
                  <a:lnTo>
                    <a:pt x="314260" y="10771"/>
                  </a:lnTo>
                  <a:lnTo>
                    <a:pt x="270224" y="23777"/>
                  </a:lnTo>
                  <a:lnTo>
                    <a:pt x="228415" y="41453"/>
                  </a:lnTo>
                  <a:lnTo>
                    <a:pt x="189139" y="63495"/>
                  </a:lnTo>
                  <a:lnTo>
                    <a:pt x="152700" y="89597"/>
                  </a:lnTo>
                  <a:lnTo>
                    <a:pt x="119405" y="119451"/>
                  </a:lnTo>
                  <a:lnTo>
                    <a:pt x="89558" y="152751"/>
                  </a:lnTo>
                  <a:lnTo>
                    <a:pt x="63465" y="189193"/>
                  </a:lnTo>
                  <a:lnTo>
                    <a:pt x="41432" y="228468"/>
                  </a:lnTo>
                  <a:lnTo>
                    <a:pt x="23763" y="270272"/>
                  </a:lnTo>
                  <a:lnTo>
                    <a:pt x="10765" y="314298"/>
                  </a:lnTo>
                  <a:lnTo>
                    <a:pt x="2742" y="360240"/>
                  </a:lnTo>
                  <a:lnTo>
                    <a:pt x="0" y="407791"/>
                  </a:lnTo>
                  <a:lnTo>
                    <a:pt x="0" y="2038721"/>
                  </a:lnTo>
                  <a:lnTo>
                    <a:pt x="2742" y="2086270"/>
                  </a:lnTo>
                  <a:lnTo>
                    <a:pt x="10765" y="2132210"/>
                  </a:lnTo>
                  <a:lnTo>
                    <a:pt x="23763" y="2176235"/>
                  </a:lnTo>
                  <a:lnTo>
                    <a:pt x="41432" y="2218039"/>
                  </a:lnTo>
                  <a:lnTo>
                    <a:pt x="63465" y="2257316"/>
                  </a:lnTo>
                  <a:lnTo>
                    <a:pt x="89558" y="2293759"/>
                  </a:lnTo>
                  <a:lnTo>
                    <a:pt x="119405" y="2327061"/>
                  </a:lnTo>
                  <a:lnTo>
                    <a:pt x="152700" y="2356917"/>
                  </a:lnTo>
                  <a:lnTo>
                    <a:pt x="189139" y="2383020"/>
                  </a:lnTo>
                  <a:lnTo>
                    <a:pt x="228415" y="2405064"/>
                  </a:lnTo>
                  <a:lnTo>
                    <a:pt x="270224" y="2422743"/>
                  </a:lnTo>
                  <a:lnTo>
                    <a:pt x="314260" y="2435749"/>
                  </a:lnTo>
                  <a:lnTo>
                    <a:pt x="360217" y="2443778"/>
                  </a:lnTo>
                  <a:lnTo>
                    <a:pt x="407791" y="2446522"/>
                  </a:lnTo>
                  <a:lnTo>
                    <a:pt x="5212079" y="2446522"/>
                  </a:lnTo>
                  <a:lnTo>
                    <a:pt x="5259625" y="2443778"/>
                  </a:lnTo>
                  <a:lnTo>
                    <a:pt x="5305563" y="2435749"/>
                  </a:lnTo>
                  <a:lnTo>
                    <a:pt x="5349586" y="2422743"/>
                  </a:lnTo>
                  <a:lnTo>
                    <a:pt x="5391389" y="2405064"/>
                  </a:lnTo>
                  <a:lnTo>
                    <a:pt x="5430665" y="2383020"/>
                  </a:lnTo>
                  <a:lnTo>
                    <a:pt x="5467107" y="2356917"/>
                  </a:lnTo>
                  <a:lnTo>
                    <a:pt x="5500409" y="2327061"/>
                  </a:lnTo>
                  <a:lnTo>
                    <a:pt x="5530265" y="2293759"/>
                  </a:lnTo>
                  <a:lnTo>
                    <a:pt x="5556368" y="2257316"/>
                  </a:lnTo>
                  <a:lnTo>
                    <a:pt x="5578412" y="2218039"/>
                  </a:lnTo>
                  <a:lnTo>
                    <a:pt x="5596091" y="2176235"/>
                  </a:lnTo>
                  <a:lnTo>
                    <a:pt x="5609098" y="2132210"/>
                  </a:lnTo>
                  <a:lnTo>
                    <a:pt x="5617127" y="2086270"/>
                  </a:lnTo>
                  <a:lnTo>
                    <a:pt x="5619871" y="2038721"/>
                  </a:lnTo>
                  <a:lnTo>
                    <a:pt x="5619871" y="407791"/>
                  </a:lnTo>
                  <a:lnTo>
                    <a:pt x="5617127" y="360240"/>
                  </a:lnTo>
                  <a:lnTo>
                    <a:pt x="5609098" y="314298"/>
                  </a:lnTo>
                  <a:lnTo>
                    <a:pt x="5596091" y="270272"/>
                  </a:lnTo>
                  <a:lnTo>
                    <a:pt x="5578412" y="228468"/>
                  </a:lnTo>
                  <a:lnTo>
                    <a:pt x="5556368" y="189193"/>
                  </a:lnTo>
                  <a:lnTo>
                    <a:pt x="5530265" y="152751"/>
                  </a:lnTo>
                  <a:lnTo>
                    <a:pt x="5500409" y="119451"/>
                  </a:lnTo>
                  <a:lnTo>
                    <a:pt x="5467107" y="89597"/>
                  </a:lnTo>
                  <a:lnTo>
                    <a:pt x="5430665" y="63495"/>
                  </a:lnTo>
                  <a:lnTo>
                    <a:pt x="5391389" y="41453"/>
                  </a:lnTo>
                  <a:lnTo>
                    <a:pt x="5349586" y="23777"/>
                  </a:lnTo>
                  <a:lnTo>
                    <a:pt x="5305563" y="10771"/>
                  </a:lnTo>
                  <a:lnTo>
                    <a:pt x="5259625" y="2743"/>
                  </a:lnTo>
                  <a:lnTo>
                    <a:pt x="5212079" y="0"/>
                  </a:lnTo>
                  <a:close/>
                </a:path>
              </a:pathLst>
            </a:custGeom>
            <a:solidFill>
              <a:srgbClr val="FFFFFF"/>
            </a:solidFill>
          </p:spPr>
          <p:txBody>
            <a:bodyPr wrap="square" lIns="0" tIns="0" rIns="0" bIns="0" rtlCol="0"/>
            <a:lstStyle/>
            <a:p>
              <a:endParaRPr sz="2400"/>
            </a:p>
          </p:txBody>
        </p:sp>
        <p:sp>
          <p:nvSpPr>
            <p:cNvPr id="9" name="object 9"/>
            <p:cNvSpPr/>
            <p:nvPr/>
          </p:nvSpPr>
          <p:spPr>
            <a:xfrm>
              <a:off x="3188847" y="815218"/>
              <a:ext cx="5620385" cy="2446655"/>
            </a:xfrm>
            <a:custGeom>
              <a:avLst/>
              <a:gdLst/>
              <a:ahLst/>
              <a:cxnLst/>
              <a:rect l="l" t="t" r="r" b="b"/>
              <a:pathLst>
                <a:path w="5620384" h="2446654">
                  <a:moveTo>
                    <a:pt x="0" y="407791"/>
                  </a:moveTo>
                  <a:lnTo>
                    <a:pt x="2742" y="360240"/>
                  </a:lnTo>
                  <a:lnTo>
                    <a:pt x="10765" y="314298"/>
                  </a:lnTo>
                  <a:lnTo>
                    <a:pt x="23763" y="270272"/>
                  </a:lnTo>
                  <a:lnTo>
                    <a:pt x="41432" y="228468"/>
                  </a:lnTo>
                  <a:lnTo>
                    <a:pt x="63465" y="189193"/>
                  </a:lnTo>
                  <a:lnTo>
                    <a:pt x="89558" y="152751"/>
                  </a:lnTo>
                  <a:lnTo>
                    <a:pt x="119405" y="119451"/>
                  </a:lnTo>
                  <a:lnTo>
                    <a:pt x="152700" y="89597"/>
                  </a:lnTo>
                  <a:lnTo>
                    <a:pt x="189139" y="63495"/>
                  </a:lnTo>
                  <a:lnTo>
                    <a:pt x="228415" y="41453"/>
                  </a:lnTo>
                  <a:lnTo>
                    <a:pt x="270224" y="23777"/>
                  </a:lnTo>
                  <a:lnTo>
                    <a:pt x="314260" y="10771"/>
                  </a:lnTo>
                  <a:lnTo>
                    <a:pt x="360217" y="2743"/>
                  </a:lnTo>
                  <a:lnTo>
                    <a:pt x="407791" y="0"/>
                  </a:lnTo>
                  <a:lnTo>
                    <a:pt x="5212079" y="0"/>
                  </a:lnTo>
                  <a:lnTo>
                    <a:pt x="5259625" y="2743"/>
                  </a:lnTo>
                  <a:lnTo>
                    <a:pt x="5305563" y="10771"/>
                  </a:lnTo>
                  <a:lnTo>
                    <a:pt x="5349586" y="23777"/>
                  </a:lnTo>
                  <a:lnTo>
                    <a:pt x="5391389" y="41453"/>
                  </a:lnTo>
                  <a:lnTo>
                    <a:pt x="5430665" y="63495"/>
                  </a:lnTo>
                  <a:lnTo>
                    <a:pt x="5467107" y="89597"/>
                  </a:lnTo>
                  <a:lnTo>
                    <a:pt x="5500409" y="119451"/>
                  </a:lnTo>
                  <a:lnTo>
                    <a:pt x="5530265" y="152751"/>
                  </a:lnTo>
                  <a:lnTo>
                    <a:pt x="5556368" y="189193"/>
                  </a:lnTo>
                  <a:lnTo>
                    <a:pt x="5578412" y="228468"/>
                  </a:lnTo>
                  <a:lnTo>
                    <a:pt x="5596091" y="270272"/>
                  </a:lnTo>
                  <a:lnTo>
                    <a:pt x="5609098" y="314298"/>
                  </a:lnTo>
                  <a:lnTo>
                    <a:pt x="5617127" y="360240"/>
                  </a:lnTo>
                  <a:lnTo>
                    <a:pt x="5619871" y="407791"/>
                  </a:lnTo>
                  <a:lnTo>
                    <a:pt x="5619871" y="2038721"/>
                  </a:lnTo>
                  <a:lnTo>
                    <a:pt x="5617127" y="2086270"/>
                  </a:lnTo>
                  <a:lnTo>
                    <a:pt x="5609098" y="2132210"/>
                  </a:lnTo>
                  <a:lnTo>
                    <a:pt x="5596091" y="2176235"/>
                  </a:lnTo>
                  <a:lnTo>
                    <a:pt x="5578412" y="2218039"/>
                  </a:lnTo>
                  <a:lnTo>
                    <a:pt x="5556368" y="2257316"/>
                  </a:lnTo>
                  <a:lnTo>
                    <a:pt x="5530265" y="2293759"/>
                  </a:lnTo>
                  <a:lnTo>
                    <a:pt x="5500409" y="2327061"/>
                  </a:lnTo>
                  <a:lnTo>
                    <a:pt x="5467107" y="2356917"/>
                  </a:lnTo>
                  <a:lnTo>
                    <a:pt x="5430665" y="2383020"/>
                  </a:lnTo>
                  <a:lnTo>
                    <a:pt x="5391389" y="2405064"/>
                  </a:lnTo>
                  <a:lnTo>
                    <a:pt x="5349586" y="2422743"/>
                  </a:lnTo>
                  <a:lnTo>
                    <a:pt x="5305563" y="2435749"/>
                  </a:lnTo>
                  <a:lnTo>
                    <a:pt x="5259625" y="2443778"/>
                  </a:lnTo>
                  <a:lnTo>
                    <a:pt x="5212079" y="2446522"/>
                  </a:lnTo>
                  <a:lnTo>
                    <a:pt x="407791" y="2446522"/>
                  </a:lnTo>
                  <a:lnTo>
                    <a:pt x="360217" y="2443778"/>
                  </a:lnTo>
                  <a:lnTo>
                    <a:pt x="314260" y="2435749"/>
                  </a:lnTo>
                  <a:lnTo>
                    <a:pt x="270224" y="2422743"/>
                  </a:lnTo>
                  <a:lnTo>
                    <a:pt x="228415" y="2405064"/>
                  </a:lnTo>
                  <a:lnTo>
                    <a:pt x="189139" y="2383020"/>
                  </a:lnTo>
                  <a:lnTo>
                    <a:pt x="152700" y="2356917"/>
                  </a:lnTo>
                  <a:lnTo>
                    <a:pt x="119405" y="2327061"/>
                  </a:lnTo>
                  <a:lnTo>
                    <a:pt x="89558" y="2293759"/>
                  </a:lnTo>
                  <a:lnTo>
                    <a:pt x="63465" y="2257316"/>
                  </a:lnTo>
                  <a:lnTo>
                    <a:pt x="41432" y="2218039"/>
                  </a:lnTo>
                  <a:lnTo>
                    <a:pt x="23763" y="2176235"/>
                  </a:lnTo>
                  <a:lnTo>
                    <a:pt x="10765" y="2132210"/>
                  </a:lnTo>
                  <a:lnTo>
                    <a:pt x="2742" y="2086270"/>
                  </a:lnTo>
                  <a:lnTo>
                    <a:pt x="0" y="2038721"/>
                  </a:lnTo>
                  <a:lnTo>
                    <a:pt x="0" y="407791"/>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1" name="object 11"/>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2" name="object 12"/>
          <p:cNvGrpSpPr/>
          <p:nvPr/>
        </p:nvGrpSpPr>
        <p:grpSpPr>
          <a:xfrm>
            <a:off x="1" y="2122945"/>
            <a:ext cx="3822700" cy="2525607"/>
            <a:chOff x="0" y="1592208"/>
            <a:chExt cx="2867025" cy="1894205"/>
          </a:xfrm>
        </p:grpSpPr>
        <p:pic>
          <p:nvPicPr>
            <p:cNvPr id="13" name="object 13"/>
            <p:cNvPicPr/>
            <p:nvPr/>
          </p:nvPicPr>
          <p:blipFill>
            <a:blip r:embed="rId5" cstate="print"/>
            <a:stretch>
              <a:fillRect/>
            </a:stretch>
          </p:blipFill>
          <p:spPr>
            <a:xfrm>
              <a:off x="356716" y="1592208"/>
              <a:ext cx="357506" cy="357506"/>
            </a:xfrm>
            <a:prstGeom prst="rect">
              <a:avLst/>
            </a:prstGeom>
          </p:spPr>
        </p:pic>
        <p:pic>
          <p:nvPicPr>
            <p:cNvPr id="14" name="object 14"/>
            <p:cNvPicPr/>
            <p:nvPr/>
          </p:nvPicPr>
          <p:blipFill>
            <a:blip r:embed="rId6" cstate="print"/>
            <a:stretch>
              <a:fillRect/>
            </a:stretch>
          </p:blipFill>
          <p:spPr>
            <a:xfrm>
              <a:off x="0" y="2228850"/>
              <a:ext cx="2867025" cy="1257300"/>
            </a:xfrm>
            <a:prstGeom prst="rect">
              <a:avLst/>
            </a:prstGeom>
          </p:spPr>
        </p:pic>
        <p:pic>
          <p:nvPicPr>
            <p:cNvPr id="15" name="object 15"/>
            <p:cNvPicPr/>
            <p:nvPr/>
          </p:nvPicPr>
          <p:blipFill>
            <a:blip r:embed="rId7" cstate="print"/>
            <a:stretch>
              <a:fillRect/>
            </a:stretch>
          </p:blipFill>
          <p:spPr>
            <a:xfrm>
              <a:off x="0" y="2266950"/>
              <a:ext cx="2790825" cy="1133475"/>
            </a:xfrm>
            <a:prstGeom prst="rect">
              <a:avLst/>
            </a:prstGeom>
          </p:spPr>
        </p:pic>
        <p:sp>
          <p:nvSpPr>
            <p:cNvPr id="16" name="object 16"/>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7" name="object 17"/>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8" name="object 18"/>
          <p:cNvGrpSpPr/>
          <p:nvPr/>
        </p:nvGrpSpPr>
        <p:grpSpPr>
          <a:xfrm>
            <a:off x="254001" y="3503407"/>
            <a:ext cx="3238500" cy="2212340"/>
            <a:chOff x="190500" y="2627555"/>
            <a:chExt cx="2428875" cy="1659255"/>
          </a:xfrm>
        </p:grpSpPr>
        <p:pic>
          <p:nvPicPr>
            <p:cNvPr id="19" name="object 19"/>
            <p:cNvPicPr/>
            <p:nvPr/>
          </p:nvPicPr>
          <p:blipFill>
            <a:blip r:embed="rId8" cstate="print"/>
            <a:stretch>
              <a:fillRect/>
            </a:stretch>
          </p:blipFill>
          <p:spPr>
            <a:xfrm>
              <a:off x="335304" y="2627555"/>
              <a:ext cx="404189" cy="404189"/>
            </a:xfrm>
            <a:prstGeom prst="rect">
              <a:avLst/>
            </a:prstGeom>
          </p:spPr>
        </p:pic>
        <p:pic>
          <p:nvPicPr>
            <p:cNvPr id="20" name="object 20"/>
            <p:cNvPicPr/>
            <p:nvPr/>
          </p:nvPicPr>
          <p:blipFill>
            <a:blip r:embed="rId9" cstate="print"/>
            <a:stretch>
              <a:fillRect/>
            </a:stretch>
          </p:blipFill>
          <p:spPr>
            <a:xfrm>
              <a:off x="190500" y="3543300"/>
              <a:ext cx="2428875" cy="742950"/>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23306" y="1442127"/>
            <a:ext cx="9191412" cy="4476327"/>
            <a:chOff x="317479" y="1081595"/>
            <a:chExt cx="6893559" cy="3357245"/>
          </a:xfrm>
        </p:grpSpPr>
        <p:sp>
          <p:nvSpPr>
            <p:cNvPr id="24" name="object 24"/>
            <p:cNvSpPr/>
            <p:nvPr/>
          </p:nvSpPr>
          <p:spPr>
            <a:xfrm>
              <a:off x="336529" y="3735074"/>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3"/>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3"/>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pic>
          <p:nvPicPr>
            <p:cNvPr id="27" name="object 27"/>
            <p:cNvPicPr/>
            <p:nvPr/>
          </p:nvPicPr>
          <p:blipFill>
            <a:blip r:embed="rId10" cstate="print"/>
            <a:stretch>
              <a:fillRect/>
            </a:stretch>
          </p:blipFill>
          <p:spPr>
            <a:xfrm>
              <a:off x="3747272" y="1081595"/>
              <a:ext cx="260273" cy="260286"/>
            </a:xfrm>
            <a:prstGeom prst="rect">
              <a:avLst/>
            </a:prstGeom>
          </p:spPr>
        </p:pic>
        <p:pic>
          <p:nvPicPr>
            <p:cNvPr id="28" name="object 28"/>
            <p:cNvPicPr/>
            <p:nvPr/>
          </p:nvPicPr>
          <p:blipFill>
            <a:blip r:embed="rId10" cstate="print"/>
            <a:stretch>
              <a:fillRect/>
            </a:stretch>
          </p:blipFill>
          <p:spPr>
            <a:xfrm>
              <a:off x="3752849" y="1575249"/>
              <a:ext cx="260273" cy="260286"/>
            </a:xfrm>
            <a:prstGeom prst="rect">
              <a:avLst/>
            </a:prstGeom>
          </p:spPr>
        </p:pic>
        <p:pic>
          <p:nvPicPr>
            <p:cNvPr id="29" name="object 29"/>
            <p:cNvPicPr/>
            <p:nvPr/>
          </p:nvPicPr>
          <p:blipFill>
            <a:blip r:embed="rId10" cstate="print"/>
            <a:stretch>
              <a:fillRect/>
            </a:stretch>
          </p:blipFill>
          <p:spPr>
            <a:xfrm>
              <a:off x="3747272" y="2038552"/>
              <a:ext cx="260273" cy="260273"/>
            </a:xfrm>
            <a:prstGeom prst="rect">
              <a:avLst/>
            </a:prstGeom>
          </p:spPr>
        </p:pic>
        <p:pic>
          <p:nvPicPr>
            <p:cNvPr id="30" name="object 30"/>
            <p:cNvPicPr/>
            <p:nvPr/>
          </p:nvPicPr>
          <p:blipFill>
            <a:blip r:embed="rId10" cstate="print"/>
            <a:stretch>
              <a:fillRect/>
            </a:stretch>
          </p:blipFill>
          <p:spPr>
            <a:xfrm>
              <a:off x="3749558" y="2626691"/>
              <a:ext cx="260273" cy="260273"/>
            </a:xfrm>
            <a:prstGeom prst="rect">
              <a:avLst/>
            </a:prstGeom>
          </p:spPr>
        </p:pic>
        <p:pic>
          <p:nvPicPr>
            <p:cNvPr id="31" name="object 31"/>
            <p:cNvPicPr/>
            <p:nvPr/>
          </p:nvPicPr>
          <p:blipFill>
            <a:blip r:embed="rId11" cstate="print"/>
            <a:stretch>
              <a:fillRect/>
            </a:stretch>
          </p:blipFill>
          <p:spPr>
            <a:xfrm>
              <a:off x="5657834" y="4181475"/>
              <a:ext cx="1047750" cy="104775"/>
            </a:xfrm>
            <a:prstGeom prst="rect">
              <a:avLst/>
            </a:prstGeom>
          </p:spPr>
        </p:pic>
        <p:sp>
          <p:nvSpPr>
            <p:cNvPr id="32" name="object 32"/>
            <p:cNvSpPr/>
            <p:nvPr/>
          </p:nvSpPr>
          <p:spPr>
            <a:xfrm>
              <a:off x="5671566" y="4205252"/>
              <a:ext cx="968375" cy="0"/>
            </a:xfrm>
            <a:custGeom>
              <a:avLst/>
              <a:gdLst/>
              <a:ahLst/>
              <a:cxnLst/>
              <a:rect l="l" t="t" r="r" b="b"/>
              <a:pathLst>
                <a:path w="968375">
                  <a:moveTo>
                    <a:pt x="0" y="0"/>
                  </a:moveTo>
                  <a:lnTo>
                    <a:pt x="968136" y="0"/>
                  </a:lnTo>
                </a:path>
              </a:pathLst>
            </a:custGeom>
            <a:ln w="19049">
              <a:solidFill>
                <a:srgbClr val="5F4778"/>
              </a:solidFill>
            </a:ln>
          </p:spPr>
          <p:txBody>
            <a:bodyPr wrap="square" lIns="0" tIns="0" rIns="0" bIns="0" rtlCol="0"/>
            <a:lstStyle/>
            <a:p>
              <a:endParaRPr sz="2400"/>
            </a:p>
          </p:txBody>
        </p:sp>
        <p:pic>
          <p:nvPicPr>
            <p:cNvPr id="33" name="object 33"/>
            <p:cNvPicPr/>
            <p:nvPr/>
          </p:nvPicPr>
          <p:blipFill>
            <a:blip r:embed="rId12" cstate="print"/>
            <a:stretch>
              <a:fillRect/>
            </a:stretch>
          </p:blipFill>
          <p:spPr>
            <a:xfrm>
              <a:off x="5048234" y="3590925"/>
              <a:ext cx="1981200" cy="114300"/>
            </a:xfrm>
            <a:prstGeom prst="rect">
              <a:avLst/>
            </a:prstGeom>
          </p:spPr>
        </p:pic>
        <p:sp>
          <p:nvSpPr>
            <p:cNvPr id="34" name="object 34"/>
            <p:cNvSpPr/>
            <p:nvPr/>
          </p:nvSpPr>
          <p:spPr>
            <a:xfrm>
              <a:off x="5057027" y="3621155"/>
              <a:ext cx="1903095" cy="0"/>
            </a:xfrm>
            <a:custGeom>
              <a:avLst/>
              <a:gdLst/>
              <a:ahLst/>
              <a:cxnLst/>
              <a:rect l="l" t="t" r="r" b="b"/>
              <a:pathLst>
                <a:path w="1903095">
                  <a:moveTo>
                    <a:pt x="0" y="0"/>
                  </a:moveTo>
                  <a:lnTo>
                    <a:pt x="1903079" y="0"/>
                  </a:lnTo>
                </a:path>
              </a:pathLst>
            </a:custGeom>
            <a:ln w="28574">
              <a:solidFill>
                <a:srgbClr val="5F4778"/>
              </a:solidFill>
            </a:ln>
          </p:spPr>
          <p:txBody>
            <a:bodyPr wrap="square" lIns="0" tIns="0" rIns="0" bIns="0" rtlCol="0"/>
            <a:lstStyle/>
            <a:p>
              <a:endParaRPr sz="2400"/>
            </a:p>
          </p:txBody>
        </p:sp>
        <p:pic>
          <p:nvPicPr>
            <p:cNvPr id="35" name="object 35"/>
            <p:cNvPicPr/>
            <p:nvPr/>
          </p:nvPicPr>
          <p:blipFill>
            <a:blip r:embed="rId13" cstate="print"/>
            <a:stretch>
              <a:fillRect/>
            </a:stretch>
          </p:blipFill>
          <p:spPr>
            <a:xfrm>
              <a:off x="4867290" y="3419475"/>
              <a:ext cx="438150" cy="428625"/>
            </a:xfrm>
            <a:prstGeom prst="rect">
              <a:avLst/>
            </a:prstGeom>
          </p:spPr>
        </p:pic>
        <p:sp>
          <p:nvSpPr>
            <p:cNvPr id="36" name="object 36"/>
            <p:cNvSpPr/>
            <p:nvPr/>
          </p:nvSpPr>
          <p:spPr>
            <a:xfrm>
              <a:off x="4910449" y="3455670"/>
              <a:ext cx="299085" cy="300355"/>
            </a:xfrm>
            <a:custGeom>
              <a:avLst/>
              <a:gdLst/>
              <a:ahLst/>
              <a:cxnLst/>
              <a:rect l="l" t="t" r="r" b="b"/>
              <a:pathLst>
                <a:path w="299085" h="300354">
                  <a:moveTo>
                    <a:pt x="149473" y="0"/>
                  </a:moveTo>
                  <a:lnTo>
                    <a:pt x="102233" y="7650"/>
                  </a:lnTo>
                  <a:lnTo>
                    <a:pt x="61201" y="28957"/>
                  </a:lnTo>
                  <a:lnTo>
                    <a:pt x="28843" y="61449"/>
                  </a:lnTo>
                  <a:lnTo>
                    <a:pt x="7621" y="102658"/>
                  </a:lnTo>
                  <a:lnTo>
                    <a:pt x="0" y="150113"/>
                  </a:lnTo>
                  <a:lnTo>
                    <a:pt x="7621" y="197510"/>
                  </a:lnTo>
                  <a:lnTo>
                    <a:pt x="28843" y="238681"/>
                  </a:lnTo>
                  <a:lnTo>
                    <a:pt x="61201" y="271151"/>
                  </a:lnTo>
                  <a:lnTo>
                    <a:pt x="102233" y="292448"/>
                  </a:lnTo>
                  <a:lnTo>
                    <a:pt x="149473" y="300096"/>
                  </a:lnTo>
                  <a:lnTo>
                    <a:pt x="196729" y="292448"/>
                  </a:lnTo>
                  <a:lnTo>
                    <a:pt x="237769" y="271151"/>
                  </a:lnTo>
                  <a:lnTo>
                    <a:pt x="270133" y="238681"/>
                  </a:lnTo>
                  <a:lnTo>
                    <a:pt x="291356" y="197510"/>
                  </a:lnTo>
                  <a:lnTo>
                    <a:pt x="298978" y="150113"/>
                  </a:lnTo>
                  <a:lnTo>
                    <a:pt x="291356" y="102658"/>
                  </a:lnTo>
                  <a:lnTo>
                    <a:pt x="270133" y="61449"/>
                  </a:lnTo>
                  <a:lnTo>
                    <a:pt x="237769" y="28957"/>
                  </a:lnTo>
                  <a:lnTo>
                    <a:pt x="196729" y="7650"/>
                  </a:lnTo>
                  <a:lnTo>
                    <a:pt x="149473" y="0"/>
                  </a:lnTo>
                  <a:close/>
                </a:path>
              </a:pathLst>
            </a:custGeom>
            <a:solidFill>
              <a:srgbClr val="00AFF0"/>
            </a:solidFill>
          </p:spPr>
          <p:txBody>
            <a:bodyPr wrap="square" lIns="0" tIns="0" rIns="0" bIns="0" rtlCol="0"/>
            <a:lstStyle/>
            <a:p>
              <a:endParaRPr sz="2400"/>
            </a:p>
          </p:txBody>
        </p:sp>
        <p:pic>
          <p:nvPicPr>
            <p:cNvPr id="37" name="object 37"/>
            <p:cNvPicPr/>
            <p:nvPr/>
          </p:nvPicPr>
          <p:blipFill>
            <a:blip r:embed="rId14" cstate="print"/>
            <a:stretch>
              <a:fillRect/>
            </a:stretch>
          </p:blipFill>
          <p:spPr>
            <a:xfrm>
              <a:off x="5848349" y="3419475"/>
              <a:ext cx="428625" cy="428625"/>
            </a:xfrm>
            <a:prstGeom prst="rect">
              <a:avLst/>
            </a:prstGeom>
          </p:spPr>
        </p:pic>
        <p:sp>
          <p:nvSpPr>
            <p:cNvPr id="38" name="object 38"/>
            <p:cNvSpPr/>
            <p:nvPr/>
          </p:nvSpPr>
          <p:spPr>
            <a:xfrm>
              <a:off x="5887333" y="3458087"/>
              <a:ext cx="299085" cy="300355"/>
            </a:xfrm>
            <a:custGeom>
              <a:avLst/>
              <a:gdLst/>
              <a:ahLst/>
              <a:cxnLst/>
              <a:rect l="l" t="t" r="r" b="b"/>
              <a:pathLst>
                <a:path w="299085"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29" y="292446"/>
                  </a:lnTo>
                  <a:lnTo>
                    <a:pt x="237769" y="271139"/>
                  </a:lnTo>
                  <a:lnTo>
                    <a:pt x="270133" y="238647"/>
                  </a:lnTo>
                  <a:lnTo>
                    <a:pt x="291356" y="197438"/>
                  </a:lnTo>
                  <a:lnTo>
                    <a:pt x="298978" y="149982"/>
                  </a:lnTo>
                  <a:lnTo>
                    <a:pt x="291356" y="102586"/>
                  </a:lnTo>
                  <a:lnTo>
                    <a:pt x="270133" y="61415"/>
                  </a:lnTo>
                  <a:lnTo>
                    <a:pt x="237769" y="28945"/>
                  </a:lnTo>
                  <a:lnTo>
                    <a:pt x="196729" y="7648"/>
                  </a:lnTo>
                  <a:lnTo>
                    <a:pt x="149473" y="0"/>
                  </a:lnTo>
                  <a:close/>
                </a:path>
              </a:pathLst>
            </a:custGeom>
            <a:solidFill>
              <a:srgbClr val="6B9E24"/>
            </a:solidFill>
          </p:spPr>
          <p:txBody>
            <a:bodyPr wrap="square" lIns="0" tIns="0" rIns="0" bIns="0" rtlCol="0"/>
            <a:lstStyle/>
            <a:p>
              <a:endParaRPr sz="2400"/>
            </a:p>
          </p:txBody>
        </p:sp>
        <p:pic>
          <p:nvPicPr>
            <p:cNvPr id="39" name="object 39"/>
            <p:cNvPicPr/>
            <p:nvPr/>
          </p:nvPicPr>
          <p:blipFill>
            <a:blip r:embed="rId15" cstate="print"/>
            <a:stretch>
              <a:fillRect/>
            </a:stretch>
          </p:blipFill>
          <p:spPr>
            <a:xfrm>
              <a:off x="6772290" y="3409950"/>
              <a:ext cx="438150" cy="447675"/>
            </a:xfrm>
            <a:prstGeom prst="rect">
              <a:avLst/>
            </a:prstGeom>
          </p:spPr>
        </p:pic>
        <p:sp>
          <p:nvSpPr>
            <p:cNvPr id="40" name="object 40"/>
            <p:cNvSpPr/>
            <p:nvPr/>
          </p:nvSpPr>
          <p:spPr>
            <a:xfrm>
              <a:off x="6813559" y="3458087"/>
              <a:ext cx="299085" cy="300355"/>
            </a:xfrm>
            <a:custGeom>
              <a:avLst/>
              <a:gdLst/>
              <a:ahLst/>
              <a:cxnLst/>
              <a:rect l="l" t="t" r="r" b="b"/>
              <a:pathLst>
                <a:path w="299084" h="300354">
                  <a:moveTo>
                    <a:pt x="149473" y="0"/>
                  </a:moveTo>
                  <a:lnTo>
                    <a:pt x="102233" y="7648"/>
                  </a:lnTo>
                  <a:lnTo>
                    <a:pt x="61201" y="28945"/>
                  </a:lnTo>
                  <a:lnTo>
                    <a:pt x="28843" y="61415"/>
                  </a:lnTo>
                  <a:lnTo>
                    <a:pt x="7621" y="102586"/>
                  </a:lnTo>
                  <a:lnTo>
                    <a:pt x="0" y="149982"/>
                  </a:lnTo>
                  <a:lnTo>
                    <a:pt x="7621" y="197438"/>
                  </a:lnTo>
                  <a:lnTo>
                    <a:pt x="28843" y="238647"/>
                  </a:lnTo>
                  <a:lnTo>
                    <a:pt x="61201" y="271139"/>
                  </a:lnTo>
                  <a:lnTo>
                    <a:pt x="102233" y="292446"/>
                  </a:lnTo>
                  <a:lnTo>
                    <a:pt x="149473" y="300096"/>
                  </a:lnTo>
                  <a:lnTo>
                    <a:pt x="196714" y="292446"/>
                  </a:lnTo>
                  <a:lnTo>
                    <a:pt x="237745" y="271139"/>
                  </a:lnTo>
                  <a:lnTo>
                    <a:pt x="270104" y="238647"/>
                  </a:lnTo>
                  <a:lnTo>
                    <a:pt x="291326" y="197438"/>
                  </a:lnTo>
                  <a:lnTo>
                    <a:pt x="298947" y="149982"/>
                  </a:lnTo>
                  <a:lnTo>
                    <a:pt x="291326" y="102586"/>
                  </a:lnTo>
                  <a:lnTo>
                    <a:pt x="270104" y="61415"/>
                  </a:lnTo>
                  <a:lnTo>
                    <a:pt x="237745" y="28945"/>
                  </a:lnTo>
                  <a:lnTo>
                    <a:pt x="196714" y="7648"/>
                  </a:lnTo>
                  <a:lnTo>
                    <a:pt x="149473" y="0"/>
                  </a:lnTo>
                  <a:close/>
                </a:path>
              </a:pathLst>
            </a:custGeom>
            <a:solidFill>
              <a:srgbClr val="F07F09"/>
            </a:solidFill>
          </p:spPr>
          <p:txBody>
            <a:bodyPr wrap="square" lIns="0" tIns="0" rIns="0" bIns="0" rtlCol="0"/>
            <a:lstStyle/>
            <a:p>
              <a:endParaRPr sz="2400"/>
            </a:p>
          </p:txBody>
        </p:sp>
        <p:sp>
          <p:nvSpPr>
            <p:cNvPr id="41" name="object 41"/>
            <p:cNvSpPr/>
            <p:nvPr/>
          </p:nvSpPr>
          <p:spPr>
            <a:xfrm>
              <a:off x="6813559" y="3458087"/>
              <a:ext cx="299085" cy="300355"/>
            </a:xfrm>
            <a:custGeom>
              <a:avLst/>
              <a:gdLst/>
              <a:ahLst/>
              <a:cxnLst/>
              <a:rect l="l" t="t" r="r" b="b"/>
              <a:pathLst>
                <a:path w="299084" h="300354">
                  <a:moveTo>
                    <a:pt x="0" y="149982"/>
                  </a:moveTo>
                  <a:lnTo>
                    <a:pt x="7621" y="102586"/>
                  </a:lnTo>
                  <a:lnTo>
                    <a:pt x="28843" y="61415"/>
                  </a:lnTo>
                  <a:lnTo>
                    <a:pt x="61201" y="28945"/>
                  </a:lnTo>
                  <a:lnTo>
                    <a:pt x="102233" y="7648"/>
                  </a:lnTo>
                  <a:lnTo>
                    <a:pt x="149473" y="0"/>
                  </a:lnTo>
                  <a:lnTo>
                    <a:pt x="196714" y="7648"/>
                  </a:lnTo>
                  <a:lnTo>
                    <a:pt x="237745" y="28945"/>
                  </a:lnTo>
                  <a:lnTo>
                    <a:pt x="270104" y="61415"/>
                  </a:lnTo>
                  <a:lnTo>
                    <a:pt x="291326" y="102586"/>
                  </a:lnTo>
                  <a:lnTo>
                    <a:pt x="298947" y="149982"/>
                  </a:lnTo>
                  <a:lnTo>
                    <a:pt x="291326" y="197438"/>
                  </a:lnTo>
                  <a:lnTo>
                    <a:pt x="270104" y="238647"/>
                  </a:lnTo>
                  <a:lnTo>
                    <a:pt x="237745" y="271139"/>
                  </a:lnTo>
                  <a:lnTo>
                    <a:pt x="196714" y="292446"/>
                  </a:lnTo>
                  <a:lnTo>
                    <a:pt x="149473" y="300096"/>
                  </a:lnTo>
                  <a:lnTo>
                    <a:pt x="102233" y="292446"/>
                  </a:lnTo>
                  <a:lnTo>
                    <a:pt x="61201" y="271139"/>
                  </a:lnTo>
                  <a:lnTo>
                    <a:pt x="28843" y="238647"/>
                  </a:lnTo>
                  <a:lnTo>
                    <a:pt x="7621" y="197438"/>
                  </a:lnTo>
                  <a:lnTo>
                    <a:pt x="0" y="149982"/>
                  </a:lnTo>
                  <a:close/>
                </a:path>
              </a:pathLst>
            </a:custGeom>
            <a:ln w="12700">
              <a:solidFill>
                <a:srgbClr val="AF5C04"/>
              </a:solidFill>
            </a:ln>
          </p:spPr>
          <p:txBody>
            <a:bodyPr wrap="square" lIns="0" tIns="0" rIns="0" bIns="0" rtlCol="0"/>
            <a:lstStyle/>
            <a:p>
              <a:endParaRPr sz="2400"/>
            </a:p>
          </p:txBody>
        </p:sp>
        <p:pic>
          <p:nvPicPr>
            <p:cNvPr id="42" name="object 42"/>
            <p:cNvPicPr/>
            <p:nvPr/>
          </p:nvPicPr>
          <p:blipFill>
            <a:blip r:embed="rId16" cstate="print"/>
            <a:stretch>
              <a:fillRect/>
            </a:stretch>
          </p:blipFill>
          <p:spPr>
            <a:xfrm>
              <a:off x="5486399" y="4010025"/>
              <a:ext cx="438150" cy="428625"/>
            </a:xfrm>
            <a:prstGeom prst="rect">
              <a:avLst/>
            </a:prstGeom>
          </p:spPr>
        </p:pic>
        <p:sp>
          <p:nvSpPr>
            <p:cNvPr id="43" name="object 43"/>
            <p:cNvSpPr/>
            <p:nvPr/>
          </p:nvSpPr>
          <p:spPr>
            <a:xfrm>
              <a:off x="5527944" y="4046564"/>
              <a:ext cx="299085" cy="300355"/>
            </a:xfrm>
            <a:custGeom>
              <a:avLst/>
              <a:gdLst/>
              <a:ahLst/>
              <a:cxnLst/>
              <a:rect l="l" t="t" r="r" b="b"/>
              <a:pathLst>
                <a:path w="299085" h="300354">
                  <a:moveTo>
                    <a:pt x="149473" y="0"/>
                  </a:moveTo>
                  <a:lnTo>
                    <a:pt x="102221" y="7649"/>
                  </a:lnTo>
                  <a:lnTo>
                    <a:pt x="61188" y="28948"/>
                  </a:lnTo>
                  <a:lnTo>
                    <a:pt x="28834" y="61426"/>
                  </a:lnTo>
                  <a:lnTo>
                    <a:pt x="7618" y="102611"/>
                  </a:lnTo>
                  <a:lnTo>
                    <a:pt x="0" y="150031"/>
                  </a:lnTo>
                  <a:lnTo>
                    <a:pt x="7618" y="197457"/>
                  </a:lnTo>
                  <a:lnTo>
                    <a:pt x="28834" y="238648"/>
                  </a:lnTo>
                  <a:lnTo>
                    <a:pt x="61188" y="271131"/>
                  </a:lnTo>
                  <a:lnTo>
                    <a:pt x="102221" y="292434"/>
                  </a:lnTo>
                  <a:lnTo>
                    <a:pt x="149473" y="300084"/>
                  </a:lnTo>
                  <a:lnTo>
                    <a:pt x="196714" y="292434"/>
                  </a:lnTo>
                  <a:lnTo>
                    <a:pt x="237745" y="271131"/>
                  </a:lnTo>
                  <a:lnTo>
                    <a:pt x="270104" y="238648"/>
                  </a:lnTo>
                  <a:lnTo>
                    <a:pt x="291326" y="197457"/>
                  </a:lnTo>
                  <a:lnTo>
                    <a:pt x="298947" y="150031"/>
                  </a:lnTo>
                  <a:lnTo>
                    <a:pt x="291326" y="102611"/>
                  </a:lnTo>
                  <a:lnTo>
                    <a:pt x="270104" y="61426"/>
                  </a:lnTo>
                  <a:lnTo>
                    <a:pt x="237745" y="28948"/>
                  </a:lnTo>
                  <a:lnTo>
                    <a:pt x="196714" y="7649"/>
                  </a:lnTo>
                  <a:lnTo>
                    <a:pt x="149473" y="0"/>
                  </a:lnTo>
                  <a:close/>
                </a:path>
              </a:pathLst>
            </a:custGeom>
            <a:solidFill>
              <a:srgbClr val="5F4778"/>
            </a:solidFill>
          </p:spPr>
          <p:txBody>
            <a:bodyPr wrap="square" lIns="0" tIns="0" rIns="0" bIns="0" rtlCol="0"/>
            <a:lstStyle/>
            <a:p>
              <a:endParaRPr sz="2400"/>
            </a:p>
          </p:txBody>
        </p:sp>
        <p:pic>
          <p:nvPicPr>
            <p:cNvPr id="44" name="object 44"/>
            <p:cNvPicPr/>
            <p:nvPr/>
          </p:nvPicPr>
          <p:blipFill>
            <a:blip r:embed="rId17" cstate="print"/>
            <a:stretch>
              <a:fillRect/>
            </a:stretch>
          </p:blipFill>
          <p:spPr>
            <a:xfrm>
              <a:off x="6438899" y="4010025"/>
              <a:ext cx="438150" cy="428625"/>
            </a:xfrm>
            <a:prstGeom prst="rect">
              <a:avLst/>
            </a:prstGeom>
          </p:spPr>
        </p:pic>
        <p:sp>
          <p:nvSpPr>
            <p:cNvPr id="45" name="object 45"/>
            <p:cNvSpPr/>
            <p:nvPr/>
          </p:nvSpPr>
          <p:spPr>
            <a:xfrm>
              <a:off x="6483217" y="4046564"/>
              <a:ext cx="299085" cy="300355"/>
            </a:xfrm>
            <a:custGeom>
              <a:avLst/>
              <a:gdLst/>
              <a:ahLst/>
              <a:cxnLst/>
              <a:rect l="l" t="t" r="r" b="b"/>
              <a:pathLst>
                <a:path w="299084" h="300354">
                  <a:moveTo>
                    <a:pt x="149473" y="0"/>
                  </a:moveTo>
                  <a:lnTo>
                    <a:pt x="102233" y="7649"/>
                  </a:lnTo>
                  <a:lnTo>
                    <a:pt x="61201" y="28948"/>
                  </a:lnTo>
                  <a:lnTo>
                    <a:pt x="28843" y="61426"/>
                  </a:lnTo>
                  <a:lnTo>
                    <a:pt x="7621" y="102611"/>
                  </a:lnTo>
                  <a:lnTo>
                    <a:pt x="0" y="150031"/>
                  </a:lnTo>
                  <a:lnTo>
                    <a:pt x="7621" y="197457"/>
                  </a:lnTo>
                  <a:lnTo>
                    <a:pt x="28843" y="238648"/>
                  </a:lnTo>
                  <a:lnTo>
                    <a:pt x="61201" y="271131"/>
                  </a:lnTo>
                  <a:lnTo>
                    <a:pt x="102233" y="292434"/>
                  </a:lnTo>
                  <a:lnTo>
                    <a:pt x="149473" y="300084"/>
                  </a:lnTo>
                  <a:lnTo>
                    <a:pt x="196729" y="292434"/>
                  </a:lnTo>
                  <a:lnTo>
                    <a:pt x="237769" y="271131"/>
                  </a:lnTo>
                  <a:lnTo>
                    <a:pt x="270133" y="238648"/>
                  </a:lnTo>
                  <a:lnTo>
                    <a:pt x="291356" y="197457"/>
                  </a:lnTo>
                  <a:lnTo>
                    <a:pt x="298978" y="150031"/>
                  </a:lnTo>
                  <a:lnTo>
                    <a:pt x="291356" y="102611"/>
                  </a:lnTo>
                  <a:lnTo>
                    <a:pt x="270133" y="61426"/>
                  </a:lnTo>
                  <a:lnTo>
                    <a:pt x="237769" y="28948"/>
                  </a:lnTo>
                  <a:lnTo>
                    <a:pt x="196729" y="7649"/>
                  </a:lnTo>
                  <a:lnTo>
                    <a:pt x="149473" y="0"/>
                  </a:lnTo>
                  <a:close/>
                </a:path>
              </a:pathLst>
            </a:custGeom>
            <a:solidFill>
              <a:srgbClr val="1B577B"/>
            </a:solidFill>
          </p:spPr>
          <p:txBody>
            <a:bodyPr wrap="square" lIns="0" tIns="0" rIns="0" bIns="0" rtlCol="0"/>
            <a:lstStyle/>
            <a:p>
              <a:endParaRPr sz="2400"/>
            </a:p>
          </p:txBody>
        </p:sp>
      </p:grpSp>
      <p:sp>
        <p:nvSpPr>
          <p:cNvPr id="46" name="object 46"/>
          <p:cNvSpPr txBox="1"/>
          <p:nvPr/>
        </p:nvSpPr>
        <p:spPr>
          <a:xfrm>
            <a:off x="5543639" y="1545161"/>
            <a:ext cx="4500880"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Master</a:t>
            </a:r>
            <a:r>
              <a:rPr spc="-33" dirty="0">
                <a:latin typeface="Calibri"/>
                <a:cs typeface="Calibri"/>
              </a:rPr>
              <a:t> </a:t>
            </a:r>
            <a:r>
              <a:rPr spc="-7" dirty="0">
                <a:latin typeface="Calibri"/>
                <a:cs typeface="Calibri"/>
              </a:rPr>
              <a:t>only</a:t>
            </a:r>
            <a:r>
              <a:rPr spc="-20" dirty="0">
                <a:latin typeface="Calibri"/>
                <a:cs typeface="Calibri"/>
              </a:rPr>
              <a:t> </a:t>
            </a:r>
            <a:r>
              <a:rPr spc="-7" dirty="0">
                <a:latin typeface="Calibri"/>
                <a:cs typeface="Calibri"/>
              </a:rPr>
              <a:t>contains</a:t>
            </a:r>
            <a:r>
              <a:rPr spc="-13"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production</a:t>
            </a:r>
            <a:r>
              <a:rPr spc="47" dirty="0">
                <a:latin typeface="Calibri"/>
                <a:cs typeface="Calibri"/>
              </a:rPr>
              <a:t> </a:t>
            </a:r>
            <a:r>
              <a:rPr spc="-13" dirty="0">
                <a:latin typeface="Calibri"/>
                <a:cs typeface="Calibri"/>
              </a:rPr>
              <a:t>ready</a:t>
            </a:r>
            <a:r>
              <a:rPr spc="80" dirty="0">
                <a:latin typeface="Calibri"/>
                <a:cs typeface="Calibri"/>
              </a:rPr>
              <a:t> </a:t>
            </a:r>
            <a:r>
              <a:rPr spc="7" dirty="0">
                <a:latin typeface="Calibri"/>
                <a:cs typeface="Calibri"/>
              </a:rPr>
              <a:t>code</a:t>
            </a:r>
            <a:endParaRPr>
              <a:latin typeface="Calibri"/>
              <a:cs typeface="Calibri"/>
            </a:endParaRPr>
          </a:p>
        </p:txBody>
      </p:sp>
      <p:sp>
        <p:nvSpPr>
          <p:cNvPr id="47" name="object 47"/>
          <p:cNvSpPr txBox="1"/>
          <p:nvPr/>
        </p:nvSpPr>
        <p:spPr>
          <a:xfrm>
            <a:off x="5543639" y="2092189"/>
            <a:ext cx="5436447" cy="294097"/>
          </a:xfrm>
          <a:prstGeom prst="rect">
            <a:avLst/>
          </a:prstGeom>
        </p:spPr>
        <p:txBody>
          <a:bodyPr vert="horz" wrap="square" lIns="0" tIns="16933" rIns="0" bIns="0" rtlCol="0">
            <a:spAutoFit/>
          </a:bodyPr>
          <a:lstStyle/>
          <a:p>
            <a:pPr marL="16933">
              <a:spcBef>
                <a:spcPts val="133"/>
              </a:spcBef>
            </a:pPr>
            <a:r>
              <a:rPr spc="-47" dirty="0">
                <a:latin typeface="Calibri"/>
                <a:cs typeface="Calibri"/>
              </a:rPr>
              <a:t>A</a:t>
            </a:r>
            <a:r>
              <a:rPr spc="-53" dirty="0">
                <a:latin typeface="Calibri"/>
                <a:cs typeface="Calibri"/>
              </a:rPr>
              <a:t>n</a:t>
            </a:r>
            <a:r>
              <a:rPr dirty="0">
                <a:latin typeface="Calibri"/>
                <a:cs typeface="Calibri"/>
              </a:rPr>
              <a:t>y</a:t>
            </a:r>
            <a:r>
              <a:rPr spc="27" dirty="0">
                <a:latin typeface="Times New Roman"/>
                <a:cs typeface="Times New Roman"/>
              </a:rPr>
              <a:t> </a:t>
            </a:r>
            <a:r>
              <a:rPr spc="-13" dirty="0">
                <a:latin typeface="Calibri"/>
                <a:cs typeface="Calibri"/>
              </a:rPr>
              <a:t>D</a:t>
            </a:r>
            <a:r>
              <a:rPr dirty="0">
                <a:latin typeface="Calibri"/>
                <a:cs typeface="Calibri"/>
              </a:rPr>
              <a:t>e</a:t>
            </a:r>
            <a:r>
              <a:rPr spc="-13" dirty="0">
                <a:latin typeface="Calibri"/>
                <a:cs typeface="Calibri"/>
              </a:rPr>
              <a:t>v</a:t>
            </a:r>
            <a:r>
              <a:rPr dirty="0">
                <a:latin typeface="Calibri"/>
                <a:cs typeface="Calibri"/>
              </a:rPr>
              <a:t>e</a:t>
            </a:r>
            <a:r>
              <a:rPr spc="-13" dirty="0">
                <a:latin typeface="Calibri"/>
                <a:cs typeface="Calibri"/>
              </a:rPr>
              <a:t>l</a:t>
            </a:r>
            <a:r>
              <a:rPr spc="47" dirty="0">
                <a:latin typeface="Calibri"/>
                <a:cs typeface="Calibri"/>
              </a:rPr>
              <a:t>o</a:t>
            </a:r>
            <a:r>
              <a:rPr spc="-53" dirty="0">
                <a:latin typeface="Calibri"/>
                <a:cs typeface="Calibri"/>
              </a:rPr>
              <a:t>p</a:t>
            </a:r>
            <a:r>
              <a:rPr spc="-47" dirty="0">
                <a:latin typeface="Calibri"/>
                <a:cs typeface="Calibri"/>
              </a:rPr>
              <a:t>m</a:t>
            </a:r>
            <a:r>
              <a:rPr dirty="0">
                <a:latin typeface="Calibri"/>
                <a:cs typeface="Calibri"/>
              </a:rPr>
              <a:t>e</a:t>
            </a:r>
            <a:r>
              <a:rPr spc="-47" dirty="0">
                <a:latin typeface="Calibri"/>
                <a:cs typeface="Calibri"/>
              </a:rPr>
              <a:t>n</a:t>
            </a:r>
            <a:r>
              <a:rPr dirty="0">
                <a:latin typeface="Calibri"/>
                <a:cs typeface="Calibri"/>
              </a:rPr>
              <a:t>t</a:t>
            </a:r>
            <a:r>
              <a:rPr spc="-53" dirty="0">
                <a:latin typeface="Times New Roman"/>
                <a:cs typeface="Times New Roman"/>
              </a:rPr>
              <a:t> </a:t>
            </a:r>
            <a:r>
              <a:rPr spc="7" dirty="0">
                <a:latin typeface="Calibri"/>
                <a:cs typeface="Calibri"/>
              </a:rPr>
              <a:t>w</a:t>
            </a:r>
            <a:r>
              <a:rPr spc="47" dirty="0">
                <a:latin typeface="Calibri"/>
                <a:cs typeface="Calibri"/>
              </a:rPr>
              <a:t>o</a:t>
            </a:r>
            <a:r>
              <a:rPr spc="-33" dirty="0">
                <a:latin typeface="Calibri"/>
                <a:cs typeface="Calibri"/>
              </a:rPr>
              <a:t>r</a:t>
            </a:r>
            <a:r>
              <a:rPr spc="-20" dirty="0">
                <a:latin typeface="Calibri"/>
                <a:cs typeface="Calibri"/>
              </a:rPr>
              <a:t>k</a:t>
            </a:r>
            <a:r>
              <a:rPr dirty="0">
                <a:latin typeface="Calibri"/>
                <a:cs typeface="Calibri"/>
              </a:rPr>
              <a:t>,</a:t>
            </a:r>
            <a:r>
              <a:rPr spc="-7"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33" dirty="0">
                <a:latin typeface="Calibri"/>
                <a:cs typeface="Calibri"/>
              </a:rPr>
              <a:t>c</a:t>
            </a:r>
            <a:r>
              <a:rPr spc="47" dirty="0">
                <a:latin typeface="Calibri"/>
                <a:cs typeface="Calibri"/>
              </a:rPr>
              <a:t>o</a:t>
            </a:r>
            <a:r>
              <a:rPr spc="-53" dirty="0">
                <a:latin typeface="Calibri"/>
                <a:cs typeface="Calibri"/>
              </a:rPr>
              <a:t>n</a:t>
            </a:r>
            <a:r>
              <a:rPr spc="-20" dirty="0">
                <a:latin typeface="Calibri"/>
                <a:cs typeface="Calibri"/>
              </a:rPr>
              <a:t>v</a:t>
            </a:r>
            <a:r>
              <a:rPr dirty="0">
                <a:latin typeface="Calibri"/>
                <a:cs typeface="Calibri"/>
              </a:rPr>
              <a:t>e</a:t>
            </a:r>
            <a:r>
              <a:rPr spc="-27" dirty="0">
                <a:latin typeface="Calibri"/>
                <a:cs typeface="Calibri"/>
              </a:rPr>
              <a:t>r</a:t>
            </a:r>
            <a:r>
              <a:rPr dirty="0">
                <a:latin typeface="Calibri"/>
                <a:cs typeface="Calibri"/>
              </a:rPr>
              <a:t>ted</a:t>
            </a:r>
            <a:r>
              <a:rPr spc="-100" dirty="0">
                <a:latin typeface="Times New Roman"/>
                <a:cs typeface="Times New Roman"/>
              </a:rPr>
              <a:t> </a:t>
            </a:r>
            <a:r>
              <a:rPr spc="-20" dirty="0">
                <a:latin typeface="Calibri"/>
                <a:cs typeface="Calibri"/>
              </a:rPr>
              <a:t>i</a:t>
            </a:r>
            <a:r>
              <a:rPr spc="-53" dirty="0">
                <a:latin typeface="Calibri"/>
                <a:cs typeface="Calibri"/>
              </a:rPr>
              <a:t>n</a:t>
            </a:r>
            <a:r>
              <a:rPr dirty="0">
                <a:latin typeface="Calibri"/>
                <a:cs typeface="Calibri"/>
              </a:rPr>
              <a:t>to</a:t>
            </a:r>
            <a:r>
              <a:rPr spc="-113" dirty="0">
                <a:latin typeface="Times New Roman"/>
                <a:cs typeface="Times New Roman"/>
              </a:rPr>
              <a:t> </a:t>
            </a:r>
            <a:r>
              <a:rPr dirty="0">
                <a:latin typeface="Calibri"/>
                <a:cs typeface="Calibri"/>
              </a:rPr>
              <a:t>a</a:t>
            </a:r>
            <a:r>
              <a:rPr spc="-20"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endParaRPr>
              <a:latin typeface="Calibri"/>
              <a:cs typeface="Calibri"/>
            </a:endParaRPr>
          </a:p>
        </p:txBody>
      </p:sp>
      <p:sp>
        <p:nvSpPr>
          <p:cNvPr id="48" name="object 48"/>
          <p:cNvSpPr txBox="1"/>
          <p:nvPr/>
        </p:nvSpPr>
        <p:spPr>
          <a:xfrm>
            <a:off x="5543640" y="2638971"/>
            <a:ext cx="5607473" cy="571096"/>
          </a:xfrm>
          <a:prstGeom prst="rect">
            <a:avLst/>
          </a:prstGeom>
        </p:spPr>
        <p:txBody>
          <a:bodyPr vert="horz" wrap="square" lIns="0" tIns="16933" rIns="0" bIns="0" rtlCol="0">
            <a:spAutoFit/>
          </a:bodyPr>
          <a:lstStyle/>
          <a:p>
            <a:pPr marL="16933">
              <a:spcBef>
                <a:spcPts val="133"/>
              </a:spcBef>
            </a:pPr>
            <a:r>
              <a:rPr spc="-13" dirty="0">
                <a:latin typeface="Calibri"/>
                <a:cs typeface="Calibri"/>
              </a:rPr>
              <a:t>There</a:t>
            </a:r>
            <a:r>
              <a:rPr spc="-7" dirty="0">
                <a:latin typeface="Calibri"/>
                <a:cs typeface="Calibri"/>
              </a:rPr>
              <a:t> </a:t>
            </a:r>
            <a:r>
              <a:rPr spc="20" dirty="0">
                <a:latin typeface="Calibri"/>
                <a:cs typeface="Calibri"/>
              </a:rPr>
              <a:t>can</a:t>
            </a:r>
            <a:r>
              <a:rPr spc="-60" dirty="0">
                <a:latin typeface="Calibri"/>
                <a:cs typeface="Calibri"/>
              </a:rPr>
              <a:t> </a:t>
            </a:r>
            <a:r>
              <a:rPr spc="-27" dirty="0">
                <a:latin typeface="Calibri"/>
                <a:cs typeface="Calibri"/>
              </a:rPr>
              <a:t>be</a:t>
            </a:r>
            <a:r>
              <a:rPr spc="93" dirty="0">
                <a:latin typeface="Calibri"/>
                <a:cs typeface="Calibri"/>
              </a:rPr>
              <a:t> </a:t>
            </a:r>
            <a:r>
              <a:rPr spc="-27" dirty="0">
                <a:latin typeface="Calibri"/>
                <a:cs typeface="Calibri"/>
              </a:rPr>
              <a:t>numerous</a:t>
            </a:r>
            <a:r>
              <a:rPr spc="80" dirty="0">
                <a:latin typeface="Calibri"/>
                <a:cs typeface="Calibri"/>
              </a:rPr>
              <a:t> </a:t>
            </a:r>
            <a:r>
              <a:rPr dirty="0">
                <a:latin typeface="Calibri"/>
                <a:cs typeface="Calibri"/>
              </a:rPr>
              <a:t>feature</a:t>
            </a:r>
            <a:r>
              <a:rPr spc="-107" dirty="0">
                <a:latin typeface="Calibri"/>
                <a:cs typeface="Calibri"/>
              </a:rPr>
              <a:t> </a:t>
            </a:r>
            <a:r>
              <a:rPr spc="-13" dirty="0">
                <a:latin typeface="Calibri"/>
                <a:cs typeface="Calibri"/>
              </a:rPr>
              <a:t>branches,</a:t>
            </a:r>
            <a:r>
              <a:rPr spc="33" dirty="0">
                <a:latin typeface="Calibri"/>
                <a:cs typeface="Calibri"/>
              </a:rPr>
              <a:t> </a:t>
            </a:r>
            <a:r>
              <a:rPr spc="-33" dirty="0">
                <a:latin typeface="Calibri"/>
                <a:cs typeface="Calibri"/>
              </a:rPr>
              <a:t>depending</a:t>
            </a:r>
            <a:r>
              <a:rPr spc="339" dirty="0">
                <a:latin typeface="Calibri"/>
                <a:cs typeface="Calibri"/>
              </a:rPr>
              <a:t> </a:t>
            </a:r>
            <a:r>
              <a:rPr spc="20" dirty="0">
                <a:latin typeface="Calibri"/>
                <a:cs typeface="Calibri"/>
              </a:rPr>
              <a:t>on</a:t>
            </a:r>
            <a:r>
              <a:rPr spc="-53" dirty="0">
                <a:latin typeface="Calibri"/>
                <a:cs typeface="Calibri"/>
              </a:rPr>
              <a:t> </a:t>
            </a:r>
            <a:r>
              <a:rPr spc="-20" dirty="0">
                <a:latin typeface="Calibri"/>
                <a:cs typeface="Calibri"/>
              </a:rPr>
              <a:t>the</a:t>
            </a:r>
            <a:endParaRPr>
              <a:latin typeface="Calibri"/>
              <a:cs typeface="Calibri"/>
            </a:endParaRPr>
          </a:p>
          <a:p>
            <a:pPr marL="16933">
              <a:spcBef>
                <a:spcPts val="47"/>
              </a:spcBef>
            </a:pPr>
            <a:r>
              <a:rPr spc="-20" dirty="0">
                <a:latin typeface="Calibri"/>
                <a:cs typeface="Calibri"/>
              </a:rPr>
              <a:t>application’s</a:t>
            </a:r>
            <a:r>
              <a:rPr spc="73" dirty="0">
                <a:latin typeface="Calibri"/>
                <a:cs typeface="Calibri"/>
              </a:rPr>
              <a:t> </a:t>
            </a:r>
            <a:r>
              <a:rPr spc="-20" dirty="0">
                <a:latin typeface="Calibri"/>
                <a:cs typeface="Calibri"/>
              </a:rPr>
              <a:t>development</a:t>
            </a:r>
            <a:r>
              <a:rPr spc="87" dirty="0">
                <a:latin typeface="Calibri"/>
                <a:cs typeface="Calibri"/>
              </a:rPr>
              <a:t> </a:t>
            </a:r>
            <a:r>
              <a:rPr spc="-13" dirty="0">
                <a:latin typeface="Calibri"/>
                <a:cs typeface="Calibri"/>
              </a:rPr>
              <a:t>plan</a:t>
            </a:r>
            <a:endParaRPr>
              <a:latin typeface="Calibri"/>
              <a:cs typeface="Calibri"/>
            </a:endParaRPr>
          </a:p>
        </p:txBody>
      </p:sp>
      <p:sp>
        <p:nvSpPr>
          <p:cNvPr id="49" name="object 49"/>
          <p:cNvSpPr txBox="1"/>
          <p:nvPr/>
        </p:nvSpPr>
        <p:spPr>
          <a:xfrm>
            <a:off x="5543639" y="3466330"/>
            <a:ext cx="5982547" cy="567314"/>
          </a:xfrm>
          <a:prstGeom prst="rect">
            <a:avLst/>
          </a:prstGeom>
        </p:spPr>
        <p:txBody>
          <a:bodyPr vert="horz" wrap="square" lIns="0" tIns="11853" rIns="0" bIns="0" rtlCol="0">
            <a:spAutoFit/>
          </a:bodyPr>
          <a:lstStyle/>
          <a:p>
            <a:pPr marL="16933" marR="6773">
              <a:lnSpc>
                <a:spcPct val="102000"/>
              </a:lnSpc>
              <a:spcBef>
                <a:spcPts val="93"/>
              </a:spcBef>
            </a:pPr>
            <a:r>
              <a:rPr dirty="0">
                <a:latin typeface="Calibri"/>
                <a:cs typeface="Calibri"/>
              </a:rPr>
              <a:t>O</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m</a:t>
            </a:r>
            <a:r>
              <a:rPr spc="-53" dirty="0">
                <a:latin typeface="Calibri"/>
                <a:cs typeface="Calibri"/>
              </a:rPr>
              <a:t>p</a:t>
            </a:r>
            <a:r>
              <a:rPr spc="-20" dirty="0">
                <a:latin typeface="Calibri"/>
                <a:cs typeface="Calibri"/>
              </a:rPr>
              <a:t>l</a:t>
            </a:r>
            <a:r>
              <a:rPr dirty="0">
                <a:latin typeface="Calibri"/>
                <a:cs typeface="Calibri"/>
              </a:rPr>
              <a:t>ete,</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47" dirty="0">
                <a:latin typeface="Calibri"/>
                <a:cs typeface="Calibri"/>
              </a:rPr>
              <a:t>f</a:t>
            </a:r>
            <a:r>
              <a:rPr dirty="0">
                <a:latin typeface="Calibri"/>
                <a:cs typeface="Calibri"/>
              </a:rPr>
              <a:t>e</a:t>
            </a:r>
            <a:r>
              <a:rPr spc="33" dirty="0">
                <a:latin typeface="Calibri"/>
                <a:cs typeface="Calibri"/>
              </a:rPr>
              <a:t>a</a:t>
            </a:r>
            <a:r>
              <a:rPr dirty="0">
                <a:latin typeface="Calibri"/>
                <a:cs typeface="Calibri"/>
              </a:rPr>
              <a:t>t</a:t>
            </a:r>
            <a:r>
              <a:rPr spc="-53" dirty="0">
                <a:latin typeface="Calibri"/>
                <a:cs typeface="Calibri"/>
              </a:rPr>
              <a:t>u</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b</a:t>
            </a:r>
            <a:r>
              <a:rPr spc="-33" dirty="0">
                <a:latin typeface="Calibri"/>
                <a:cs typeface="Calibri"/>
              </a:rPr>
              <a:t>r</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h</a:t>
            </a:r>
            <a:r>
              <a:rPr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47" dirty="0">
                <a:latin typeface="Calibri"/>
                <a:cs typeface="Calibri"/>
              </a:rPr>
              <a:t>m</a:t>
            </a:r>
            <a:r>
              <a:rPr dirty="0">
                <a:latin typeface="Calibri"/>
                <a:cs typeface="Calibri"/>
              </a:rPr>
              <a:t>e</a:t>
            </a:r>
            <a:r>
              <a:rPr spc="-27" dirty="0">
                <a:latin typeface="Calibri"/>
                <a:cs typeface="Calibri"/>
              </a:rPr>
              <a:t>r</a:t>
            </a:r>
            <a:r>
              <a:rPr spc="-53" dirty="0">
                <a:latin typeface="Calibri"/>
                <a:cs typeface="Calibri"/>
              </a:rPr>
              <a:t>g</a:t>
            </a:r>
            <a:r>
              <a:rPr dirty="0">
                <a:latin typeface="Calibri"/>
                <a:cs typeface="Calibri"/>
              </a:rPr>
              <a:t>ed</a:t>
            </a:r>
            <a:r>
              <a:rPr dirty="0">
                <a:latin typeface="Times New Roman"/>
                <a:cs typeface="Times New Roman"/>
              </a:rPr>
              <a:t> </a:t>
            </a:r>
            <a:r>
              <a:rPr spc="7" dirty="0">
                <a:latin typeface="Calibri"/>
                <a:cs typeface="Calibri"/>
              </a:rPr>
              <a:t>w</a:t>
            </a:r>
            <a:r>
              <a:rPr spc="-20" dirty="0">
                <a:latin typeface="Calibri"/>
                <a:cs typeface="Calibri"/>
              </a:rPr>
              <a:t>i</a:t>
            </a:r>
            <a:r>
              <a:rPr dirty="0">
                <a:latin typeface="Calibri"/>
                <a:cs typeface="Calibri"/>
              </a:rPr>
              <a:t>th </a:t>
            </a:r>
            <a:r>
              <a:rPr dirty="0">
                <a:latin typeface="Times New Roman"/>
                <a:cs typeface="Times New Roman"/>
              </a:rPr>
              <a:t> </a:t>
            </a:r>
            <a:r>
              <a:rPr spc="-20" dirty="0">
                <a:latin typeface="Calibri"/>
                <a:cs typeface="Calibri"/>
              </a:rPr>
              <a:t>the</a:t>
            </a:r>
            <a:r>
              <a:rPr spc="-7" dirty="0">
                <a:latin typeface="Calibri"/>
                <a:cs typeface="Calibri"/>
              </a:rPr>
              <a:t> master</a:t>
            </a:r>
            <a:endParaRPr>
              <a:latin typeface="Calibri"/>
              <a:cs typeface="Calibri"/>
            </a:endParaRPr>
          </a:p>
        </p:txBody>
      </p:sp>
      <p:sp>
        <p:nvSpPr>
          <p:cNvPr id="50" name="object 50"/>
          <p:cNvSpPr txBox="1"/>
          <p:nvPr/>
        </p:nvSpPr>
        <p:spPr>
          <a:xfrm>
            <a:off x="8957741" y="5745898"/>
            <a:ext cx="541020"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F</a:t>
            </a:r>
            <a:r>
              <a:rPr sz="1200" spc="100" dirty="0">
                <a:latin typeface="Calibri"/>
                <a:cs typeface="Calibri"/>
              </a:rPr>
              <a:t>e</a:t>
            </a:r>
            <a:r>
              <a:rPr sz="1200" spc="120" dirty="0">
                <a:latin typeface="Calibri"/>
                <a:cs typeface="Calibri"/>
              </a:rPr>
              <a:t>a</a:t>
            </a:r>
            <a:r>
              <a:rPr sz="1200" dirty="0">
                <a:latin typeface="Calibri"/>
                <a:cs typeface="Calibri"/>
              </a:rPr>
              <a:t>t</a:t>
            </a:r>
            <a:r>
              <a:rPr sz="1200" spc="-33" dirty="0">
                <a:latin typeface="Calibri"/>
                <a:cs typeface="Calibri"/>
              </a:rPr>
              <a:t>u</a:t>
            </a:r>
            <a:r>
              <a:rPr sz="1200" spc="-20" dirty="0">
                <a:latin typeface="Calibri"/>
                <a:cs typeface="Calibri"/>
              </a:rPr>
              <a:t>r</a:t>
            </a:r>
            <a:r>
              <a:rPr sz="1200" dirty="0">
                <a:latin typeface="Calibri"/>
                <a:cs typeface="Calibri"/>
              </a:rPr>
              <a:t>e</a:t>
            </a:r>
            <a:endParaRPr sz="1200">
              <a:latin typeface="Calibri"/>
              <a:cs typeface="Calibri"/>
            </a:endParaRPr>
          </a:p>
        </p:txBody>
      </p:sp>
      <p:sp>
        <p:nvSpPr>
          <p:cNvPr id="51" name="object 51"/>
          <p:cNvSpPr/>
          <p:nvPr/>
        </p:nvSpPr>
        <p:spPr>
          <a:xfrm>
            <a:off x="6856496" y="4999562"/>
            <a:ext cx="541867" cy="505460"/>
          </a:xfrm>
          <a:custGeom>
            <a:avLst/>
            <a:gdLst/>
            <a:ahLst/>
            <a:cxnLst/>
            <a:rect l="l" t="t" r="r" b="b"/>
            <a:pathLst>
              <a:path w="406400" h="379095">
                <a:moveTo>
                  <a:pt x="0" y="0"/>
                </a:moveTo>
                <a:lnTo>
                  <a:pt x="405993" y="378738"/>
                </a:lnTo>
              </a:path>
            </a:pathLst>
          </a:custGeom>
          <a:ln w="28574">
            <a:solidFill>
              <a:srgbClr val="5F4778"/>
            </a:solidFill>
          </a:ln>
        </p:spPr>
        <p:txBody>
          <a:bodyPr wrap="square" lIns="0" tIns="0" rIns="0" bIns="0" rtlCol="0"/>
          <a:lstStyle/>
          <a:p>
            <a:endParaRPr sz="2400"/>
          </a:p>
        </p:txBody>
      </p:sp>
      <p:sp>
        <p:nvSpPr>
          <p:cNvPr id="52" name="object 52"/>
          <p:cNvSpPr txBox="1"/>
          <p:nvPr/>
        </p:nvSpPr>
        <p:spPr>
          <a:xfrm>
            <a:off x="9526362" y="4957147"/>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pic>
        <p:nvPicPr>
          <p:cNvPr id="53" name="object 53" hidden="1"/>
          <p:cNvPicPr/>
          <p:nvPr/>
        </p:nvPicPr>
        <p:blipFill>
          <a:blip r:embed="rId18" cstate="print"/>
          <a:stretch>
            <a:fillRect/>
          </a:stretch>
        </p:blipFill>
        <p:spPr>
          <a:xfrm>
            <a:off x="1" y="2033"/>
            <a:ext cx="12138151" cy="6855967"/>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6700" y="939801"/>
            <a:ext cx="11582400" cy="5937673"/>
            <a:chOff x="200025" y="704850"/>
            <a:chExt cx="8686800" cy="4453255"/>
          </a:xfrm>
        </p:grpSpPr>
        <p:pic>
          <p:nvPicPr>
            <p:cNvPr id="3" name="object 3"/>
            <p:cNvPicPr/>
            <p:nvPr/>
          </p:nvPicPr>
          <p:blipFill>
            <a:blip r:embed="rId2" cstate="print"/>
            <a:stretch>
              <a:fillRect/>
            </a:stretch>
          </p:blipFill>
          <p:spPr>
            <a:xfrm>
              <a:off x="2695575" y="704850"/>
              <a:ext cx="161925" cy="4438650"/>
            </a:xfrm>
            <a:prstGeom prst="rect">
              <a:avLst/>
            </a:prstGeom>
          </p:spPr>
        </p:pic>
        <p:sp>
          <p:nvSpPr>
            <p:cNvPr id="4" name="object 4"/>
            <p:cNvSpPr/>
            <p:nvPr/>
          </p:nvSpPr>
          <p:spPr>
            <a:xfrm>
              <a:off x="2752094" y="741182"/>
              <a:ext cx="0" cy="4402455"/>
            </a:xfrm>
            <a:custGeom>
              <a:avLst/>
              <a:gdLst/>
              <a:ahLst/>
              <a:cxnLst/>
              <a:rect l="l" t="t" r="r" b="b"/>
              <a:pathLst>
                <a:path h="4402455">
                  <a:moveTo>
                    <a:pt x="0" y="0"/>
                  </a:moveTo>
                  <a:lnTo>
                    <a:pt x="0" y="4402317"/>
                  </a:lnTo>
                </a:path>
              </a:pathLst>
            </a:custGeom>
            <a:ln w="28574">
              <a:solidFill>
                <a:srgbClr val="F07F39"/>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200025" y="1419225"/>
              <a:ext cx="2419350" cy="742950"/>
            </a:xfrm>
            <a:prstGeom prst="rect">
              <a:avLst/>
            </a:prstGeom>
          </p:spPr>
        </p:pic>
        <p:sp>
          <p:nvSpPr>
            <p:cNvPr id="6" name="object 6"/>
            <p:cNvSpPr/>
            <p:nvPr/>
          </p:nvSpPr>
          <p:spPr>
            <a:xfrm>
              <a:off x="227873" y="1448693"/>
              <a:ext cx="2310765" cy="633095"/>
            </a:xfrm>
            <a:custGeom>
              <a:avLst/>
              <a:gdLst/>
              <a:ahLst/>
              <a:cxnLst/>
              <a:rect l="l" t="t" r="r" b="b"/>
              <a:pathLst>
                <a:path w="2310765" h="633094">
                  <a:moveTo>
                    <a:pt x="2310764" y="0"/>
                  </a:moveTo>
                  <a:lnTo>
                    <a:pt x="0" y="0"/>
                  </a:lnTo>
                  <a:lnTo>
                    <a:pt x="0" y="633090"/>
                  </a:lnTo>
                  <a:lnTo>
                    <a:pt x="2310764" y="633090"/>
                  </a:lnTo>
                  <a:lnTo>
                    <a:pt x="2310764" y="0"/>
                  </a:lnTo>
                  <a:close/>
                </a:path>
              </a:pathLst>
            </a:custGeom>
            <a:solidFill>
              <a:srgbClr val="FFFFFF"/>
            </a:solidFill>
          </p:spPr>
          <p:txBody>
            <a:bodyPr wrap="square" lIns="0" tIns="0" rIns="0" bIns="0" rtlCol="0"/>
            <a:lstStyle/>
            <a:p>
              <a:endParaRPr sz="2400"/>
            </a:p>
          </p:txBody>
        </p:sp>
        <p:pic>
          <p:nvPicPr>
            <p:cNvPr id="7" name="object 7"/>
            <p:cNvPicPr/>
            <p:nvPr/>
          </p:nvPicPr>
          <p:blipFill>
            <a:blip r:embed="rId4" cstate="print"/>
            <a:stretch>
              <a:fillRect/>
            </a:stretch>
          </p:blipFill>
          <p:spPr>
            <a:xfrm>
              <a:off x="3171825" y="800100"/>
              <a:ext cx="5714984" cy="2486025"/>
            </a:xfrm>
            <a:prstGeom prst="rect">
              <a:avLst/>
            </a:prstGeom>
          </p:spPr>
        </p:pic>
        <p:sp>
          <p:nvSpPr>
            <p:cNvPr id="8" name="object 8"/>
            <p:cNvSpPr/>
            <p:nvPr/>
          </p:nvSpPr>
          <p:spPr>
            <a:xfrm>
              <a:off x="3188847" y="815218"/>
              <a:ext cx="5620385" cy="2398395"/>
            </a:xfrm>
            <a:custGeom>
              <a:avLst/>
              <a:gdLst/>
              <a:ahLst/>
              <a:cxnLst/>
              <a:rect l="l" t="t" r="r" b="b"/>
              <a:pathLst>
                <a:path w="5620384" h="2398395">
                  <a:moveTo>
                    <a:pt x="5220218" y="0"/>
                  </a:moveTo>
                  <a:lnTo>
                    <a:pt x="399653" y="0"/>
                  </a:lnTo>
                  <a:lnTo>
                    <a:pt x="353048" y="2689"/>
                  </a:lnTo>
                  <a:lnTo>
                    <a:pt x="308022" y="10556"/>
                  </a:lnTo>
                  <a:lnTo>
                    <a:pt x="264873" y="23301"/>
                  </a:lnTo>
                  <a:lnTo>
                    <a:pt x="223903" y="40624"/>
                  </a:lnTo>
                  <a:lnTo>
                    <a:pt x="185411" y="62225"/>
                  </a:lnTo>
                  <a:lnTo>
                    <a:pt x="149697" y="87804"/>
                  </a:lnTo>
                  <a:lnTo>
                    <a:pt x="117062" y="117062"/>
                  </a:lnTo>
                  <a:lnTo>
                    <a:pt x="87804" y="149697"/>
                  </a:lnTo>
                  <a:lnTo>
                    <a:pt x="62225" y="185411"/>
                  </a:lnTo>
                  <a:lnTo>
                    <a:pt x="40624" y="223903"/>
                  </a:lnTo>
                  <a:lnTo>
                    <a:pt x="23301" y="264873"/>
                  </a:lnTo>
                  <a:lnTo>
                    <a:pt x="10556" y="308022"/>
                  </a:lnTo>
                  <a:lnTo>
                    <a:pt x="2689" y="353048"/>
                  </a:lnTo>
                  <a:lnTo>
                    <a:pt x="0" y="399653"/>
                  </a:lnTo>
                  <a:lnTo>
                    <a:pt x="0" y="1998335"/>
                  </a:lnTo>
                  <a:lnTo>
                    <a:pt x="2689" y="2044971"/>
                  </a:lnTo>
                  <a:lnTo>
                    <a:pt x="10556" y="2090024"/>
                  </a:lnTo>
                  <a:lnTo>
                    <a:pt x="23301" y="2133194"/>
                  </a:lnTo>
                  <a:lnTo>
                    <a:pt x="40624" y="2174182"/>
                  </a:lnTo>
                  <a:lnTo>
                    <a:pt x="62225" y="2212689"/>
                  </a:lnTo>
                  <a:lnTo>
                    <a:pt x="87804" y="2248414"/>
                  </a:lnTo>
                  <a:lnTo>
                    <a:pt x="117062" y="2281058"/>
                  </a:lnTo>
                  <a:lnTo>
                    <a:pt x="149697" y="2310322"/>
                  </a:lnTo>
                  <a:lnTo>
                    <a:pt x="185411" y="2335905"/>
                  </a:lnTo>
                  <a:lnTo>
                    <a:pt x="223903" y="2357509"/>
                  </a:lnTo>
                  <a:lnTo>
                    <a:pt x="264873" y="2374834"/>
                  </a:lnTo>
                  <a:lnTo>
                    <a:pt x="308022" y="2387579"/>
                  </a:lnTo>
                  <a:lnTo>
                    <a:pt x="353048" y="2395446"/>
                  </a:lnTo>
                  <a:lnTo>
                    <a:pt x="399653" y="2398135"/>
                  </a:lnTo>
                  <a:lnTo>
                    <a:pt x="5220218" y="2398135"/>
                  </a:lnTo>
                  <a:lnTo>
                    <a:pt x="5266822" y="2395446"/>
                  </a:lnTo>
                  <a:lnTo>
                    <a:pt x="5311849" y="2387579"/>
                  </a:lnTo>
                  <a:lnTo>
                    <a:pt x="5354998" y="2374834"/>
                  </a:lnTo>
                  <a:lnTo>
                    <a:pt x="5395968" y="2357509"/>
                  </a:lnTo>
                  <a:lnTo>
                    <a:pt x="5434460" y="2335905"/>
                  </a:lnTo>
                  <a:lnTo>
                    <a:pt x="5470173" y="2310322"/>
                  </a:lnTo>
                  <a:lnTo>
                    <a:pt x="5502809" y="2281058"/>
                  </a:lnTo>
                  <a:lnTo>
                    <a:pt x="5532067" y="2248414"/>
                  </a:lnTo>
                  <a:lnTo>
                    <a:pt x="5557646" y="2212689"/>
                  </a:lnTo>
                  <a:lnTo>
                    <a:pt x="5579247" y="2174182"/>
                  </a:lnTo>
                  <a:lnTo>
                    <a:pt x="5596570" y="2133194"/>
                  </a:lnTo>
                  <a:lnTo>
                    <a:pt x="5609315" y="2090024"/>
                  </a:lnTo>
                  <a:lnTo>
                    <a:pt x="5617182" y="2044971"/>
                  </a:lnTo>
                  <a:lnTo>
                    <a:pt x="5619871" y="1998335"/>
                  </a:lnTo>
                  <a:lnTo>
                    <a:pt x="5619871" y="399653"/>
                  </a:lnTo>
                  <a:lnTo>
                    <a:pt x="5617182" y="353048"/>
                  </a:lnTo>
                  <a:lnTo>
                    <a:pt x="5609315" y="308022"/>
                  </a:lnTo>
                  <a:lnTo>
                    <a:pt x="5596570" y="264873"/>
                  </a:lnTo>
                  <a:lnTo>
                    <a:pt x="5579247" y="223903"/>
                  </a:lnTo>
                  <a:lnTo>
                    <a:pt x="5557646" y="185411"/>
                  </a:lnTo>
                  <a:lnTo>
                    <a:pt x="5532067" y="149697"/>
                  </a:lnTo>
                  <a:lnTo>
                    <a:pt x="5502809" y="117062"/>
                  </a:lnTo>
                  <a:lnTo>
                    <a:pt x="5470173" y="87804"/>
                  </a:lnTo>
                  <a:lnTo>
                    <a:pt x="5434460" y="62225"/>
                  </a:lnTo>
                  <a:lnTo>
                    <a:pt x="5395968" y="40624"/>
                  </a:lnTo>
                  <a:lnTo>
                    <a:pt x="5354998" y="23301"/>
                  </a:lnTo>
                  <a:lnTo>
                    <a:pt x="5311849" y="10556"/>
                  </a:lnTo>
                  <a:lnTo>
                    <a:pt x="5266822" y="2689"/>
                  </a:lnTo>
                  <a:lnTo>
                    <a:pt x="5220218" y="0"/>
                  </a:lnTo>
                  <a:close/>
                </a:path>
              </a:pathLst>
            </a:custGeom>
            <a:solidFill>
              <a:srgbClr val="FFFFFF"/>
            </a:solidFill>
          </p:spPr>
          <p:txBody>
            <a:bodyPr wrap="square" lIns="0" tIns="0" rIns="0" bIns="0" rtlCol="0"/>
            <a:lstStyle/>
            <a:p>
              <a:endParaRPr sz="2400"/>
            </a:p>
          </p:txBody>
        </p:sp>
        <p:sp>
          <p:nvSpPr>
            <p:cNvPr id="9" name="object 9"/>
            <p:cNvSpPr/>
            <p:nvPr/>
          </p:nvSpPr>
          <p:spPr>
            <a:xfrm>
              <a:off x="3188847" y="815218"/>
              <a:ext cx="5620385" cy="2398395"/>
            </a:xfrm>
            <a:custGeom>
              <a:avLst/>
              <a:gdLst/>
              <a:ahLst/>
              <a:cxnLst/>
              <a:rect l="l" t="t" r="r" b="b"/>
              <a:pathLst>
                <a:path w="5620384" h="2398395">
                  <a:moveTo>
                    <a:pt x="0" y="399653"/>
                  </a:moveTo>
                  <a:lnTo>
                    <a:pt x="2689" y="353048"/>
                  </a:lnTo>
                  <a:lnTo>
                    <a:pt x="10556" y="308022"/>
                  </a:lnTo>
                  <a:lnTo>
                    <a:pt x="23301" y="264873"/>
                  </a:lnTo>
                  <a:lnTo>
                    <a:pt x="40624" y="223903"/>
                  </a:lnTo>
                  <a:lnTo>
                    <a:pt x="62225" y="185411"/>
                  </a:lnTo>
                  <a:lnTo>
                    <a:pt x="87804" y="149697"/>
                  </a:lnTo>
                  <a:lnTo>
                    <a:pt x="117062" y="117062"/>
                  </a:lnTo>
                  <a:lnTo>
                    <a:pt x="149697" y="87804"/>
                  </a:lnTo>
                  <a:lnTo>
                    <a:pt x="185411" y="62225"/>
                  </a:lnTo>
                  <a:lnTo>
                    <a:pt x="223903" y="40624"/>
                  </a:lnTo>
                  <a:lnTo>
                    <a:pt x="264873" y="23301"/>
                  </a:lnTo>
                  <a:lnTo>
                    <a:pt x="308022" y="10556"/>
                  </a:lnTo>
                  <a:lnTo>
                    <a:pt x="353048" y="2689"/>
                  </a:lnTo>
                  <a:lnTo>
                    <a:pt x="399653" y="0"/>
                  </a:lnTo>
                  <a:lnTo>
                    <a:pt x="5220218" y="0"/>
                  </a:lnTo>
                  <a:lnTo>
                    <a:pt x="5266822" y="2689"/>
                  </a:lnTo>
                  <a:lnTo>
                    <a:pt x="5311849" y="10556"/>
                  </a:lnTo>
                  <a:lnTo>
                    <a:pt x="5354998" y="23301"/>
                  </a:lnTo>
                  <a:lnTo>
                    <a:pt x="5395968" y="40624"/>
                  </a:lnTo>
                  <a:lnTo>
                    <a:pt x="5434460" y="62225"/>
                  </a:lnTo>
                  <a:lnTo>
                    <a:pt x="5470173" y="87804"/>
                  </a:lnTo>
                  <a:lnTo>
                    <a:pt x="5502809" y="117062"/>
                  </a:lnTo>
                  <a:lnTo>
                    <a:pt x="5532067" y="149697"/>
                  </a:lnTo>
                  <a:lnTo>
                    <a:pt x="5557646" y="185411"/>
                  </a:lnTo>
                  <a:lnTo>
                    <a:pt x="5579247" y="223903"/>
                  </a:lnTo>
                  <a:lnTo>
                    <a:pt x="5596570" y="264873"/>
                  </a:lnTo>
                  <a:lnTo>
                    <a:pt x="5609315" y="308022"/>
                  </a:lnTo>
                  <a:lnTo>
                    <a:pt x="5617182" y="353048"/>
                  </a:lnTo>
                  <a:lnTo>
                    <a:pt x="5619871" y="399653"/>
                  </a:lnTo>
                  <a:lnTo>
                    <a:pt x="5619871" y="1998335"/>
                  </a:lnTo>
                  <a:lnTo>
                    <a:pt x="5617182" y="2044971"/>
                  </a:lnTo>
                  <a:lnTo>
                    <a:pt x="5609315" y="2090024"/>
                  </a:lnTo>
                  <a:lnTo>
                    <a:pt x="5596570" y="2133194"/>
                  </a:lnTo>
                  <a:lnTo>
                    <a:pt x="5579247" y="2174182"/>
                  </a:lnTo>
                  <a:lnTo>
                    <a:pt x="5557646" y="2212689"/>
                  </a:lnTo>
                  <a:lnTo>
                    <a:pt x="5532067" y="2248414"/>
                  </a:lnTo>
                  <a:lnTo>
                    <a:pt x="5502809" y="2281058"/>
                  </a:lnTo>
                  <a:lnTo>
                    <a:pt x="5470173" y="2310322"/>
                  </a:lnTo>
                  <a:lnTo>
                    <a:pt x="5434460" y="2335905"/>
                  </a:lnTo>
                  <a:lnTo>
                    <a:pt x="5395968" y="2357509"/>
                  </a:lnTo>
                  <a:lnTo>
                    <a:pt x="5354998" y="2374834"/>
                  </a:lnTo>
                  <a:lnTo>
                    <a:pt x="5311849" y="2387579"/>
                  </a:lnTo>
                  <a:lnTo>
                    <a:pt x="5266822" y="2395446"/>
                  </a:lnTo>
                  <a:lnTo>
                    <a:pt x="5220218" y="2398135"/>
                  </a:lnTo>
                  <a:lnTo>
                    <a:pt x="399653" y="2398135"/>
                  </a:lnTo>
                  <a:lnTo>
                    <a:pt x="353048" y="2395446"/>
                  </a:lnTo>
                  <a:lnTo>
                    <a:pt x="308022" y="2387579"/>
                  </a:lnTo>
                  <a:lnTo>
                    <a:pt x="264873" y="2374834"/>
                  </a:lnTo>
                  <a:lnTo>
                    <a:pt x="223903" y="2357509"/>
                  </a:lnTo>
                  <a:lnTo>
                    <a:pt x="185411" y="2335905"/>
                  </a:lnTo>
                  <a:lnTo>
                    <a:pt x="149697" y="2310322"/>
                  </a:lnTo>
                  <a:lnTo>
                    <a:pt x="117062" y="2281058"/>
                  </a:lnTo>
                  <a:lnTo>
                    <a:pt x="87804" y="2248414"/>
                  </a:lnTo>
                  <a:lnTo>
                    <a:pt x="62225" y="2212689"/>
                  </a:lnTo>
                  <a:lnTo>
                    <a:pt x="40624" y="2174182"/>
                  </a:lnTo>
                  <a:lnTo>
                    <a:pt x="23301" y="2133194"/>
                  </a:lnTo>
                  <a:lnTo>
                    <a:pt x="10556" y="2090024"/>
                  </a:lnTo>
                  <a:lnTo>
                    <a:pt x="2689" y="2044971"/>
                  </a:lnTo>
                  <a:lnTo>
                    <a:pt x="0" y="1998335"/>
                  </a:lnTo>
                  <a:lnTo>
                    <a:pt x="0" y="399653"/>
                  </a:lnTo>
                  <a:close/>
                </a:path>
              </a:pathLst>
            </a:custGeom>
            <a:ln w="12700">
              <a:solidFill>
                <a:srgbClr val="AF5C04"/>
              </a:solidFill>
            </a:ln>
          </p:spPr>
          <p:txBody>
            <a:bodyPr wrap="square" lIns="0" tIns="0" rIns="0" bIns="0" rtlCol="0"/>
            <a:lstStyle/>
            <a:p>
              <a:endParaRPr sz="2400"/>
            </a:p>
          </p:txBody>
        </p:sp>
      </p:grpSp>
      <p:sp>
        <p:nvSpPr>
          <p:cNvPr id="10" name="object 10"/>
          <p:cNvSpPr txBox="1">
            <a:spLocks noGrp="1"/>
          </p:cNvSpPr>
          <p:nvPr>
            <p:ph type="title"/>
          </p:nvPr>
        </p:nvSpPr>
        <p:spPr>
          <a:xfrm>
            <a:off x="341207" y="250786"/>
            <a:ext cx="2657685" cy="586550"/>
          </a:xfrm>
          <a:prstGeom prst="rect">
            <a:avLst/>
          </a:prstGeom>
        </p:spPr>
        <p:txBody>
          <a:bodyPr vert="horz" wrap="square" lIns="0" tIns="22013" rIns="0" bIns="0" rtlCol="0" anchor="ctr">
            <a:spAutoFit/>
          </a:bodyPr>
          <a:lstStyle/>
          <a:p>
            <a:pPr marL="16933">
              <a:lnSpc>
                <a:spcPct val="100000"/>
              </a:lnSpc>
              <a:spcBef>
                <a:spcPts val="173"/>
              </a:spcBef>
            </a:pPr>
            <a:r>
              <a:rPr sz="3667" b="1" spc="20" dirty="0">
                <a:solidFill>
                  <a:srgbClr val="5F4778"/>
                </a:solidFill>
                <a:latin typeface="Calibri"/>
                <a:cs typeface="Calibri"/>
              </a:rPr>
              <a:t>Git</a:t>
            </a:r>
            <a:r>
              <a:rPr sz="3667" b="1" spc="-113" dirty="0">
                <a:solidFill>
                  <a:srgbClr val="5F4778"/>
                </a:solidFill>
                <a:latin typeface="Calibri"/>
                <a:cs typeface="Calibri"/>
              </a:rPr>
              <a:t> </a:t>
            </a:r>
            <a:r>
              <a:rPr sz="3667" b="1" spc="13" dirty="0">
                <a:solidFill>
                  <a:srgbClr val="5F4778"/>
                </a:solidFill>
                <a:latin typeface="Calibri"/>
                <a:cs typeface="Calibri"/>
              </a:rPr>
              <a:t>Workflow</a:t>
            </a:r>
            <a:endParaRPr sz="3667">
              <a:latin typeface="Calibri"/>
              <a:cs typeface="Calibri"/>
            </a:endParaRPr>
          </a:p>
        </p:txBody>
      </p:sp>
      <p:sp>
        <p:nvSpPr>
          <p:cNvPr id="11" name="object 11"/>
          <p:cNvSpPr txBox="1"/>
          <p:nvPr/>
        </p:nvSpPr>
        <p:spPr>
          <a:xfrm>
            <a:off x="303831" y="1931591"/>
            <a:ext cx="3081020" cy="571161"/>
          </a:xfrm>
          <a:prstGeom prst="rect">
            <a:avLst/>
          </a:prstGeom>
          <a:ln w="28574">
            <a:solidFill>
              <a:srgbClr val="1B577B"/>
            </a:solidFill>
          </a:ln>
        </p:spPr>
        <p:txBody>
          <a:bodyPr vert="horz" wrap="square" lIns="0" tIns="6773" rIns="0" bIns="0" rtlCol="0">
            <a:spAutoFit/>
          </a:bodyPr>
          <a:lstStyle/>
          <a:p>
            <a:pPr>
              <a:spcBef>
                <a:spcPts val="53"/>
              </a:spcBef>
            </a:pPr>
            <a:endParaRPr sz="1867">
              <a:latin typeface="Times New Roman"/>
              <a:cs typeface="Times New Roman"/>
            </a:endParaRPr>
          </a:p>
          <a:p>
            <a:pPr marL="857652"/>
            <a:r>
              <a:rPr b="1" spc="40" dirty="0">
                <a:solidFill>
                  <a:srgbClr val="1B577B"/>
                </a:solidFill>
                <a:latin typeface="Calibri"/>
                <a:cs typeface="Calibri"/>
              </a:rPr>
              <a:t>C</a:t>
            </a:r>
            <a:r>
              <a:rPr b="1" spc="-13" dirty="0">
                <a:solidFill>
                  <a:srgbClr val="1B577B"/>
                </a:solidFill>
                <a:latin typeface="Calibri"/>
                <a:cs typeface="Calibri"/>
              </a:rPr>
              <a:t>e</a:t>
            </a:r>
            <a:r>
              <a:rPr b="1" spc="27" dirty="0">
                <a:solidFill>
                  <a:srgbClr val="1B577B"/>
                </a:solidFill>
                <a:latin typeface="Calibri"/>
                <a:cs typeface="Calibri"/>
              </a:rPr>
              <a:t>n</a:t>
            </a:r>
            <a:r>
              <a:rPr b="1" spc="-27" dirty="0">
                <a:solidFill>
                  <a:srgbClr val="1B577B"/>
                </a:solidFill>
                <a:latin typeface="Calibri"/>
                <a:cs typeface="Calibri"/>
              </a:rPr>
              <a:t>t</a:t>
            </a:r>
            <a:r>
              <a:rPr b="1" spc="-47" dirty="0">
                <a:solidFill>
                  <a:srgbClr val="1B577B"/>
                </a:solidFill>
                <a:latin typeface="Calibri"/>
                <a:cs typeface="Calibri"/>
              </a:rPr>
              <a:t>r</a:t>
            </a:r>
            <a:r>
              <a:rPr b="1" spc="7" dirty="0">
                <a:solidFill>
                  <a:srgbClr val="1B577B"/>
                </a:solidFill>
                <a:latin typeface="Calibri"/>
                <a:cs typeface="Calibri"/>
              </a:rPr>
              <a:t>a</a:t>
            </a:r>
            <a:r>
              <a:rPr b="1" spc="-47" dirty="0">
                <a:solidFill>
                  <a:srgbClr val="1B577B"/>
                </a:solidFill>
                <a:latin typeface="Calibri"/>
                <a:cs typeface="Calibri"/>
              </a:rPr>
              <a:t>li</a:t>
            </a:r>
            <a:r>
              <a:rPr b="1" spc="-20" dirty="0">
                <a:solidFill>
                  <a:srgbClr val="1B577B"/>
                </a:solidFill>
                <a:latin typeface="Calibri"/>
                <a:cs typeface="Calibri"/>
              </a:rPr>
              <a:t>z</a:t>
            </a:r>
            <a:r>
              <a:rPr b="1" spc="-13" dirty="0">
                <a:solidFill>
                  <a:srgbClr val="1B577B"/>
                </a:solidFill>
                <a:latin typeface="Calibri"/>
                <a:cs typeface="Calibri"/>
              </a:rPr>
              <a:t>e</a:t>
            </a:r>
            <a:r>
              <a:rPr b="1" dirty="0">
                <a:solidFill>
                  <a:srgbClr val="1B577B"/>
                </a:solidFill>
                <a:latin typeface="Calibri"/>
                <a:cs typeface="Calibri"/>
              </a:rPr>
              <a:t>d</a:t>
            </a:r>
            <a:r>
              <a:rPr spc="-120" dirty="0">
                <a:solidFill>
                  <a:srgbClr val="1B577B"/>
                </a:solidFill>
                <a:latin typeface="Times New Roman"/>
                <a:cs typeface="Times New Roman"/>
              </a:rPr>
              <a:t> </a:t>
            </a:r>
            <a:r>
              <a:rPr b="1" spc="-133" dirty="0">
                <a:solidFill>
                  <a:srgbClr val="1B577B"/>
                </a:solidFill>
                <a:latin typeface="Calibri"/>
                <a:cs typeface="Calibri"/>
              </a:rPr>
              <a:t>W</a:t>
            </a:r>
            <a:r>
              <a:rPr b="1" spc="27" dirty="0">
                <a:solidFill>
                  <a:srgbClr val="1B577B"/>
                </a:solidFill>
                <a:latin typeface="Calibri"/>
                <a:cs typeface="Calibri"/>
              </a:rPr>
              <a:t>o</a:t>
            </a:r>
            <a:r>
              <a:rPr b="1" spc="-47" dirty="0">
                <a:solidFill>
                  <a:srgbClr val="1B577B"/>
                </a:solidFill>
                <a:latin typeface="Calibri"/>
                <a:cs typeface="Calibri"/>
              </a:rPr>
              <a:t>r</a:t>
            </a:r>
            <a:r>
              <a:rPr b="1" spc="27" dirty="0">
                <a:solidFill>
                  <a:srgbClr val="1B577B"/>
                </a:solidFill>
                <a:latin typeface="Calibri"/>
                <a:cs typeface="Calibri"/>
              </a:rPr>
              <a:t>kf</a:t>
            </a:r>
            <a:r>
              <a:rPr b="1" spc="-47" dirty="0">
                <a:solidFill>
                  <a:srgbClr val="1B577B"/>
                </a:solidFill>
                <a:latin typeface="Calibri"/>
                <a:cs typeface="Calibri"/>
              </a:rPr>
              <a:t>l</a:t>
            </a:r>
            <a:r>
              <a:rPr b="1" spc="27" dirty="0">
                <a:solidFill>
                  <a:srgbClr val="1B577B"/>
                </a:solidFill>
                <a:latin typeface="Calibri"/>
                <a:cs typeface="Calibri"/>
              </a:rPr>
              <a:t>o</a:t>
            </a:r>
            <a:r>
              <a:rPr b="1" dirty="0">
                <a:solidFill>
                  <a:srgbClr val="1B577B"/>
                </a:solidFill>
                <a:latin typeface="Calibri"/>
                <a:cs typeface="Calibri"/>
              </a:rPr>
              <a:t>w</a:t>
            </a:r>
            <a:endParaRPr>
              <a:latin typeface="Calibri"/>
              <a:cs typeface="Calibri"/>
            </a:endParaRPr>
          </a:p>
        </p:txBody>
      </p:sp>
      <p:grpSp>
        <p:nvGrpSpPr>
          <p:cNvPr id="12" name="object 12"/>
          <p:cNvGrpSpPr/>
          <p:nvPr/>
        </p:nvGrpSpPr>
        <p:grpSpPr>
          <a:xfrm>
            <a:off x="266700" y="2122944"/>
            <a:ext cx="3225800" cy="2182707"/>
            <a:chOff x="200025" y="1592208"/>
            <a:chExt cx="2419350" cy="1637030"/>
          </a:xfrm>
        </p:grpSpPr>
        <p:pic>
          <p:nvPicPr>
            <p:cNvPr id="13" name="object 13"/>
            <p:cNvPicPr/>
            <p:nvPr/>
          </p:nvPicPr>
          <p:blipFill>
            <a:blip r:embed="rId5" cstate="print"/>
            <a:stretch>
              <a:fillRect/>
            </a:stretch>
          </p:blipFill>
          <p:spPr>
            <a:xfrm>
              <a:off x="356716" y="1592208"/>
              <a:ext cx="357506" cy="357506"/>
            </a:xfrm>
            <a:prstGeom prst="rect">
              <a:avLst/>
            </a:prstGeom>
          </p:spPr>
        </p:pic>
        <p:pic>
          <p:nvPicPr>
            <p:cNvPr id="14" name="object 14"/>
            <p:cNvPicPr/>
            <p:nvPr/>
          </p:nvPicPr>
          <p:blipFill>
            <a:blip r:embed="rId6" cstate="print"/>
            <a:stretch>
              <a:fillRect/>
            </a:stretch>
          </p:blipFill>
          <p:spPr>
            <a:xfrm>
              <a:off x="200025" y="2486025"/>
              <a:ext cx="2419350" cy="742950"/>
            </a:xfrm>
            <a:prstGeom prst="rect">
              <a:avLst/>
            </a:prstGeom>
          </p:spPr>
        </p:pic>
        <p:sp>
          <p:nvSpPr>
            <p:cNvPr id="15" name="object 15"/>
            <p:cNvSpPr/>
            <p:nvPr/>
          </p:nvSpPr>
          <p:spPr>
            <a:xfrm>
              <a:off x="227873" y="2515993"/>
              <a:ext cx="2306320" cy="633730"/>
            </a:xfrm>
            <a:custGeom>
              <a:avLst/>
              <a:gdLst/>
              <a:ahLst/>
              <a:cxnLst/>
              <a:rect l="l" t="t" r="r" b="b"/>
              <a:pathLst>
                <a:path w="2306320" h="633730">
                  <a:moveTo>
                    <a:pt x="2305811" y="0"/>
                  </a:moveTo>
                  <a:lnTo>
                    <a:pt x="0" y="0"/>
                  </a:lnTo>
                  <a:lnTo>
                    <a:pt x="0" y="633103"/>
                  </a:lnTo>
                  <a:lnTo>
                    <a:pt x="2305811" y="633103"/>
                  </a:lnTo>
                  <a:lnTo>
                    <a:pt x="2305811" y="0"/>
                  </a:lnTo>
                  <a:close/>
                </a:path>
              </a:pathLst>
            </a:custGeom>
            <a:solidFill>
              <a:srgbClr val="FFFFFF"/>
            </a:solidFill>
          </p:spPr>
          <p:txBody>
            <a:bodyPr wrap="square" lIns="0" tIns="0" rIns="0" bIns="0" rtlCol="0"/>
            <a:lstStyle/>
            <a:p>
              <a:endParaRPr sz="2400"/>
            </a:p>
          </p:txBody>
        </p:sp>
      </p:grpSp>
      <p:sp>
        <p:nvSpPr>
          <p:cNvPr id="16" name="object 16"/>
          <p:cNvSpPr txBox="1"/>
          <p:nvPr/>
        </p:nvSpPr>
        <p:spPr>
          <a:xfrm>
            <a:off x="303831" y="3354657"/>
            <a:ext cx="3075093" cy="564322"/>
          </a:xfrm>
          <a:prstGeom prst="rect">
            <a:avLst/>
          </a:prstGeom>
          <a:ln w="28574">
            <a:solidFill>
              <a:srgbClr val="1B577B"/>
            </a:solidFill>
          </a:ln>
        </p:spPr>
        <p:txBody>
          <a:bodyPr vert="horz" wrap="square" lIns="0" tIns="0" rIns="0" bIns="0" rtlCol="0">
            <a:spAutoFit/>
          </a:bodyPr>
          <a:lstStyle/>
          <a:p>
            <a:pPr>
              <a:lnSpc>
                <a:spcPct val="100000"/>
              </a:lnSpc>
            </a:pPr>
            <a:endParaRPr sz="1867">
              <a:latin typeface="Times New Roman"/>
              <a:cs typeface="Times New Roman"/>
            </a:endParaRPr>
          </a:p>
          <a:p>
            <a:pPr marL="1086246">
              <a:spcBef>
                <a:spcPts val="7"/>
              </a:spcBef>
            </a:pPr>
            <a:r>
              <a:rPr b="1" spc="-13" dirty="0">
                <a:solidFill>
                  <a:srgbClr val="1B577B"/>
                </a:solidFill>
                <a:latin typeface="Calibri"/>
                <a:cs typeface="Calibri"/>
              </a:rPr>
              <a:t>Feature</a:t>
            </a:r>
            <a:r>
              <a:rPr b="1" spc="-60" dirty="0">
                <a:solidFill>
                  <a:srgbClr val="1B577B"/>
                </a:solidFill>
                <a:latin typeface="Calibri"/>
                <a:cs typeface="Calibri"/>
              </a:rPr>
              <a:t> </a:t>
            </a:r>
            <a:r>
              <a:rPr b="1" dirty="0">
                <a:solidFill>
                  <a:srgbClr val="1B577B"/>
                </a:solidFill>
                <a:latin typeface="Calibri"/>
                <a:cs typeface="Calibri"/>
              </a:rPr>
              <a:t>Branching</a:t>
            </a:r>
            <a:endParaRPr>
              <a:latin typeface="Calibri"/>
              <a:cs typeface="Calibri"/>
            </a:endParaRPr>
          </a:p>
        </p:txBody>
      </p:sp>
      <p:grpSp>
        <p:nvGrpSpPr>
          <p:cNvPr id="17" name="object 17"/>
          <p:cNvGrpSpPr/>
          <p:nvPr/>
        </p:nvGrpSpPr>
        <p:grpSpPr>
          <a:xfrm>
            <a:off x="1" y="3503407"/>
            <a:ext cx="3822700" cy="2555240"/>
            <a:chOff x="0" y="2627555"/>
            <a:chExt cx="2867025" cy="1916430"/>
          </a:xfrm>
        </p:grpSpPr>
        <p:pic>
          <p:nvPicPr>
            <p:cNvPr id="18" name="object 18"/>
            <p:cNvPicPr/>
            <p:nvPr/>
          </p:nvPicPr>
          <p:blipFill>
            <a:blip r:embed="rId7" cstate="print"/>
            <a:stretch>
              <a:fillRect/>
            </a:stretch>
          </p:blipFill>
          <p:spPr>
            <a:xfrm>
              <a:off x="335304" y="2627555"/>
              <a:ext cx="404189" cy="404189"/>
            </a:xfrm>
            <a:prstGeom prst="rect">
              <a:avLst/>
            </a:prstGeom>
          </p:spPr>
        </p:pic>
        <p:pic>
          <p:nvPicPr>
            <p:cNvPr id="19" name="object 19"/>
            <p:cNvPicPr/>
            <p:nvPr/>
          </p:nvPicPr>
          <p:blipFill>
            <a:blip r:embed="rId8" cstate="print"/>
            <a:stretch>
              <a:fillRect/>
            </a:stretch>
          </p:blipFill>
          <p:spPr>
            <a:xfrm>
              <a:off x="0" y="3286125"/>
              <a:ext cx="2867025" cy="1257300"/>
            </a:xfrm>
            <a:prstGeom prst="rect">
              <a:avLst/>
            </a:prstGeom>
          </p:spPr>
        </p:pic>
        <p:pic>
          <p:nvPicPr>
            <p:cNvPr id="20" name="object 20"/>
            <p:cNvPicPr/>
            <p:nvPr/>
          </p:nvPicPr>
          <p:blipFill>
            <a:blip r:embed="rId9" cstate="print"/>
            <a:stretch>
              <a:fillRect/>
            </a:stretch>
          </p:blipFill>
          <p:spPr>
            <a:xfrm>
              <a:off x="0" y="3324225"/>
              <a:ext cx="2790825" cy="1133475"/>
            </a:xfrm>
            <a:prstGeom prst="rect">
              <a:avLst/>
            </a:prstGeom>
          </p:spPr>
        </p:pic>
        <p:sp>
          <p:nvSpPr>
            <p:cNvPr id="21" name="object 21"/>
            <p:cNvSpPr/>
            <p:nvPr/>
          </p:nvSpPr>
          <p:spPr>
            <a:xfrm>
              <a:off x="222896" y="3572149"/>
              <a:ext cx="2310765" cy="633730"/>
            </a:xfrm>
            <a:custGeom>
              <a:avLst/>
              <a:gdLst/>
              <a:ahLst/>
              <a:cxnLst/>
              <a:rect l="l" t="t" r="r" b="b"/>
              <a:pathLst>
                <a:path w="2310765" h="633729">
                  <a:moveTo>
                    <a:pt x="2310764" y="0"/>
                  </a:moveTo>
                  <a:lnTo>
                    <a:pt x="0" y="0"/>
                  </a:lnTo>
                  <a:lnTo>
                    <a:pt x="0" y="633103"/>
                  </a:lnTo>
                  <a:lnTo>
                    <a:pt x="2310764" y="633103"/>
                  </a:lnTo>
                  <a:lnTo>
                    <a:pt x="2310764" y="0"/>
                  </a:lnTo>
                  <a:close/>
                </a:path>
              </a:pathLst>
            </a:custGeom>
            <a:solidFill>
              <a:srgbClr val="FFFFFF"/>
            </a:solidFill>
          </p:spPr>
          <p:txBody>
            <a:bodyPr wrap="square" lIns="0" tIns="0" rIns="0" bIns="0" rtlCol="0"/>
            <a:lstStyle/>
            <a:p>
              <a:endParaRPr sz="2400"/>
            </a:p>
          </p:txBody>
        </p:sp>
      </p:grpSp>
      <p:sp>
        <p:nvSpPr>
          <p:cNvPr id="22" name="object 22"/>
          <p:cNvSpPr txBox="1"/>
          <p:nvPr/>
        </p:nvSpPr>
        <p:spPr>
          <a:xfrm>
            <a:off x="297195" y="4762866"/>
            <a:ext cx="3081020" cy="552225"/>
          </a:xfrm>
          <a:prstGeom prst="rect">
            <a:avLst/>
          </a:prstGeom>
          <a:ln w="28574">
            <a:solidFill>
              <a:srgbClr val="1B577B"/>
            </a:solidFill>
          </a:ln>
        </p:spPr>
        <p:txBody>
          <a:bodyPr vert="horz" wrap="square" lIns="0" tIns="8467" rIns="0" bIns="0" rtlCol="0">
            <a:spAutoFit/>
          </a:bodyPr>
          <a:lstStyle/>
          <a:p>
            <a:pPr>
              <a:spcBef>
                <a:spcPts val="67"/>
              </a:spcBef>
            </a:pPr>
            <a:endParaRPr sz="1733">
              <a:latin typeface="Times New Roman"/>
              <a:cs typeface="Times New Roman"/>
            </a:endParaRPr>
          </a:p>
          <a:p>
            <a:pPr marL="1082860"/>
            <a:r>
              <a:rPr b="1" spc="-27" dirty="0">
                <a:solidFill>
                  <a:srgbClr val="1B577B"/>
                </a:solidFill>
                <a:latin typeface="Calibri"/>
                <a:cs typeface="Calibri"/>
              </a:rPr>
              <a:t>GitFlow</a:t>
            </a:r>
            <a:r>
              <a:rPr b="1" spc="100" dirty="0">
                <a:solidFill>
                  <a:srgbClr val="1B577B"/>
                </a:solidFill>
                <a:latin typeface="Calibri"/>
                <a:cs typeface="Calibri"/>
              </a:rPr>
              <a:t> </a:t>
            </a:r>
            <a:r>
              <a:rPr b="1" spc="-13" dirty="0">
                <a:solidFill>
                  <a:srgbClr val="1B577B"/>
                </a:solidFill>
                <a:latin typeface="Calibri"/>
                <a:cs typeface="Calibri"/>
              </a:rPr>
              <a:t>Workflow</a:t>
            </a:r>
            <a:endParaRPr>
              <a:latin typeface="Calibri"/>
              <a:cs typeface="Calibri"/>
            </a:endParaRPr>
          </a:p>
        </p:txBody>
      </p:sp>
      <p:grpSp>
        <p:nvGrpSpPr>
          <p:cNvPr id="23" name="object 23"/>
          <p:cNvGrpSpPr/>
          <p:nvPr/>
        </p:nvGrpSpPr>
        <p:grpSpPr>
          <a:xfrm>
            <a:off x="423305" y="4809404"/>
            <a:ext cx="9321800" cy="1588347"/>
            <a:chOff x="317479" y="3607053"/>
            <a:chExt cx="6991350" cy="1191260"/>
          </a:xfrm>
        </p:grpSpPr>
        <p:sp>
          <p:nvSpPr>
            <p:cNvPr id="24" name="object 24"/>
            <p:cNvSpPr/>
            <p:nvPr/>
          </p:nvSpPr>
          <p:spPr>
            <a:xfrm>
              <a:off x="336529" y="3735073"/>
              <a:ext cx="501015" cy="0"/>
            </a:xfrm>
            <a:custGeom>
              <a:avLst/>
              <a:gdLst/>
              <a:ahLst/>
              <a:cxnLst/>
              <a:rect l="l" t="t" r="r" b="b"/>
              <a:pathLst>
                <a:path w="501015">
                  <a:moveTo>
                    <a:pt x="0" y="0"/>
                  </a:moveTo>
                  <a:lnTo>
                    <a:pt x="500859" y="0"/>
                  </a:lnTo>
                </a:path>
              </a:pathLst>
            </a:custGeom>
            <a:ln w="38099">
              <a:solidFill>
                <a:srgbClr val="00CC98"/>
              </a:solidFill>
            </a:ln>
          </p:spPr>
          <p:txBody>
            <a:bodyPr wrap="square" lIns="0" tIns="0" rIns="0" bIns="0" rtlCol="0"/>
            <a:lstStyle/>
            <a:p>
              <a:endParaRPr sz="2400"/>
            </a:p>
          </p:txBody>
        </p:sp>
        <p:sp>
          <p:nvSpPr>
            <p:cNvPr id="25" name="object 25"/>
            <p:cNvSpPr/>
            <p:nvPr/>
          </p:nvSpPr>
          <p:spPr>
            <a:xfrm>
              <a:off x="338398" y="3887412"/>
              <a:ext cx="501015" cy="0"/>
            </a:xfrm>
            <a:custGeom>
              <a:avLst/>
              <a:gdLst/>
              <a:ahLst/>
              <a:cxnLst/>
              <a:rect l="l" t="t" r="r" b="b"/>
              <a:pathLst>
                <a:path w="501015">
                  <a:moveTo>
                    <a:pt x="0" y="0"/>
                  </a:moveTo>
                  <a:lnTo>
                    <a:pt x="500862" y="0"/>
                  </a:lnTo>
                </a:path>
              </a:pathLst>
            </a:custGeom>
            <a:ln w="38099">
              <a:solidFill>
                <a:srgbClr val="5F4778"/>
              </a:solidFill>
            </a:ln>
          </p:spPr>
          <p:txBody>
            <a:bodyPr wrap="square" lIns="0" tIns="0" rIns="0" bIns="0" rtlCol="0"/>
            <a:lstStyle/>
            <a:p>
              <a:endParaRPr sz="2400"/>
            </a:p>
          </p:txBody>
        </p:sp>
        <p:sp>
          <p:nvSpPr>
            <p:cNvPr id="26" name="object 26"/>
            <p:cNvSpPr/>
            <p:nvPr/>
          </p:nvSpPr>
          <p:spPr>
            <a:xfrm>
              <a:off x="338398" y="4039812"/>
              <a:ext cx="501015" cy="0"/>
            </a:xfrm>
            <a:custGeom>
              <a:avLst/>
              <a:gdLst/>
              <a:ahLst/>
              <a:cxnLst/>
              <a:rect l="l" t="t" r="r" b="b"/>
              <a:pathLst>
                <a:path w="501015">
                  <a:moveTo>
                    <a:pt x="0" y="0"/>
                  </a:moveTo>
                  <a:lnTo>
                    <a:pt x="500862" y="0"/>
                  </a:lnTo>
                </a:path>
              </a:pathLst>
            </a:custGeom>
            <a:ln w="38099">
              <a:solidFill>
                <a:srgbClr val="F07F09"/>
              </a:solidFill>
            </a:ln>
          </p:spPr>
          <p:txBody>
            <a:bodyPr wrap="square" lIns="0" tIns="0" rIns="0" bIns="0" rtlCol="0"/>
            <a:lstStyle/>
            <a:p>
              <a:endParaRPr sz="2400"/>
            </a:p>
          </p:txBody>
        </p:sp>
        <p:pic>
          <p:nvPicPr>
            <p:cNvPr id="27" name="object 27"/>
            <p:cNvPicPr/>
            <p:nvPr/>
          </p:nvPicPr>
          <p:blipFill>
            <a:blip r:embed="rId10" cstate="print"/>
            <a:stretch>
              <a:fillRect/>
            </a:stretch>
          </p:blipFill>
          <p:spPr>
            <a:xfrm>
              <a:off x="4368286" y="4022144"/>
              <a:ext cx="186964" cy="97849"/>
            </a:xfrm>
            <a:prstGeom prst="rect">
              <a:avLst/>
            </a:prstGeom>
          </p:spPr>
        </p:pic>
        <p:sp>
          <p:nvSpPr>
            <p:cNvPr id="28" name="object 28"/>
            <p:cNvSpPr/>
            <p:nvPr/>
          </p:nvSpPr>
          <p:spPr>
            <a:xfrm>
              <a:off x="5133075" y="3692901"/>
              <a:ext cx="1986280" cy="504825"/>
            </a:xfrm>
            <a:custGeom>
              <a:avLst/>
              <a:gdLst/>
              <a:ahLst/>
              <a:cxnLst/>
              <a:rect l="l" t="t" r="r" b="b"/>
              <a:pathLst>
                <a:path w="1986279" h="504825">
                  <a:moveTo>
                    <a:pt x="406024" y="32897"/>
                  </a:moveTo>
                  <a:lnTo>
                    <a:pt x="345942" y="39170"/>
                  </a:lnTo>
                  <a:lnTo>
                    <a:pt x="290713" y="56204"/>
                  </a:lnTo>
                  <a:lnTo>
                    <a:pt x="245219" y="81315"/>
                  </a:lnTo>
                  <a:lnTo>
                    <a:pt x="214343" y="111822"/>
                  </a:lnTo>
                  <a:lnTo>
                    <a:pt x="202966" y="145042"/>
                  </a:lnTo>
                  <a:lnTo>
                    <a:pt x="191601" y="178208"/>
                  </a:lnTo>
                  <a:lnTo>
                    <a:pt x="160753" y="208691"/>
                  </a:lnTo>
                  <a:lnTo>
                    <a:pt x="115291" y="233798"/>
                  </a:lnTo>
                  <a:lnTo>
                    <a:pt x="60083" y="250836"/>
                  </a:lnTo>
                  <a:lnTo>
                    <a:pt x="0" y="257114"/>
                  </a:lnTo>
                </a:path>
                <a:path w="1986279" h="504825">
                  <a:moveTo>
                    <a:pt x="1985924" y="0"/>
                  </a:moveTo>
                  <a:lnTo>
                    <a:pt x="1930066" y="3910"/>
                  </a:lnTo>
                  <a:lnTo>
                    <a:pt x="1876495" y="14860"/>
                  </a:lnTo>
                  <a:lnTo>
                    <a:pt x="1827510" y="31681"/>
                  </a:lnTo>
                  <a:lnTo>
                    <a:pt x="1785410" y="53200"/>
                  </a:lnTo>
                  <a:lnTo>
                    <a:pt x="1752492" y="78247"/>
                  </a:lnTo>
                  <a:lnTo>
                    <a:pt x="1723400" y="134243"/>
                  </a:lnTo>
                  <a:lnTo>
                    <a:pt x="1715750" y="162835"/>
                  </a:lnTo>
                  <a:lnTo>
                    <a:pt x="1694329" y="190249"/>
                  </a:lnTo>
                  <a:lnTo>
                    <a:pt x="1661430" y="215313"/>
                  </a:lnTo>
                  <a:lnTo>
                    <a:pt x="1619346" y="236851"/>
                  </a:lnTo>
                  <a:lnTo>
                    <a:pt x="1570369" y="253689"/>
                  </a:lnTo>
                  <a:lnTo>
                    <a:pt x="1516791" y="264652"/>
                  </a:lnTo>
                  <a:lnTo>
                    <a:pt x="1460906" y="268568"/>
                  </a:lnTo>
                </a:path>
                <a:path w="1986279" h="504825">
                  <a:moveTo>
                    <a:pt x="1376050" y="260543"/>
                  </a:moveTo>
                  <a:lnTo>
                    <a:pt x="1326967" y="267371"/>
                  </a:lnTo>
                  <a:lnTo>
                    <a:pt x="1281888" y="285907"/>
                  </a:lnTo>
                  <a:lnTo>
                    <a:pt x="1244778" y="313223"/>
                  </a:lnTo>
                  <a:lnTo>
                    <a:pt x="1219603" y="346391"/>
                  </a:lnTo>
                  <a:lnTo>
                    <a:pt x="1210330" y="382487"/>
                  </a:lnTo>
                  <a:lnTo>
                    <a:pt x="1201055" y="418582"/>
                  </a:lnTo>
                  <a:lnTo>
                    <a:pt x="1175879" y="451751"/>
                  </a:lnTo>
                  <a:lnTo>
                    <a:pt x="1138778" y="479067"/>
                  </a:lnTo>
                  <a:lnTo>
                    <a:pt x="1093727" y="497602"/>
                  </a:lnTo>
                  <a:lnTo>
                    <a:pt x="1044701" y="504431"/>
                  </a:lnTo>
                </a:path>
              </a:pathLst>
            </a:custGeom>
            <a:ln w="19049">
              <a:solidFill>
                <a:srgbClr val="1B577B"/>
              </a:solidFill>
            </a:ln>
          </p:spPr>
          <p:txBody>
            <a:bodyPr wrap="square" lIns="0" tIns="0" rIns="0" bIns="0" rtlCol="0"/>
            <a:lstStyle/>
            <a:p>
              <a:endParaRPr sz="2400"/>
            </a:p>
          </p:txBody>
        </p:sp>
        <p:sp>
          <p:nvSpPr>
            <p:cNvPr id="29" name="object 29"/>
            <p:cNvSpPr/>
            <p:nvPr/>
          </p:nvSpPr>
          <p:spPr>
            <a:xfrm>
              <a:off x="4165213" y="3694556"/>
              <a:ext cx="3130550" cy="1029969"/>
            </a:xfrm>
            <a:custGeom>
              <a:avLst/>
              <a:gdLst/>
              <a:ahLst/>
              <a:cxnLst/>
              <a:rect l="l" t="t" r="r" b="b"/>
              <a:pathLst>
                <a:path w="3130550" h="1029970">
                  <a:moveTo>
                    <a:pt x="0" y="0"/>
                  </a:moveTo>
                  <a:lnTo>
                    <a:pt x="3106948" y="0"/>
                  </a:lnTo>
                </a:path>
                <a:path w="3130550" h="1029970">
                  <a:moveTo>
                    <a:pt x="22981" y="497979"/>
                  </a:moveTo>
                  <a:lnTo>
                    <a:pt x="3130052" y="497979"/>
                  </a:lnTo>
                </a:path>
                <a:path w="3130550" h="1029970">
                  <a:moveTo>
                    <a:pt x="22981" y="763203"/>
                  </a:moveTo>
                  <a:lnTo>
                    <a:pt x="3130052" y="763203"/>
                  </a:lnTo>
                </a:path>
                <a:path w="3130550" h="1029970">
                  <a:moveTo>
                    <a:pt x="22981" y="1029867"/>
                  </a:moveTo>
                  <a:lnTo>
                    <a:pt x="3130052" y="1029867"/>
                  </a:lnTo>
                </a:path>
              </a:pathLst>
            </a:custGeom>
            <a:ln w="9534">
              <a:solidFill>
                <a:srgbClr val="7F7F7F"/>
              </a:solidFill>
              <a:prstDash val="lgDash"/>
            </a:ln>
          </p:spPr>
          <p:txBody>
            <a:bodyPr wrap="square" lIns="0" tIns="0" rIns="0" bIns="0" rtlCol="0"/>
            <a:lstStyle/>
            <a:p>
              <a:endParaRPr sz="2400"/>
            </a:p>
          </p:txBody>
        </p:sp>
        <p:sp>
          <p:nvSpPr>
            <p:cNvPr id="30" name="object 30"/>
            <p:cNvSpPr/>
            <p:nvPr/>
          </p:nvSpPr>
          <p:spPr>
            <a:xfrm>
              <a:off x="4286249" y="4724424"/>
              <a:ext cx="1720850" cy="0"/>
            </a:xfrm>
            <a:custGeom>
              <a:avLst/>
              <a:gdLst/>
              <a:ahLst/>
              <a:cxnLst/>
              <a:rect l="l" t="t" r="r" b="b"/>
              <a:pathLst>
                <a:path w="1720850">
                  <a:moveTo>
                    <a:pt x="0" y="0"/>
                  </a:moveTo>
                  <a:lnTo>
                    <a:pt x="1720717" y="0"/>
                  </a:lnTo>
                </a:path>
              </a:pathLst>
            </a:custGeom>
            <a:ln w="19049">
              <a:solidFill>
                <a:srgbClr val="1B577B"/>
              </a:solidFill>
            </a:ln>
          </p:spPr>
          <p:txBody>
            <a:bodyPr wrap="square" lIns="0" tIns="0" rIns="0" bIns="0" rtlCol="0"/>
            <a:lstStyle/>
            <a:p>
              <a:endParaRPr sz="2400"/>
            </a:p>
          </p:txBody>
        </p:sp>
        <p:pic>
          <p:nvPicPr>
            <p:cNvPr id="31" name="object 31"/>
            <p:cNvPicPr/>
            <p:nvPr/>
          </p:nvPicPr>
          <p:blipFill>
            <a:blip r:embed="rId11" cstate="print"/>
            <a:stretch>
              <a:fillRect/>
            </a:stretch>
          </p:blipFill>
          <p:spPr>
            <a:xfrm>
              <a:off x="4575189" y="3607053"/>
              <a:ext cx="195823" cy="159385"/>
            </a:xfrm>
            <a:prstGeom prst="rect">
              <a:avLst/>
            </a:prstGeom>
          </p:spPr>
        </p:pic>
        <p:pic>
          <p:nvPicPr>
            <p:cNvPr id="32" name="object 32"/>
            <p:cNvPicPr/>
            <p:nvPr/>
          </p:nvPicPr>
          <p:blipFill>
            <a:blip r:embed="rId12" cstate="print"/>
            <a:stretch>
              <a:fillRect/>
            </a:stretch>
          </p:blipFill>
          <p:spPr>
            <a:xfrm>
              <a:off x="5414639" y="3614804"/>
              <a:ext cx="195854" cy="159385"/>
            </a:xfrm>
            <a:prstGeom prst="rect">
              <a:avLst/>
            </a:prstGeom>
          </p:spPr>
        </p:pic>
        <p:pic>
          <p:nvPicPr>
            <p:cNvPr id="33" name="object 33"/>
            <p:cNvPicPr/>
            <p:nvPr/>
          </p:nvPicPr>
          <p:blipFill>
            <a:blip r:embed="rId13" cstate="print"/>
            <a:stretch>
              <a:fillRect/>
            </a:stretch>
          </p:blipFill>
          <p:spPr>
            <a:xfrm>
              <a:off x="7112650" y="3613149"/>
              <a:ext cx="195945" cy="159385"/>
            </a:xfrm>
            <a:prstGeom prst="rect">
              <a:avLst/>
            </a:prstGeom>
          </p:spPr>
        </p:pic>
        <p:pic>
          <p:nvPicPr>
            <p:cNvPr id="34" name="object 34"/>
            <p:cNvPicPr/>
            <p:nvPr/>
          </p:nvPicPr>
          <p:blipFill>
            <a:blip r:embed="rId14" cstate="print"/>
            <a:stretch>
              <a:fillRect/>
            </a:stretch>
          </p:blipFill>
          <p:spPr>
            <a:xfrm>
              <a:off x="4286249" y="4115369"/>
              <a:ext cx="183276" cy="146675"/>
            </a:xfrm>
            <a:prstGeom prst="rect">
              <a:avLst/>
            </a:prstGeom>
          </p:spPr>
        </p:pic>
        <p:pic>
          <p:nvPicPr>
            <p:cNvPr id="35" name="object 35"/>
            <p:cNvPicPr/>
            <p:nvPr/>
          </p:nvPicPr>
          <p:blipFill>
            <a:blip r:embed="rId15" cstate="print"/>
            <a:stretch>
              <a:fillRect/>
            </a:stretch>
          </p:blipFill>
          <p:spPr>
            <a:xfrm>
              <a:off x="4583947" y="4119371"/>
              <a:ext cx="183245" cy="146684"/>
            </a:xfrm>
            <a:prstGeom prst="rect">
              <a:avLst/>
            </a:prstGeom>
          </p:spPr>
        </p:pic>
        <p:sp>
          <p:nvSpPr>
            <p:cNvPr id="36" name="object 36"/>
            <p:cNvSpPr/>
            <p:nvPr/>
          </p:nvSpPr>
          <p:spPr>
            <a:xfrm>
              <a:off x="4767193" y="4192712"/>
              <a:ext cx="361315" cy="257175"/>
            </a:xfrm>
            <a:custGeom>
              <a:avLst/>
              <a:gdLst/>
              <a:ahLst/>
              <a:cxnLst/>
              <a:rect l="l" t="t" r="r" b="b"/>
              <a:pathLst>
                <a:path w="361314" h="257175">
                  <a:moveTo>
                    <a:pt x="0" y="0"/>
                  </a:moveTo>
                  <a:lnTo>
                    <a:pt x="53461" y="7199"/>
                  </a:lnTo>
                  <a:lnTo>
                    <a:pt x="102583" y="26743"/>
                  </a:lnTo>
                  <a:lnTo>
                    <a:pt x="143034" y="55545"/>
                  </a:lnTo>
                  <a:lnTo>
                    <a:pt x="170482" y="90521"/>
                  </a:lnTo>
                  <a:lnTo>
                    <a:pt x="180593" y="128589"/>
                  </a:lnTo>
                  <a:lnTo>
                    <a:pt x="190708" y="166645"/>
                  </a:lnTo>
                  <a:lnTo>
                    <a:pt x="218161" y="201618"/>
                  </a:lnTo>
                  <a:lnTo>
                    <a:pt x="258617" y="230420"/>
                  </a:lnTo>
                  <a:lnTo>
                    <a:pt x="307738" y="249964"/>
                  </a:lnTo>
                  <a:lnTo>
                    <a:pt x="361187" y="257165"/>
                  </a:lnTo>
                </a:path>
              </a:pathLst>
            </a:custGeom>
            <a:ln w="19049">
              <a:solidFill>
                <a:srgbClr val="1B577B"/>
              </a:solidFill>
            </a:ln>
          </p:spPr>
          <p:txBody>
            <a:bodyPr wrap="square" lIns="0" tIns="0" rIns="0" bIns="0" rtlCol="0"/>
            <a:lstStyle/>
            <a:p>
              <a:endParaRPr sz="2400"/>
            </a:p>
          </p:txBody>
        </p:sp>
        <p:pic>
          <p:nvPicPr>
            <p:cNvPr id="37" name="object 37"/>
            <p:cNvPicPr/>
            <p:nvPr/>
          </p:nvPicPr>
          <p:blipFill>
            <a:blip r:embed="rId16" cstate="print"/>
            <a:stretch>
              <a:fillRect/>
            </a:stretch>
          </p:blipFill>
          <p:spPr>
            <a:xfrm>
              <a:off x="5110734" y="4380798"/>
              <a:ext cx="183123" cy="146672"/>
            </a:xfrm>
            <a:prstGeom prst="rect">
              <a:avLst/>
            </a:prstGeom>
          </p:spPr>
        </p:pic>
        <p:pic>
          <p:nvPicPr>
            <p:cNvPr id="38" name="object 38"/>
            <p:cNvPicPr/>
            <p:nvPr/>
          </p:nvPicPr>
          <p:blipFill>
            <a:blip r:embed="rId17" cstate="print"/>
            <a:stretch>
              <a:fillRect/>
            </a:stretch>
          </p:blipFill>
          <p:spPr>
            <a:xfrm>
              <a:off x="5440435" y="4384584"/>
              <a:ext cx="183245" cy="146672"/>
            </a:xfrm>
            <a:prstGeom prst="rect">
              <a:avLst/>
            </a:prstGeom>
          </p:spPr>
        </p:pic>
        <p:sp>
          <p:nvSpPr>
            <p:cNvPr id="39" name="object 39"/>
            <p:cNvSpPr/>
            <p:nvPr/>
          </p:nvSpPr>
          <p:spPr>
            <a:xfrm>
              <a:off x="5623681" y="4192712"/>
              <a:ext cx="440055" cy="265430"/>
            </a:xfrm>
            <a:custGeom>
              <a:avLst/>
              <a:gdLst/>
              <a:ahLst/>
              <a:cxnLst/>
              <a:rect l="l" t="t" r="r" b="b"/>
              <a:pathLst>
                <a:path w="440054" h="265429">
                  <a:moveTo>
                    <a:pt x="439673" y="0"/>
                  </a:moveTo>
                  <a:lnTo>
                    <a:pt x="385206" y="5218"/>
                  </a:lnTo>
                  <a:lnTo>
                    <a:pt x="333806" y="19645"/>
                  </a:lnTo>
                  <a:lnTo>
                    <a:pt x="288523" y="41439"/>
                  </a:lnTo>
                  <a:lnTo>
                    <a:pt x="252404" y="68758"/>
                  </a:lnTo>
                  <a:lnTo>
                    <a:pt x="228498" y="99759"/>
                  </a:lnTo>
                  <a:lnTo>
                    <a:pt x="219852" y="132600"/>
                  </a:lnTo>
                  <a:lnTo>
                    <a:pt x="211195" y="165445"/>
                  </a:lnTo>
                  <a:lnTo>
                    <a:pt x="187264" y="196447"/>
                  </a:lnTo>
                  <a:lnTo>
                    <a:pt x="151119" y="223765"/>
                  </a:lnTo>
                  <a:lnTo>
                    <a:pt x="105820" y="245557"/>
                  </a:lnTo>
                  <a:lnTo>
                    <a:pt x="54427" y="259982"/>
                  </a:lnTo>
                  <a:lnTo>
                    <a:pt x="0" y="265200"/>
                  </a:lnTo>
                </a:path>
              </a:pathLst>
            </a:custGeom>
            <a:ln w="19049">
              <a:solidFill>
                <a:srgbClr val="1B577B"/>
              </a:solidFill>
            </a:ln>
          </p:spPr>
          <p:txBody>
            <a:bodyPr wrap="square" lIns="0" tIns="0" rIns="0" bIns="0" rtlCol="0"/>
            <a:lstStyle/>
            <a:p>
              <a:endParaRPr sz="2400"/>
            </a:p>
          </p:txBody>
        </p:sp>
        <p:pic>
          <p:nvPicPr>
            <p:cNvPr id="40" name="object 40"/>
            <p:cNvPicPr/>
            <p:nvPr/>
          </p:nvPicPr>
          <p:blipFill>
            <a:blip r:embed="rId18" cstate="print"/>
            <a:stretch>
              <a:fillRect/>
            </a:stretch>
          </p:blipFill>
          <p:spPr>
            <a:xfrm>
              <a:off x="5994653" y="4123992"/>
              <a:ext cx="183123" cy="146672"/>
            </a:xfrm>
            <a:prstGeom prst="rect">
              <a:avLst/>
            </a:prstGeom>
          </p:spPr>
        </p:pic>
        <p:sp>
          <p:nvSpPr>
            <p:cNvPr id="41" name="object 41"/>
            <p:cNvSpPr/>
            <p:nvPr/>
          </p:nvSpPr>
          <p:spPr>
            <a:xfrm>
              <a:off x="4469526" y="3686805"/>
              <a:ext cx="2649855" cy="510540"/>
            </a:xfrm>
            <a:custGeom>
              <a:avLst/>
              <a:gdLst/>
              <a:ahLst/>
              <a:cxnLst/>
              <a:rect l="l" t="t" r="r" b="b"/>
              <a:pathLst>
                <a:path w="2649854" h="510539">
                  <a:moveTo>
                    <a:pt x="295137" y="0"/>
                  </a:moveTo>
                  <a:lnTo>
                    <a:pt x="951463" y="7751"/>
                  </a:lnTo>
                </a:path>
                <a:path w="2649854" h="510539">
                  <a:moveTo>
                    <a:pt x="1134617" y="7751"/>
                  </a:moveTo>
                  <a:lnTo>
                    <a:pt x="2649473" y="6095"/>
                  </a:lnTo>
                </a:path>
                <a:path w="2649854" h="510539">
                  <a:moveTo>
                    <a:pt x="0" y="505907"/>
                  </a:moveTo>
                  <a:lnTo>
                    <a:pt x="114421" y="505907"/>
                  </a:lnTo>
                </a:path>
                <a:path w="2649854" h="510539">
                  <a:moveTo>
                    <a:pt x="297667" y="505907"/>
                  </a:moveTo>
                  <a:lnTo>
                    <a:pt x="1525127" y="510527"/>
                  </a:lnTo>
                </a:path>
              </a:pathLst>
            </a:custGeom>
            <a:ln w="19049">
              <a:solidFill>
                <a:srgbClr val="1B577B"/>
              </a:solidFill>
            </a:ln>
          </p:spPr>
          <p:txBody>
            <a:bodyPr wrap="square" lIns="0" tIns="0" rIns="0" bIns="0" rtlCol="0"/>
            <a:lstStyle/>
            <a:p>
              <a:endParaRPr sz="2400"/>
            </a:p>
          </p:txBody>
        </p:sp>
        <p:sp>
          <p:nvSpPr>
            <p:cNvPr id="42" name="object 42"/>
            <p:cNvSpPr/>
            <p:nvPr/>
          </p:nvSpPr>
          <p:spPr>
            <a:xfrm>
              <a:off x="5293857" y="4454127"/>
              <a:ext cx="146685" cy="3810"/>
            </a:xfrm>
            <a:custGeom>
              <a:avLst/>
              <a:gdLst/>
              <a:ahLst/>
              <a:cxnLst/>
              <a:rect l="l" t="t" r="r" b="b"/>
              <a:pathLst>
                <a:path w="146685" h="3810">
                  <a:moveTo>
                    <a:pt x="-9524" y="1892"/>
                  </a:moveTo>
                  <a:lnTo>
                    <a:pt x="156103" y="1892"/>
                  </a:lnTo>
                </a:path>
              </a:pathLst>
            </a:custGeom>
            <a:ln w="22835">
              <a:solidFill>
                <a:srgbClr val="1B577B"/>
              </a:solidFill>
            </a:ln>
          </p:spPr>
          <p:txBody>
            <a:bodyPr wrap="square" lIns="0" tIns="0" rIns="0" bIns="0" rtlCol="0"/>
            <a:lstStyle/>
            <a:p>
              <a:endParaRPr sz="2400"/>
            </a:p>
          </p:txBody>
        </p:sp>
        <p:sp>
          <p:nvSpPr>
            <p:cNvPr id="43" name="object 43"/>
            <p:cNvSpPr/>
            <p:nvPr/>
          </p:nvSpPr>
          <p:spPr>
            <a:xfrm>
              <a:off x="4377811" y="4262045"/>
              <a:ext cx="0" cy="464184"/>
            </a:xfrm>
            <a:custGeom>
              <a:avLst/>
              <a:gdLst/>
              <a:ahLst/>
              <a:cxnLst/>
              <a:rect l="l" t="t" r="r" b="b"/>
              <a:pathLst>
                <a:path h="464185">
                  <a:moveTo>
                    <a:pt x="0" y="0"/>
                  </a:moveTo>
                  <a:lnTo>
                    <a:pt x="0" y="464140"/>
                  </a:lnTo>
                </a:path>
              </a:pathLst>
            </a:custGeom>
            <a:ln w="19049">
              <a:solidFill>
                <a:srgbClr val="1B577B"/>
              </a:solidFill>
            </a:ln>
          </p:spPr>
          <p:txBody>
            <a:bodyPr wrap="square" lIns="0" tIns="0" rIns="0" bIns="0" rtlCol="0"/>
            <a:lstStyle/>
            <a:p>
              <a:endParaRPr sz="2400"/>
            </a:p>
          </p:txBody>
        </p:sp>
        <p:pic>
          <p:nvPicPr>
            <p:cNvPr id="44" name="object 44"/>
            <p:cNvPicPr/>
            <p:nvPr/>
          </p:nvPicPr>
          <p:blipFill>
            <a:blip r:embed="rId19" cstate="print"/>
            <a:stretch>
              <a:fillRect/>
            </a:stretch>
          </p:blipFill>
          <p:spPr>
            <a:xfrm>
              <a:off x="4286249" y="4651080"/>
              <a:ext cx="183276" cy="146672"/>
            </a:xfrm>
            <a:prstGeom prst="rect">
              <a:avLst/>
            </a:prstGeom>
          </p:spPr>
        </p:pic>
        <p:pic>
          <p:nvPicPr>
            <p:cNvPr id="45" name="object 45"/>
            <p:cNvPicPr/>
            <p:nvPr/>
          </p:nvPicPr>
          <p:blipFill>
            <a:blip r:embed="rId20" cstate="print"/>
            <a:stretch>
              <a:fillRect/>
            </a:stretch>
          </p:blipFill>
          <p:spPr>
            <a:xfrm>
              <a:off x="4856225" y="4651080"/>
              <a:ext cx="183123" cy="146672"/>
            </a:xfrm>
            <a:prstGeom prst="rect">
              <a:avLst/>
            </a:prstGeom>
          </p:spPr>
        </p:pic>
        <p:pic>
          <p:nvPicPr>
            <p:cNvPr id="46" name="object 46"/>
            <p:cNvPicPr/>
            <p:nvPr/>
          </p:nvPicPr>
          <p:blipFill>
            <a:blip r:embed="rId19" cstate="print"/>
            <a:stretch>
              <a:fillRect/>
            </a:stretch>
          </p:blipFill>
          <p:spPr>
            <a:xfrm>
              <a:off x="5512947" y="4651080"/>
              <a:ext cx="183245" cy="146672"/>
            </a:xfrm>
            <a:prstGeom prst="rect">
              <a:avLst/>
            </a:prstGeom>
          </p:spPr>
        </p:pic>
        <p:pic>
          <p:nvPicPr>
            <p:cNvPr id="47" name="object 47"/>
            <p:cNvPicPr/>
            <p:nvPr/>
          </p:nvPicPr>
          <p:blipFill>
            <a:blip r:embed="rId20" cstate="print"/>
            <a:stretch>
              <a:fillRect/>
            </a:stretch>
          </p:blipFill>
          <p:spPr>
            <a:xfrm>
              <a:off x="5823843" y="4651080"/>
              <a:ext cx="183123" cy="146672"/>
            </a:xfrm>
            <a:prstGeom prst="rect">
              <a:avLst/>
            </a:prstGeom>
          </p:spPr>
        </p:pic>
      </p:grpSp>
      <p:sp>
        <p:nvSpPr>
          <p:cNvPr id="48" name="object 48"/>
          <p:cNvSpPr txBox="1"/>
          <p:nvPr/>
        </p:nvSpPr>
        <p:spPr>
          <a:xfrm>
            <a:off x="5536684" y="4417820"/>
            <a:ext cx="4896272" cy="201764"/>
          </a:xfrm>
          <a:prstGeom prst="rect">
            <a:avLst/>
          </a:prstGeom>
        </p:spPr>
        <p:txBody>
          <a:bodyPr vert="horz" wrap="square" lIns="0" tIns="16933" rIns="0" bIns="0" rtlCol="0">
            <a:spAutoFit/>
          </a:bodyPr>
          <a:lstStyle/>
          <a:p>
            <a:pPr marL="16933">
              <a:spcBef>
                <a:spcPts val="133"/>
              </a:spcBef>
              <a:tabLst>
                <a:tab pos="4468594" algn="l"/>
              </a:tabLst>
            </a:pPr>
            <a:r>
              <a:rPr sz="1200" dirty="0">
                <a:latin typeface="Calibri"/>
                <a:cs typeface="Calibri"/>
              </a:rPr>
              <a:t> </a:t>
            </a:r>
            <a:r>
              <a:rPr sz="1200" dirty="0">
                <a:latin typeface="Times New Roman"/>
                <a:cs typeface="Times New Roman"/>
              </a:rPr>
              <a:t>	</a:t>
            </a:r>
            <a:r>
              <a:rPr sz="1200" spc="47" dirty="0">
                <a:latin typeface="Calibri"/>
                <a:cs typeface="Calibri"/>
              </a:rPr>
              <a:t>H</a:t>
            </a:r>
            <a:r>
              <a:rPr sz="1200" spc="67" dirty="0">
                <a:latin typeface="Calibri"/>
                <a:cs typeface="Calibri"/>
              </a:rPr>
              <a:t>o</a:t>
            </a:r>
            <a:r>
              <a:rPr sz="1200" dirty="0">
                <a:latin typeface="Calibri"/>
                <a:cs typeface="Calibri"/>
              </a:rPr>
              <a:t>t</a:t>
            </a:r>
            <a:r>
              <a:rPr sz="1200" spc="27" dirty="0">
                <a:latin typeface="Calibri"/>
                <a:cs typeface="Calibri"/>
              </a:rPr>
              <a:t>f</a:t>
            </a:r>
            <a:r>
              <a:rPr sz="1200" spc="120" dirty="0">
                <a:latin typeface="Calibri"/>
                <a:cs typeface="Calibri"/>
              </a:rPr>
              <a:t>i</a:t>
            </a:r>
            <a:r>
              <a:rPr sz="1200" dirty="0">
                <a:latin typeface="Calibri"/>
                <a:cs typeface="Calibri"/>
              </a:rPr>
              <a:t>x</a:t>
            </a:r>
            <a:endParaRPr sz="1200">
              <a:latin typeface="Calibri"/>
              <a:cs typeface="Calibri"/>
            </a:endParaRPr>
          </a:p>
        </p:txBody>
      </p:sp>
      <p:sp>
        <p:nvSpPr>
          <p:cNvPr id="49" name="object 49"/>
          <p:cNvSpPr txBox="1"/>
          <p:nvPr/>
        </p:nvSpPr>
        <p:spPr>
          <a:xfrm>
            <a:off x="9919559" y="5510528"/>
            <a:ext cx="584200" cy="201764"/>
          </a:xfrm>
          <a:prstGeom prst="rect">
            <a:avLst/>
          </a:prstGeom>
        </p:spPr>
        <p:txBody>
          <a:bodyPr vert="horz" wrap="square" lIns="0" tIns="16933" rIns="0" bIns="0" rtlCol="0">
            <a:spAutoFit/>
          </a:bodyPr>
          <a:lstStyle/>
          <a:p>
            <a:pPr marL="16933">
              <a:spcBef>
                <a:spcPts val="133"/>
              </a:spcBef>
            </a:pPr>
            <a:r>
              <a:rPr sz="1200" spc="53" dirty="0">
                <a:latin typeface="Calibri"/>
                <a:cs typeface="Calibri"/>
              </a:rPr>
              <a:t>D</a:t>
            </a:r>
            <a:r>
              <a:rPr sz="1200" spc="100" dirty="0">
                <a:latin typeface="Calibri"/>
                <a:cs typeface="Calibri"/>
              </a:rPr>
              <a:t>e</a:t>
            </a:r>
            <a:r>
              <a:rPr sz="1200" spc="-47" dirty="0">
                <a:latin typeface="Calibri"/>
                <a:cs typeface="Calibri"/>
              </a:rPr>
              <a:t>v</a:t>
            </a:r>
            <a:r>
              <a:rPr sz="1200" spc="100" dirty="0">
                <a:latin typeface="Calibri"/>
                <a:cs typeface="Calibri"/>
              </a:rPr>
              <a:t>e</a:t>
            </a:r>
            <a:r>
              <a:rPr sz="1200" spc="120" dirty="0">
                <a:latin typeface="Calibri"/>
                <a:cs typeface="Calibri"/>
              </a:rPr>
              <a:t>l</a:t>
            </a:r>
            <a:r>
              <a:rPr sz="1200" spc="-40" dirty="0">
                <a:latin typeface="Calibri"/>
                <a:cs typeface="Calibri"/>
              </a:rPr>
              <a:t>o</a:t>
            </a:r>
            <a:r>
              <a:rPr sz="1200" dirty="0">
                <a:latin typeface="Calibri"/>
                <a:cs typeface="Calibri"/>
              </a:rPr>
              <a:t>p</a:t>
            </a:r>
            <a:endParaRPr sz="1200">
              <a:latin typeface="Calibri"/>
              <a:cs typeface="Calibri"/>
            </a:endParaRPr>
          </a:p>
        </p:txBody>
      </p:sp>
      <p:sp>
        <p:nvSpPr>
          <p:cNvPr id="50" name="object 50"/>
          <p:cNvSpPr txBox="1"/>
          <p:nvPr/>
        </p:nvSpPr>
        <p:spPr>
          <a:xfrm>
            <a:off x="9882300" y="5874172"/>
            <a:ext cx="668867" cy="540319"/>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F</a:t>
            </a:r>
            <a:r>
              <a:rPr sz="1200" spc="100" dirty="0">
                <a:latin typeface="Calibri"/>
                <a:cs typeface="Calibri"/>
              </a:rPr>
              <a:t>e</a:t>
            </a:r>
            <a:r>
              <a:rPr sz="1200" spc="127" dirty="0">
                <a:latin typeface="Calibri"/>
                <a:cs typeface="Calibri"/>
              </a:rPr>
              <a:t>a</a:t>
            </a:r>
            <a:r>
              <a:rPr sz="1200" dirty="0">
                <a:latin typeface="Calibri"/>
                <a:cs typeface="Calibri"/>
              </a:rPr>
              <a:t>t</a:t>
            </a:r>
            <a:r>
              <a:rPr sz="1200" spc="-33" dirty="0">
                <a:latin typeface="Calibri"/>
                <a:cs typeface="Calibri"/>
              </a:rPr>
              <a:t>u</a:t>
            </a:r>
            <a:r>
              <a:rPr sz="1200" spc="-20" dirty="0">
                <a:latin typeface="Calibri"/>
                <a:cs typeface="Calibri"/>
              </a:rPr>
              <a:t>r</a:t>
            </a:r>
            <a:r>
              <a:rPr sz="1200" dirty="0">
                <a:latin typeface="Calibri"/>
                <a:cs typeface="Calibri"/>
              </a:rPr>
              <a:t>e</a:t>
            </a:r>
            <a:r>
              <a:rPr sz="1200" dirty="0">
                <a:latin typeface="Times New Roman"/>
                <a:cs typeface="Times New Roman"/>
              </a:rPr>
              <a:t> </a:t>
            </a:r>
            <a:r>
              <a:rPr sz="1200" dirty="0">
                <a:latin typeface="Calibri"/>
                <a:cs typeface="Calibri"/>
              </a:rPr>
              <a:t>A</a:t>
            </a:r>
            <a:endParaRPr sz="1200">
              <a:latin typeface="Calibri"/>
              <a:cs typeface="Calibri"/>
            </a:endParaRPr>
          </a:p>
          <a:p>
            <a:pPr>
              <a:spcBef>
                <a:spcPts val="20"/>
              </a:spcBef>
            </a:pPr>
            <a:endParaRPr sz="1000">
              <a:latin typeface="Calibri"/>
              <a:cs typeface="Calibri"/>
            </a:endParaRPr>
          </a:p>
          <a:p>
            <a:pPr marL="20319"/>
            <a:r>
              <a:rPr sz="1200" spc="40" dirty="0">
                <a:latin typeface="Calibri"/>
                <a:cs typeface="Calibri"/>
              </a:rPr>
              <a:t>F</a:t>
            </a:r>
            <a:r>
              <a:rPr sz="1200" spc="100" dirty="0">
                <a:latin typeface="Calibri"/>
                <a:cs typeface="Calibri"/>
              </a:rPr>
              <a:t>e</a:t>
            </a:r>
            <a:r>
              <a:rPr sz="1200" spc="120" dirty="0">
                <a:latin typeface="Calibri"/>
                <a:cs typeface="Calibri"/>
              </a:rPr>
              <a:t>a</a:t>
            </a:r>
            <a:r>
              <a:rPr sz="1200" dirty="0">
                <a:latin typeface="Calibri"/>
                <a:cs typeface="Calibri"/>
              </a:rPr>
              <a:t>t</a:t>
            </a:r>
            <a:r>
              <a:rPr sz="1200" spc="-40" dirty="0">
                <a:latin typeface="Calibri"/>
                <a:cs typeface="Calibri"/>
              </a:rPr>
              <a:t>u</a:t>
            </a:r>
            <a:r>
              <a:rPr sz="1200" spc="-20" dirty="0">
                <a:latin typeface="Calibri"/>
                <a:cs typeface="Calibri"/>
              </a:rPr>
              <a:t>r</a:t>
            </a:r>
            <a:r>
              <a:rPr sz="1200" dirty="0">
                <a:latin typeface="Calibri"/>
                <a:cs typeface="Calibri"/>
              </a:rPr>
              <a:t>e</a:t>
            </a:r>
            <a:r>
              <a:rPr sz="1200" dirty="0">
                <a:latin typeface="Times New Roman"/>
                <a:cs typeface="Times New Roman"/>
              </a:rPr>
              <a:t> </a:t>
            </a:r>
            <a:r>
              <a:rPr sz="1200" dirty="0">
                <a:latin typeface="Calibri"/>
                <a:cs typeface="Calibri"/>
              </a:rPr>
              <a:t>B</a:t>
            </a:r>
            <a:endParaRPr sz="1200">
              <a:latin typeface="Calibri"/>
              <a:cs typeface="Calibri"/>
            </a:endParaRPr>
          </a:p>
        </p:txBody>
      </p:sp>
      <p:sp>
        <p:nvSpPr>
          <p:cNvPr id="51" name="object 51"/>
          <p:cNvSpPr txBox="1"/>
          <p:nvPr/>
        </p:nvSpPr>
        <p:spPr>
          <a:xfrm>
            <a:off x="6309884" y="4697727"/>
            <a:ext cx="3611033" cy="201764"/>
          </a:xfrm>
          <a:prstGeom prst="rect">
            <a:avLst/>
          </a:prstGeom>
        </p:spPr>
        <p:txBody>
          <a:bodyPr vert="horz" wrap="square" lIns="0" tIns="16933" rIns="0" bIns="0" rtlCol="0">
            <a:spAutoFit/>
          </a:bodyPr>
          <a:lstStyle/>
          <a:p>
            <a:pPr marL="16933">
              <a:spcBef>
                <a:spcPts val="133"/>
              </a:spcBef>
              <a:tabLst>
                <a:tab pos="685783" algn="l"/>
                <a:tab pos="3413675" algn="l"/>
              </a:tabLst>
            </a:pPr>
            <a:r>
              <a:rPr baseline="6172" dirty="0">
                <a:latin typeface="Calibri"/>
                <a:cs typeface="Calibri"/>
              </a:rPr>
              <a:t>v</a:t>
            </a:r>
            <a:r>
              <a:rPr spc="-69" baseline="6172" dirty="0">
                <a:latin typeface="Times New Roman"/>
                <a:cs typeface="Times New Roman"/>
              </a:rPr>
              <a:t> </a:t>
            </a:r>
            <a:r>
              <a:rPr baseline="6172" dirty="0">
                <a:latin typeface="Calibri"/>
                <a:cs typeface="Calibri"/>
              </a:rPr>
              <a:t>1</a:t>
            </a:r>
            <a:r>
              <a:rPr baseline="6172" dirty="0">
                <a:latin typeface="Times New Roman"/>
                <a:cs typeface="Times New Roman"/>
              </a:rPr>
              <a:t>	</a:t>
            </a:r>
            <a:r>
              <a:rPr sz="1200" dirty="0">
                <a:latin typeface="Calibri"/>
                <a:cs typeface="Calibri"/>
              </a:rPr>
              <a:t>v</a:t>
            </a:r>
            <a:r>
              <a:rPr sz="1200" spc="-47" dirty="0">
                <a:latin typeface="Times New Roman"/>
                <a:cs typeface="Times New Roman"/>
              </a:rPr>
              <a:t> </a:t>
            </a:r>
            <a:r>
              <a:rPr sz="1200" dirty="0">
                <a:latin typeface="Calibri"/>
                <a:cs typeface="Calibri"/>
              </a:rPr>
              <a:t>2</a:t>
            </a:r>
            <a:r>
              <a:rPr sz="1200" dirty="0">
                <a:latin typeface="Times New Roman"/>
                <a:cs typeface="Times New Roman"/>
              </a:rPr>
              <a:t>	</a:t>
            </a:r>
            <a:r>
              <a:rPr sz="1200" dirty="0">
                <a:latin typeface="Calibri"/>
                <a:cs typeface="Calibri"/>
              </a:rPr>
              <a:t>v</a:t>
            </a:r>
            <a:r>
              <a:rPr sz="1200" spc="-47" dirty="0">
                <a:latin typeface="Times New Roman"/>
                <a:cs typeface="Times New Roman"/>
              </a:rPr>
              <a:t> </a:t>
            </a:r>
            <a:r>
              <a:rPr sz="1200" dirty="0">
                <a:latin typeface="Calibri"/>
                <a:cs typeface="Calibri"/>
              </a:rPr>
              <a:t>3</a:t>
            </a:r>
            <a:endParaRPr sz="1200">
              <a:latin typeface="Calibri"/>
              <a:cs typeface="Calibri"/>
            </a:endParaRPr>
          </a:p>
        </p:txBody>
      </p:sp>
      <p:grpSp>
        <p:nvGrpSpPr>
          <p:cNvPr id="52" name="object 52"/>
          <p:cNvGrpSpPr/>
          <p:nvPr/>
        </p:nvGrpSpPr>
        <p:grpSpPr>
          <a:xfrm>
            <a:off x="5546844" y="4438905"/>
            <a:ext cx="4162213" cy="930487"/>
            <a:chOff x="4160133" y="3329178"/>
            <a:chExt cx="3121660" cy="697865"/>
          </a:xfrm>
        </p:grpSpPr>
        <p:sp>
          <p:nvSpPr>
            <p:cNvPr id="53" name="object 53"/>
            <p:cNvSpPr/>
            <p:nvPr/>
          </p:nvSpPr>
          <p:spPr>
            <a:xfrm>
              <a:off x="4169297" y="3953445"/>
              <a:ext cx="3107055" cy="0"/>
            </a:xfrm>
            <a:custGeom>
              <a:avLst/>
              <a:gdLst/>
              <a:ahLst/>
              <a:cxnLst/>
              <a:rect l="l" t="t" r="r" b="b"/>
              <a:pathLst>
                <a:path w="3107054">
                  <a:moveTo>
                    <a:pt x="0" y="0"/>
                  </a:moveTo>
                  <a:lnTo>
                    <a:pt x="3106917" y="0"/>
                  </a:lnTo>
                </a:path>
              </a:pathLst>
            </a:custGeom>
            <a:ln w="9534">
              <a:solidFill>
                <a:srgbClr val="7F7F7F"/>
              </a:solidFill>
              <a:prstDash val="lgDash"/>
            </a:ln>
          </p:spPr>
          <p:txBody>
            <a:bodyPr wrap="square" lIns="0" tIns="0" rIns="0" bIns="0" rtlCol="0"/>
            <a:lstStyle/>
            <a:p>
              <a:endParaRPr sz="2400"/>
            </a:p>
          </p:txBody>
        </p:sp>
        <p:sp>
          <p:nvSpPr>
            <p:cNvPr id="54" name="object 54"/>
            <p:cNvSpPr/>
            <p:nvPr/>
          </p:nvSpPr>
          <p:spPr>
            <a:xfrm>
              <a:off x="5618987" y="3409057"/>
              <a:ext cx="394970" cy="270510"/>
            </a:xfrm>
            <a:custGeom>
              <a:avLst/>
              <a:gdLst/>
              <a:ahLst/>
              <a:cxnLst/>
              <a:rect l="l" t="t" r="r" b="b"/>
              <a:pathLst>
                <a:path w="394970" h="270510">
                  <a:moveTo>
                    <a:pt x="394350" y="0"/>
                  </a:moveTo>
                  <a:lnTo>
                    <a:pt x="345522" y="5317"/>
                  </a:lnTo>
                  <a:lnTo>
                    <a:pt x="299436" y="20020"/>
                  </a:lnTo>
                  <a:lnTo>
                    <a:pt x="258828" y="42230"/>
                  </a:lnTo>
                  <a:lnTo>
                    <a:pt x="226434" y="70070"/>
                  </a:lnTo>
                  <a:lnTo>
                    <a:pt x="204991" y="101664"/>
                  </a:lnTo>
                  <a:lnTo>
                    <a:pt x="197236" y="135136"/>
                  </a:lnTo>
                  <a:lnTo>
                    <a:pt x="189469" y="168602"/>
                  </a:lnTo>
                  <a:lnTo>
                    <a:pt x="167998" y="200193"/>
                  </a:lnTo>
                  <a:lnTo>
                    <a:pt x="135571" y="228031"/>
                  </a:lnTo>
                  <a:lnTo>
                    <a:pt x="94931" y="250240"/>
                  </a:lnTo>
                  <a:lnTo>
                    <a:pt x="48825" y="264942"/>
                  </a:lnTo>
                  <a:lnTo>
                    <a:pt x="0" y="270260"/>
                  </a:lnTo>
                </a:path>
              </a:pathLst>
            </a:custGeom>
            <a:ln w="19049">
              <a:solidFill>
                <a:srgbClr val="1B577B"/>
              </a:solidFill>
            </a:ln>
          </p:spPr>
          <p:txBody>
            <a:bodyPr wrap="square" lIns="0" tIns="0" rIns="0" bIns="0" rtlCol="0"/>
            <a:lstStyle/>
            <a:p>
              <a:endParaRPr sz="2400"/>
            </a:p>
          </p:txBody>
        </p:sp>
        <p:pic>
          <p:nvPicPr>
            <p:cNvPr id="55" name="object 55"/>
            <p:cNvPicPr/>
            <p:nvPr/>
          </p:nvPicPr>
          <p:blipFill>
            <a:blip r:embed="rId21" cstate="print"/>
            <a:stretch>
              <a:fillRect/>
            </a:stretch>
          </p:blipFill>
          <p:spPr>
            <a:xfrm>
              <a:off x="6440423" y="3880104"/>
              <a:ext cx="183123" cy="146672"/>
            </a:xfrm>
            <a:prstGeom prst="rect">
              <a:avLst/>
            </a:prstGeom>
          </p:spPr>
        </p:pic>
        <p:sp>
          <p:nvSpPr>
            <p:cNvPr id="56" name="object 56"/>
            <p:cNvSpPr/>
            <p:nvPr/>
          </p:nvSpPr>
          <p:spPr>
            <a:xfrm>
              <a:off x="4165213" y="3393186"/>
              <a:ext cx="3107055" cy="0"/>
            </a:xfrm>
            <a:custGeom>
              <a:avLst/>
              <a:gdLst/>
              <a:ahLst/>
              <a:cxnLst/>
              <a:rect l="l" t="t" r="r" b="b"/>
              <a:pathLst>
                <a:path w="3107054">
                  <a:moveTo>
                    <a:pt x="0" y="0"/>
                  </a:moveTo>
                  <a:lnTo>
                    <a:pt x="3106948" y="0"/>
                  </a:lnTo>
                </a:path>
              </a:pathLst>
            </a:custGeom>
            <a:ln w="9534">
              <a:solidFill>
                <a:srgbClr val="7F7F7F"/>
              </a:solidFill>
              <a:prstDash val="lgDash"/>
            </a:ln>
          </p:spPr>
          <p:txBody>
            <a:bodyPr wrap="square" lIns="0" tIns="0" rIns="0" bIns="0" rtlCol="0"/>
            <a:lstStyle/>
            <a:p>
              <a:endParaRPr sz="2400"/>
            </a:p>
          </p:txBody>
        </p:sp>
        <p:pic>
          <p:nvPicPr>
            <p:cNvPr id="57" name="object 57"/>
            <p:cNvPicPr/>
            <p:nvPr/>
          </p:nvPicPr>
          <p:blipFill>
            <a:blip r:embed="rId22" cstate="print"/>
            <a:stretch>
              <a:fillRect/>
            </a:stretch>
          </p:blipFill>
          <p:spPr>
            <a:xfrm>
              <a:off x="5988435" y="3329178"/>
              <a:ext cx="183123" cy="146684"/>
            </a:xfrm>
            <a:prstGeom prst="rect">
              <a:avLst/>
            </a:prstGeom>
          </p:spPr>
        </p:pic>
        <p:sp>
          <p:nvSpPr>
            <p:cNvPr id="58" name="object 58"/>
            <p:cNvSpPr/>
            <p:nvPr/>
          </p:nvSpPr>
          <p:spPr>
            <a:xfrm>
              <a:off x="6145407" y="3418082"/>
              <a:ext cx="361315" cy="257175"/>
            </a:xfrm>
            <a:custGeom>
              <a:avLst/>
              <a:gdLst/>
              <a:ahLst/>
              <a:cxnLst/>
              <a:rect l="l" t="t" r="r" b="b"/>
              <a:pathLst>
                <a:path w="361315" h="257175">
                  <a:moveTo>
                    <a:pt x="0" y="0"/>
                  </a:moveTo>
                  <a:lnTo>
                    <a:pt x="53449" y="7196"/>
                  </a:lnTo>
                  <a:lnTo>
                    <a:pt x="102570" y="26731"/>
                  </a:lnTo>
                  <a:lnTo>
                    <a:pt x="143026" y="55518"/>
                  </a:lnTo>
                  <a:lnTo>
                    <a:pt x="170479" y="90475"/>
                  </a:lnTo>
                  <a:lnTo>
                    <a:pt x="180593" y="128515"/>
                  </a:lnTo>
                  <a:lnTo>
                    <a:pt x="190721" y="166576"/>
                  </a:lnTo>
                  <a:lnTo>
                    <a:pt x="218204" y="201568"/>
                  </a:lnTo>
                  <a:lnTo>
                    <a:pt x="258696" y="230396"/>
                  </a:lnTo>
                  <a:lnTo>
                    <a:pt x="307847" y="249964"/>
                  </a:lnTo>
                  <a:lnTo>
                    <a:pt x="361309" y="257174"/>
                  </a:lnTo>
                </a:path>
              </a:pathLst>
            </a:custGeom>
            <a:ln w="19049">
              <a:solidFill>
                <a:srgbClr val="1B577B"/>
              </a:solidFill>
            </a:ln>
          </p:spPr>
          <p:txBody>
            <a:bodyPr wrap="square" lIns="0" tIns="0" rIns="0" bIns="0" rtlCol="0"/>
            <a:lstStyle/>
            <a:p>
              <a:endParaRPr sz="2400"/>
            </a:p>
          </p:txBody>
        </p:sp>
        <p:pic>
          <p:nvPicPr>
            <p:cNvPr id="59" name="object 59"/>
            <p:cNvPicPr/>
            <p:nvPr/>
          </p:nvPicPr>
          <p:blipFill>
            <a:blip r:embed="rId23" cstate="print"/>
            <a:stretch>
              <a:fillRect/>
            </a:stretch>
          </p:blipFill>
          <p:spPr>
            <a:xfrm>
              <a:off x="6434073" y="3593969"/>
              <a:ext cx="195823" cy="159385"/>
            </a:xfrm>
            <a:prstGeom prst="rect">
              <a:avLst/>
            </a:prstGeom>
          </p:spPr>
        </p:pic>
      </p:grpSp>
      <p:sp>
        <p:nvSpPr>
          <p:cNvPr id="60" name="object 60"/>
          <p:cNvSpPr txBox="1"/>
          <p:nvPr/>
        </p:nvSpPr>
        <p:spPr>
          <a:xfrm>
            <a:off x="9927175" y="5170163"/>
            <a:ext cx="554567" cy="201764"/>
          </a:xfrm>
          <a:prstGeom prst="rect">
            <a:avLst/>
          </a:prstGeom>
        </p:spPr>
        <p:txBody>
          <a:bodyPr vert="horz" wrap="square" lIns="0" tIns="16933" rIns="0" bIns="0" rtlCol="0">
            <a:spAutoFit/>
          </a:bodyPr>
          <a:lstStyle/>
          <a:p>
            <a:pPr marL="16933">
              <a:spcBef>
                <a:spcPts val="133"/>
              </a:spcBef>
            </a:pPr>
            <a:r>
              <a:rPr sz="1200" spc="40" dirty="0">
                <a:latin typeface="Calibri"/>
                <a:cs typeface="Calibri"/>
              </a:rPr>
              <a:t>Release</a:t>
            </a:r>
            <a:endParaRPr sz="1200">
              <a:latin typeface="Calibri"/>
              <a:cs typeface="Calibri"/>
            </a:endParaRPr>
          </a:p>
        </p:txBody>
      </p:sp>
      <p:sp>
        <p:nvSpPr>
          <p:cNvPr id="61" name="object 61"/>
          <p:cNvSpPr txBox="1"/>
          <p:nvPr/>
        </p:nvSpPr>
        <p:spPr>
          <a:xfrm>
            <a:off x="8855294" y="4672328"/>
            <a:ext cx="327660" cy="201764"/>
          </a:xfrm>
          <a:prstGeom prst="rect">
            <a:avLst/>
          </a:prstGeom>
        </p:spPr>
        <p:txBody>
          <a:bodyPr vert="horz" wrap="square" lIns="0" tIns="16933" rIns="0" bIns="0" rtlCol="0">
            <a:spAutoFit/>
          </a:bodyPr>
          <a:lstStyle/>
          <a:p>
            <a:pPr marL="16933">
              <a:spcBef>
                <a:spcPts val="133"/>
              </a:spcBef>
            </a:pPr>
            <a:r>
              <a:rPr sz="1200" dirty="0">
                <a:latin typeface="Calibri"/>
                <a:cs typeface="Calibri"/>
              </a:rPr>
              <a:t>v</a:t>
            </a:r>
            <a:r>
              <a:rPr sz="1200" spc="-47" dirty="0">
                <a:latin typeface="Times New Roman"/>
                <a:cs typeface="Times New Roman"/>
              </a:rPr>
              <a:t> </a:t>
            </a:r>
            <a:r>
              <a:rPr sz="1200" spc="-13" dirty="0">
                <a:latin typeface="Calibri"/>
                <a:cs typeface="Calibri"/>
              </a:rPr>
              <a:t>2</a:t>
            </a:r>
            <a:r>
              <a:rPr sz="1200" spc="-7" dirty="0">
                <a:latin typeface="Calibri"/>
                <a:cs typeface="Calibri"/>
              </a:rPr>
              <a:t>.1</a:t>
            </a:r>
            <a:endParaRPr sz="1200">
              <a:latin typeface="Calibri"/>
              <a:cs typeface="Calibri"/>
            </a:endParaRPr>
          </a:p>
        </p:txBody>
      </p:sp>
      <p:grpSp>
        <p:nvGrpSpPr>
          <p:cNvPr id="62" name="object 62"/>
          <p:cNvGrpSpPr/>
          <p:nvPr/>
        </p:nvGrpSpPr>
        <p:grpSpPr>
          <a:xfrm>
            <a:off x="5938682" y="5000752"/>
            <a:ext cx="1077807" cy="593512"/>
            <a:chOff x="4454011" y="3750564"/>
            <a:chExt cx="808355" cy="445134"/>
          </a:xfrm>
        </p:grpSpPr>
        <p:sp>
          <p:nvSpPr>
            <p:cNvPr id="63" name="object 63"/>
            <p:cNvSpPr/>
            <p:nvPr/>
          </p:nvSpPr>
          <p:spPr>
            <a:xfrm>
              <a:off x="4764664" y="3961470"/>
              <a:ext cx="406400" cy="224790"/>
            </a:xfrm>
            <a:custGeom>
              <a:avLst/>
              <a:gdLst/>
              <a:ahLst/>
              <a:cxnLst/>
              <a:rect l="l" t="t" r="r" b="b"/>
              <a:pathLst>
                <a:path w="406400" h="224789">
                  <a:moveTo>
                    <a:pt x="406145" y="0"/>
                  </a:moveTo>
                  <a:lnTo>
                    <a:pt x="346014" y="6278"/>
                  </a:lnTo>
                  <a:lnTo>
                    <a:pt x="290772" y="23319"/>
                  </a:lnTo>
                  <a:lnTo>
                    <a:pt x="245286" y="48434"/>
                  </a:lnTo>
                  <a:lnTo>
                    <a:pt x="214426" y="78931"/>
                  </a:lnTo>
                  <a:lnTo>
                    <a:pt x="203057" y="112120"/>
                  </a:lnTo>
                  <a:lnTo>
                    <a:pt x="191692" y="145299"/>
                  </a:lnTo>
                  <a:lnTo>
                    <a:pt x="160839" y="175790"/>
                  </a:lnTo>
                  <a:lnTo>
                    <a:pt x="115363" y="200901"/>
                  </a:lnTo>
                  <a:lnTo>
                    <a:pt x="60128" y="217941"/>
                  </a:lnTo>
                  <a:lnTo>
                    <a:pt x="0" y="224220"/>
                  </a:lnTo>
                </a:path>
              </a:pathLst>
            </a:custGeom>
            <a:ln w="19049">
              <a:solidFill>
                <a:srgbClr val="1B577B"/>
              </a:solidFill>
            </a:ln>
          </p:spPr>
          <p:txBody>
            <a:bodyPr wrap="square" lIns="0" tIns="0" rIns="0" bIns="0" rtlCol="0"/>
            <a:lstStyle/>
            <a:p>
              <a:endParaRPr sz="2400"/>
            </a:p>
          </p:txBody>
        </p:sp>
        <p:pic>
          <p:nvPicPr>
            <p:cNvPr id="64" name="object 64"/>
            <p:cNvPicPr/>
            <p:nvPr/>
          </p:nvPicPr>
          <p:blipFill>
            <a:blip r:embed="rId24" cstate="print"/>
            <a:stretch>
              <a:fillRect/>
            </a:stretch>
          </p:blipFill>
          <p:spPr>
            <a:xfrm>
              <a:off x="5079126" y="3891759"/>
              <a:ext cx="183245" cy="146672"/>
            </a:xfrm>
            <a:prstGeom prst="rect">
              <a:avLst/>
            </a:prstGeom>
          </p:spPr>
        </p:pic>
        <p:pic>
          <p:nvPicPr>
            <p:cNvPr id="65" name="object 65"/>
            <p:cNvPicPr/>
            <p:nvPr/>
          </p:nvPicPr>
          <p:blipFill>
            <a:blip r:embed="rId25" cstate="print"/>
            <a:stretch>
              <a:fillRect/>
            </a:stretch>
          </p:blipFill>
          <p:spPr>
            <a:xfrm>
              <a:off x="4454011" y="3750564"/>
              <a:ext cx="228615" cy="276212"/>
            </a:xfrm>
            <a:prstGeom prst="rect">
              <a:avLst/>
            </a:prstGeom>
          </p:spPr>
        </p:pic>
      </p:grpSp>
      <p:sp>
        <p:nvSpPr>
          <p:cNvPr id="66" name="object 66"/>
          <p:cNvSpPr txBox="1"/>
          <p:nvPr/>
        </p:nvSpPr>
        <p:spPr>
          <a:xfrm>
            <a:off x="9960533" y="4840899"/>
            <a:ext cx="519007" cy="201764"/>
          </a:xfrm>
          <a:prstGeom prst="rect">
            <a:avLst/>
          </a:prstGeom>
        </p:spPr>
        <p:txBody>
          <a:bodyPr vert="horz" wrap="square" lIns="0" tIns="16933" rIns="0" bIns="0" rtlCol="0">
            <a:spAutoFit/>
          </a:bodyPr>
          <a:lstStyle/>
          <a:p>
            <a:pPr marL="16933">
              <a:spcBef>
                <a:spcPts val="133"/>
              </a:spcBef>
            </a:pPr>
            <a:r>
              <a:rPr sz="1200" spc="47" dirty="0">
                <a:latin typeface="Calibri"/>
                <a:cs typeface="Calibri"/>
              </a:rPr>
              <a:t>Master</a:t>
            </a:r>
            <a:endParaRPr sz="1200">
              <a:latin typeface="Calibri"/>
              <a:cs typeface="Calibri"/>
            </a:endParaRPr>
          </a:p>
        </p:txBody>
      </p:sp>
      <p:sp>
        <p:nvSpPr>
          <p:cNvPr id="67" name="object 67"/>
          <p:cNvSpPr txBox="1"/>
          <p:nvPr/>
        </p:nvSpPr>
        <p:spPr>
          <a:xfrm>
            <a:off x="5219366" y="1282611"/>
            <a:ext cx="567351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The</a:t>
            </a:r>
            <a:r>
              <a:rPr dirty="0">
                <a:latin typeface="Calibri"/>
                <a:cs typeface="Calibri"/>
              </a:rPr>
              <a:t> </a:t>
            </a:r>
            <a:r>
              <a:rPr spc="-13" dirty="0">
                <a:latin typeface="Calibri"/>
                <a:cs typeface="Calibri"/>
              </a:rPr>
              <a:t>Feature</a:t>
            </a:r>
            <a:r>
              <a:rPr dirty="0">
                <a:latin typeface="Calibri"/>
                <a:cs typeface="Calibri"/>
              </a:rPr>
              <a:t> </a:t>
            </a:r>
            <a:r>
              <a:rPr spc="-13" dirty="0">
                <a:latin typeface="Calibri"/>
                <a:cs typeface="Calibri"/>
              </a:rPr>
              <a:t>branches</a:t>
            </a:r>
            <a:r>
              <a:rPr spc="100" dirty="0">
                <a:latin typeface="Calibri"/>
                <a:cs typeface="Calibri"/>
              </a:rPr>
              <a:t> </a:t>
            </a:r>
            <a:r>
              <a:rPr dirty="0">
                <a:latin typeface="Calibri"/>
                <a:cs typeface="Calibri"/>
              </a:rPr>
              <a:t>are </a:t>
            </a:r>
            <a:r>
              <a:rPr spc="-13" dirty="0">
                <a:latin typeface="Calibri"/>
                <a:cs typeface="Calibri"/>
              </a:rPr>
              <a:t>never</a:t>
            </a:r>
            <a:r>
              <a:rPr spc="73" dirty="0">
                <a:latin typeface="Calibri"/>
                <a:cs typeface="Calibri"/>
              </a:rPr>
              <a:t> </a:t>
            </a:r>
            <a:r>
              <a:rPr spc="-20" dirty="0">
                <a:latin typeface="Calibri"/>
                <a:cs typeface="Calibri"/>
              </a:rPr>
              <a:t>merged</a:t>
            </a:r>
            <a:r>
              <a:rPr spc="60" dirty="0">
                <a:latin typeface="Calibri"/>
                <a:cs typeface="Calibri"/>
              </a:rPr>
              <a:t> </a:t>
            </a:r>
            <a:r>
              <a:rPr spc="-7" dirty="0">
                <a:latin typeface="Calibri"/>
                <a:cs typeface="Calibri"/>
              </a:rPr>
              <a:t>directly</a:t>
            </a:r>
            <a:r>
              <a:rPr spc="80" dirty="0">
                <a:latin typeface="Calibri"/>
                <a:cs typeface="Calibri"/>
              </a:rPr>
              <a:t> </a:t>
            </a:r>
            <a:r>
              <a:rPr spc="-7" dirty="0">
                <a:latin typeface="Calibri"/>
                <a:cs typeface="Calibri"/>
              </a:rPr>
              <a:t>with</a:t>
            </a:r>
            <a:r>
              <a:rPr spc="-47" dirty="0">
                <a:latin typeface="Calibri"/>
                <a:cs typeface="Calibri"/>
              </a:rPr>
              <a:t> </a:t>
            </a:r>
            <a:r>
              <a:rPr spc="-7" dirty="0">
                <a:latin typeface="Calibri"/>
                <a:cs typeface="Calibri"/>
              </a:rPr>
              <a:t>master</a:t>
            </a:r>
            <a:endParaRPr>
              <a:latin typeface="Calibri"/>
              <a:cs typeface="Calibri"/>
            </a:endParaRPr>
          </a:p>
        </p:txBody>
      </p:sp>
      <p:sp>
        <p:nvSpPr>
          <p:cNvPr id="68" name="object 68"/>
          <p:cNvSpPr txBox="1"/>
          <p:nvPr/>
        </p:nvSpPr>
        <p:spPr>
          <a:xfrm>
            <a:off x="5219365" y="1830060"/>
            <a:ext cx="5689600" cy="294097"/>
          </a:xfrm>
          <a:prstGeom prst="rect">
            <a:avLst/>
          </a:prstGeom>
        </p:spPr>
        <p:txBody>
          <a:bodyPr vert="horz" wrap="square" lIns="0" tIns="16933" rIns="0" bIns="0" rtlCol="0">
            <a:spAutoFit/>
          </a:bodyPr>
          <a:lstStyle/>
          <a:p>
            <a:pPr marL="16933">
              <a:spcBef>
                <a:spcPts val="133"/>
              </a:spcBef>
            </a:pPr>
            <a:r>
              <a:rPr dirty="0">
                <a:latin typeface="Calibri"/>
                <a:cs typeface="Calibri"/>
              </a:rPr>
              <a:t>Once </a:t>
            </a:r>
            <a:r>
              <a:rPr spc="-20" dirty="0">
                <a:latin typeface="Calibri"/>
                <a:cs typeface="Calibri"/>
              </a:rPr>
              <a:t>the</a:t>
            </a:r>
            <a:r>
              <a:rPr spc="107" dirty="0">
                <a:latin typeface="Calibri"/>
                <a:cs typeface="Calibri"/>
              </a:rPr>
              <a:t> </a:t>
            </a:r>
            <a:r>
              <a:rPr dirty="0">
                <a:latin typeface="Calibri"/>
                <a:cs typeface="Calibri"/>
              </a:rPr>
              <a:t>features</a:t>
            </a:r>
            <a:r>
              <a:rPr spc="-100" dirty="0">
                <a:latin typeface="Calibri"/>
                <a:cs typeface="Calibri"/>
              </a:rPr>
              <a:t> </a:t>
            </a:r>
            <a:r>
              <a:rPr dirty="0">
                <a:latin typeface="Calibri"/>
                <a:cs typeface="Calibri"/>
              </a:rPr>
              <a:t>are </a:t>
            </a:r>
            <a:r>
              <a:rPr spc="-27" dirty="0">
                <a:latin typeface="Calibri"/>
                <a:cs typeface="Calibri"/>
              </a:rPr>
              <a:t>ready,</a:t>
            </a:r>
            <a:r>
              <a:rPr spc="-47" dirty="0">
                <a:latin typeface="Calibri"/>
                <a:cs typeface="Calibri"/>
              </a:rPr>
              <a:t> </a:t>
            </a:r>
            <a:r>
              <a:rPr spc="-7" dirty="0">
                <a:latin typeface="Calibri"/>
                <a:cs typeface="Calibri"/>
              </a:rPr>
              <a:t>commit</a:t>
            </a:r>
            <a:r>
              <a:rPr spc="7" dirty="0">
                <a:latin typeface="Calibri"/>
                <a:cs typeface="Calibri"/>
              </a:rPr>
              <a:t> </a:t>
            </a:r>
            <a:r>
              <a:rPr spc="-13" dirty="0">
                <a:latin typeface="Calibri"/>
                <a:cs typeface="Calibri"/>
              </a:rPr>
              <a:t>is</a:t>
            </a:r>
            <a:r>
              <a:rPr spc="-7" dirty="0">
                <a:latin typeface="Calibri"/>
                <a:cs typeface="Calibri"/>
              </a:rPr>
              <a:t> </a:t>
            </a:r>
            <a:r>
              <a:rPr spc="-20" dirty="0">
                <a:latin typeface="Calibri"/>
                <a:cs typeface="Calibri"/>
              </a:rPr>
              <a:t>merged</a:t>
            </a:r>
            <a:r>
              <a:rPr spc="167" dirty="0">
                <a:latin typeface="Calibri"/>
                <a:cs typeface="Calibri"/>
              </a:rPr>
              <a:t> </a:t>
            </a:r>
            <a:r>
              <a:rPr spc="-7" dirty="0">
                <a:latin typeface="Calibri"/>
                <a:cs typeface="Calibri"/>
              </a:rPr>
              <a:t>with</a:t>
            </a:r>
            <a:r>
              <a:rPr spc="-47" dirty="0">
                <a:latin typeface="Calibri"/>
                <a:cs typeface="Calibri"/>
              </a:rPr>
              <a:t> </a:t>
            </a:r>
            <a:r>
              <a:rPr dirty="0">
                <a:latin typeface="Calibri"/>
                <a:cs typeface="Calibri"/>
              </a:rPr>
              <a:t>Develop</a:t>
            </a:r>
            <a:endParaRPr>
              <a:latin typeface="Calibri"/>
              <a:cs typeface="Calibri"/>
            </a:endParaRPr>
          </a:p>
        </p:txBody>
      </p:sp>
      <p:sp>
        <p:nvSpPr>
          <p:cNvPr id="69" name="object 69"/>
          <p:cNvSpPr txBox="1"/>
          <p:nvPr/>
        </p:nvSpPr>
        <p:spPr>
          <a:xfrm>
            <a:off x="5219366" y="2377018"/>
            <a:ext cx="6193367" cy="848950"/>
          </a:xfrm>
          <a:prstGeom prst="rect">
            <a:avLst/>
          </a:prstGeom>
        </p:spPr>
        <p:txBody>
          <a:bodyPr vert="horz" wrap="square" lIns="0" tIns="17780" rIns="0" bIns="0" rtlCol="0">
            <a:spAutoFit/>
          </a:bodyPr>
          <a:lstStyle/>
          <a:p>
            <a:pPr marL="16933" marR="6773">
              <a:lnSpc>
                <a:spcPct val="99700"/>
              </a:lnSpc>
              <a:spcBef>
                <a:spcPts val="140"/>
              </a:spcBef>
            </a:pPr>
            <a:r>
              <a:rPr spc="-13" dirty="0">
                <a:latin typeface="Calibri"/>
                <a:cs typeface="Calibri"/>
              </a:rPr>
              <a:t>When there </a:t>
            </a:r>
            <a:r>
              <a:rPr dirty="0">
                <a:latin typeface="Calibri"/>
                <a:cs typeface="Calibri"/>
              </a:rPr>
              <a:t>are </a:t>
            </a:r>
            <a:r>
              <a:rPr spc="-13" dirty="0">
                <a:latin typeface="Calibri"/>
                <a:cs typeface="Calibri"/>
              </a:rPr>
              <a:t>enough</a:t>
            </a:r>
            <a:r>
              <a:rPr spc="-7" dirty="0">
                <a:latin typeface="Calibri"/>
                <a:cs typeface="Calibri"/>
              </a:rPr>
              <a:t> commits </a:t>
            </a:r>
            <a:r>
              <a:rPr spc="20" dirty="0">
                <a:latin typeface="Calibri"/>
                <a:cs typeface="Calibri"/>
              </a:rPr>
              <a:t>on </a:t>
            </a:r>
            <a:r>
              <a:rPr spc="-7" dirty="0">
                <a:latin typeface="Calibri"/>
                <a:cs typeface="Calibri"/>
              </a:rPr>
              <a:t>Develop, </a:t>
            </a:r>
            <a:r>
              <a:rPr dirty="0">
                <a:latin typeface="Calibri"/>
                <a:cs typeface="Calibri"/>
              </a:rPr>
              <a:t>we </a:t>
            </a:r>
            <a:r>
              <a:rPr spc="-27" dirty="0">
                <a:latin typeface="Calibri"/>
                <a:cs typeface="Calibri"/>
              </a:rPr>
              <a:t>merge </a:t>
            </a:r>
            <a:r>
              <a:rPr spc="-20" dirty="0">
                <a:latin typeface="Calibri"/>
                <a:cs typeface="Calibri"/>
              </a:rPr>
              <a:t>the </a:t>
            </a:r>
            <a:r>
              <a:rPr spc="-13" dirty="0">
                <a:latin typeface="Calibri"/>
                <a:cs typeface="Calibri"/>
              </a:rPr>
              <a:t> </a:t>
            </a:r>
            <a:r>
              <a:rPr dirty="0">
                <a:latin typeface="Calibri"/>
                <a:cs typeface="Calibri"/>
              </a:rPr>
              <a:t>Develop</a:t>
            </a:r>
            <a:r>
              <a:rPr spc="-40" dirty="0">
                <a:latin typeface="Calibri"/>
                <a:cs typeface="Calibri"/>
              </a:rPr>
              <a:t> </a:t>
            </a:r>
            <a:r>
              <a:rPr spc="-13" dirty="0">
                <a:latin typeface="Calibri"/>
                <a:cs typeface="Calibri"/>
              </a:rPr>
              <a:t>branch</a:t>
            </a:r>
            <a:r>
              <a:rPr spc="53" dirty="0">
                <a:latin typeface="Calibri"/>
                <a:cs typeface="Calibri"/>
              </a:rPr>
              <a:t> </a:t>
            </a:r>
            <a:r>
              <a:rPr spc="-7" dirty="0">
                <a:latin typeface="Calibri"/>
                <a:cs typeface="Calibri"/>
              </a:rPr>
              <a:t>with</a:t>
            </a:r>
            <a:r>
              <a:rPr spc="-47" dirty="0">
                <a:latin typeface="Calibri"/>
                <a:cs typeface="Calibri"/>
              </a:rPr>
              <a:t> </a:t>
            </a:r>
            <a:r>
              <a:rPr spc="7" dirty="0">
                <a:latin typeface="Calibri"/>
                <a:cs typeface="Calibri"/>
              </a:rPr>
              <a:t>Release</a:t>
            </a:r>
            <a:r>
              <a:rPr dirty="0">
                <a:latin typeface="Calibri"/>
                <a:cs typeface="Calibri"/>
              </a:rPr>
              <a:t> </a:t>
            </a:r>
            <a:r>
              <a:rPr spc="-13" dirty="0">
                <a:latin typeface="Calibri"/>
                <a:cs typeface="Calibri"/>
              </a:rPr>
              <a:t>branch,</a:t>
            </a:r>
            <a:r>
              <a:rPr spc="47" dirty="0">
                <a:latin typeface="Calibri"/>
                <a:cs typeface="Calibri"/>
              </a:rPr>
              <a:t> </a:t>
            </a:r>
            <a:r>
              <a:rPr spc="-7" dirty="0">
                <a:latin typeface="Calibri"/>
                <a:cs typeface="Calibri"/>
              </a:rPr>
              <a:t>only</a:t>
            </a:r>
            <a:r>
              <a:rPr spc="-13" dirty="0">
                <a:latin typeface="Calibri"/>
                <a:cs typeface="Calibri"/>
              </a:rPr>
              <a:t> </a:t>
            </a:r>
            <a:r>
              <a:rPr dirty="0">
                <a:latin typeface="Calibri"/>
                <a:cs typeface="Calibri"/>
              </a:rPr>
              <a:t>read</a:t>
            </a:r>
            <a:r>
              <a:rPr spc="60" dirty="0">
                <a:latin typeface="Calibri"/>
                <a:cs typeface="Calibri"/>
              </a:rPr>
              <a:t> </a:t>
            </a:r>
            <a:r>
              <a:rPr spc="-20" dirty="0">
                <a:latin typeface="Calibri"/>
                <a:cs typeface="Calibri"/>
              </a:rPr>
              <a:t>me</a:t>
            </a:r>
            <a:r>
              <a:rPr dirty="0">
                <a:latin typeface="Calibri"/>
                <a:cs typeface="Calibri"/>
              </a:rPr>
              <a:t> files </a:t>
            </a:r>
            <a:r>
              <a:rPr spc="20" dirty="0">
                <a:latin typeface="Calibri"/>
                <a:cs typeface="Calibri"/>
              </a:rPr>
              <a:t>or</a:t>
            </a:r>
            <a:r>
              <a:rPr spc="-27" dirty="0">
                <a:latin typeface="Calibri"/>
                <a:cs typeface="Calibri"/>
              </a:rPr>
              <a:t> </a:t>
            </a:r>
            <a:r>
              <a:rPr dirty="0">
                <a:latin typeface="Calibri"/>
                <a:cs typeface="Calibri"/>
              </a:rPr>
              <a:t>License </a:t>
            </a:r>
            <a:r>
              <a:rPr spc="-387" dirty="0">
                <a:latin typeface="Calibri"/>
                <a:cs typeface="Calibri"/>
              </a:rPr>
              <a:t> </a:t>
            </a:r>
            <a:r>
              <a:rPr spc="47" dirty="0">
                <a:latin typeface="Calibri"/>
                <a:cs typeface="Calibri"/>
              </a:rPr>
              <a:t>f</a:t>
            </a:r>
            <a:r>
              <a:rPr spc="-13" dirty="0">
                <a:latin typeface="Calibri"/>
                <a:cs typeface="Calibri"/>
              </a:rPr>
              <a:t>il</a:t>
            </a:r>
            <a:r>
              <a:rPr dirty="0">
                <a:latin typeface="Calibri"/>
                <a:cs typeface="Calibri"/>
              </a:rPr>
              <a:t>es</a:t>
            </a:r>
            <a:r>
              <a:rPr spc="-47" dirty="0">
                <a:latin typeface="Times New Roman"/>
                <a:cs typeface="Times New Roman"/>
              </a:rPr>
              <a:t> </a:t>
            </a:r>
            <a:r>
              <a:rPr spc="33" dirty="0">
                <a:latin typeface="Calibri"/>
                <a:cs typeface="Calibri"/>
              </a:rPr>
              <a:t>a</a:t>
            </a:r>
            <a:r>
              <a:rPr spc="-27" dirty="0">
                <a:latin typeface="Calibri"/>
                <a:cs typeface="Calibri"/>
              </a:rPr>
              <a:t>r</a:t>
            </a:r>
            <a:r>
              <a:rPr dirty="0">
                <a:latin typeface="Calibri"/>
                <a:cs typeface="Calibri"/>
              </a:rPr>
              <a:t>e</a:t>
            </a:r>
            <a:r>
              <a:rPr spc="-40" dirty="0">
                <a:latin typeface="Times New Roman"/>
                <a:cs typeface="Times New Roman"/>
              </a:rPr>
              <a:t> </a:t>
            </a:r>
            <a:r>
              <a:rPr spc="33" dirty="0">
                <a:latin typeface="Calibri"/>
                <a:cs typeface="Calibri"/>
              </a:rPr>
              <a:t>a</a:t>
            </a:r>
            <a:r>
              <a:rPr spc="-47" dirty="0">
                <a:latin typeface="Calibri"/>
                <a:cs typeface="Calibri"/>
              </a:rPr>
              <a:t>dd</a:t>
            </a:r>
            <a:r>
              <a:rPr dirty="0">
                <a:latin typeface="Calibri"/>
                <a:cs typeface="Calibri"/>
              </a:rPr>
              <a:t>ed</a:t>
            </a:r>
            <a:r>
              <a:rPr spc="7" dirty="0">
                <a:latin typeface="Times New Roman"/>
                <a:cs typeface="Times New Roman"/>
              </a:rPr>
              <a:t> </a:t>
            </a:r>
            <a:r>
              <a:rPr spc="33" dirty="0">
                <a:latin typeface="Calibri"/>
                <a:cs typeface="Calibri"/>
              </a:rPr>
              <a:t>a</a:t>
            </a:r>
            <a:r>
              <a:rPr spc="47" dirty="0">
                <a:latin typeface="Calibri"/>
                <a:cs typeface="Calibri"/>
              </a:rPr>
              <a:t>f</a:t>
            </a:r>
            <a:r>
              <a:rPr dirty="0">
                <a:latin typeface="Calibri"/>
                <a:cs typeface="Calibri"/>
              </a:rPr>
              <a:t>ter</a:t>
            </a:r>
            <a:r>
              <a:rPr spc="-173" dirty="0">
                <a:latin typeface="Times New Roman"/>
                <a:cs typeface="Times New Roman"/>
              </a:rPr>
              <a:t> </a:t>
            </a:r>
            <a:r>
              <a:rPr dirty="0">
                <a:latin typeface="Calibri"/>
                <a:cs typeface="Calibri"/>
              </a:rPr>
              <a:t>t</a:t>
            </a:r>
            <a:r>
              <a:rPr spc="-47" dirty="0">
                <a:latin typeface="Calibri"/>
                <a:cs typeface="Calibri"/>
              </a:rPr>
              <a:t>h</a:t>
            </a:r>
            <a:r>
              <a:rPr spc="-13" dirty="0">
                <a:latin typeface="Calibri"/>
                <a:cs typeface="Calibri"/>
              </a:rPr>
              <a:t>i</a:t>
            </a:r>
            <a:r>
              <a:rPr dirty="0">
                <a:latin typeface="Calibri"/>
                <a:cs typeface="Calibri"/>
              </a:rPr>
              <a:t>s</a:t>
            </a:r>
            <a:r>
              <a:rPr spc="47" dirty="0">
                <a:latin typeface="Times New Roman"/>
                <a:cs typeface="Times New Roman"/>
              </a:rPr>
              <a:t> </a:t>
            </a:r>
            <a:r>
              <a:rPr spc="33" dirty="0">
                <a:latin typeface="Calibri"/>
                <a:cs typeface="Calibri"/>
              </a:rPr>
              <a:t>c</a:t>
            </a:r>
            <a:r>
              <a:rPr spc="47" dirty="0">
                <a:latin typeface="Calibri"/>
                <a:cs typeface="Calibri"/>
              </a:rPr>
              <a:t>o</a:t>
            </a:r>
            <a:r>
              <a:rPr spc="-40" dirty="0">
                <a:latin typeface="Calibri"/>
                <a:cs typeface="Calibri"/>
              </a:rPr>
              <a:t>mm</a:t>
            </a:r>
            <a:r>
              <a:rPr spc="-13" dirty="0">
                <a:latin typeface="Calibri"/>
                <a:cs typeface="Calibri"/>
              </a:rPr>
              <a:t>i</a:t>
            </a:r>
            <a:r>
              <a:rPr dirty="0">
                <a:latin typeface="Calibri"/>
                <a:cs typeface="Calibri"/>
              </a:rPr>
              <a:t>t</a:t>
            </a:r>
            <a:r>
              <a:rPr spc="-147" dirty="0">
                <a:latin typeface="Times New Roman"/>
                <a:cs typeface="Times New Roman"/>
              </a:rPr>
              <a:t> </a:t>
            </a:r>
            <a:r>
              <a:rPr spc="47" dirty="0">
                <a:latin typeface="Calibri"/>
                <a:cs typeface="Calibri"/>
              </a:rPr>
              <a:t>o</a:t>
            </a:r>
            <a:r>
              <a:rPr dirty="0">
                <a:latin typeface="Calibri"/>
                <a:cs typeface="Calibri"/>
              </a:rPr>
              <a:t>n</a:t>
            </a:r>
            <a:r>
              <a:rPr spc="-87" dirty="0">
                <a:latin typeface="Times New Roman"/>
                <a:cs typeface="Times New Roman"/>
              </a:rPr>
              <a:t> </a:t>
            </a:r>
            <a:r>
              <a:rPr spc="13" dirty="0">
                <a:latin typeface="Calibri"/>
                <a:cs typeface="Calibri"/>
              </a:rPr>
              <a:t>R</a:t>
            </a:r>
            <a:r>
              <a:rPr dirty="0">
                <a:latin typeface="Calibri"/>
                <a:cs typeface="Calibri"/>
              </a:rPr>
              <a:t>e</a:t>
            </a:r>
            <a:r>
              <a:rPr spc="-13" dirty="0">
                <a:latin typeface="Calibri"/>
                <a:cs typeface="Calibri"/>
              </a:rPr>
              <a:t>l</a:t>
            </a:r>
            <a:r>
              <a:rPr dirty="0">
                <a:latin typeface="Calibri"/>
                <a:cs typeface="Calibri"/>
              </a:rPr>
              <a:t>e</a:t>
            </a:r>
            <a:r>
              <a:rPr spc="33" dirty="0">
                <a:latin typeface="Calibri"/>
                <a:cs typeface="Calibri"/>
              </a:rPr>
              <a:t>a</a:t>
            </a:r>
            <a:r>
              <a:rPr spc="-7" dirty="0">
                <a:latin typeface="Calibri"/>
                <a:cs typeface="Calibri"/>
              </a:rPr>
              <a:t>se</a:t>
            </a:r>
            <a:endParaRPr>
              <a:latin typeface="Calibri"/>
              <a:cs typeface="Calibri"/>
            </a:endParaRPr>
          </a:p>
        </p:txBody>
      </p:sp>
      <p:sp>
        <p:nvSpPr>
          <p:cNvPr id="70" name="object 70"/>
          <p:cNvSpPr txBox="1"/>
          <p:nvPr/>
        </p:nvSpPr>
        <p:spPr>
          <a:xfrm>
            <a:off x="5219366" y="3483951"/>
            <a:ext cx="6173893" cy="570242"/>
          </a:xfrm>
          <a:prstGeom prst="rect">
            <a:avLst/>
          </a:prstGeom>
        </p:spPr>
        <p:txBody>
          <a:bodyPr vert="horz" wrap="square" lIns="0" tIns="31327" rIns="0" bIns="0" rtlCol="0">
            <a:spAutoFit/>
          </a:bodyPr>
          <a:lstStyle/>
          <a:p>
            <a:pPr marL="16933" marR="6773">
              <a:lnSpc>
                <a:spcPts val="2107"/>
              </a:lnSpc>
              <a:spcBef>
                <a:spcPts val="247"/>
              </a:spcBef>
            </a:pPr>
            <a:r>
              <a:rPr spc="-33" dirty="0">
                <a:latin typeface="Calibri"/>
                <a:cs typeface="Calibri"/>
              </a:rPr>
              <a:t>Any </a:t>
            </a:r>
            <a:r>
              <a:rPr spc="-13" dirty="0">
                <a:latin typeface="Calibri"/>
                <a:cs typeface="Calibri"/>
              </a:rPr>
              <a:t>quick </a:t>
            </a:r>
            <a:r>
              <a:rPr spc="7" dirty="0">
                <a:latin typeface="Calibri"/>
                <a:cs typeface="Calibri"/>
              </a:rPr>
              <a:t>fixes </a:t>
            </a:r>
            <a:r>
              <a:rPr spc="-7" dirty="0">
                <a:latin typeface="Calibri"/>
                <a:cs typeface="Calibri"/>
              </a:rPr>
              <a:t>which </a:t>
            </a:r>
            <a:r>
              <a:rPr dirty="0">
                <a:latin typeface="Calibri"/>
                <a:cs typeface="Calibri"/>
              </a:rPr>
              <a:t>are </a:t>
            </a:r>
            <a:r>
              <a:rPr spc="-27" dirty="0">
                <a:latin typeface="Calibri"/>
                <a:cs typeface="Calibri"/>
              </a:rPr>
              <a:t>required,</a:t>
            </a:r>
            <a:r>
              <a:rPr spc="-20" dirty="0">
                <a:latin typeface="Calibri"/>
                <a:cs typeface="Calibri"/>
              </a:rPr>
              <a:t> </a:t>
            </a:r>
            <a:r>
              <a:rPr dirty="0">
                <a:latin typeface="Calibri"/>
                <a:cs typeface="Calibri"/>
              </a:rPr>
              <a:t>are </a:t>
            </a:r>
            <a:r>
              <a:rPr spc="-13" dirty="0">
                <a:latin typeface="Calibri"/>
                <a:cs typeface="Calibri"/>
              </a:rPr>
              <a:t>done </a:t>
            </a:r>
            <a:r>
              <a:rPr spc="20" dirty="0">
                <a:latin typeface="Calibri"/>
                <a:cs typeface="Calibri"/>
              </a:rPr>
              <a:t>on </a:t>
            </a:r>
            <a:r>
              <a:rPr spc="-20" dirty="0">
                <a:latin typeface="Calibri"/>
                <a:cs typeface="Calibri"/>
              </a:rPr>
              <a:t>the </a:t>
            </a:r>
            <a:r>
              <a:rPr spc="7" dirty="0">
                <a:latin typeface="Calibri"/>
                <a:cs typeface="Calibri"/>
              </a:rPr>
              <a:t>Hotfix </a:t>
            </a:r>
            <a:r>
              <a:rPr spc="-13" dirty="0">
                <a:latin typeface="Calibri"/>
                <a:cs typeface="Calibri"/>
              </a:rPr>
              <a:t>branch, </a:t>
            </a:r>
            <a:r>
              <a:rPr spc="-393" dirty="0">
                <a:latin typeface="Calibri"/>
                <a:cs typeface="Calibri"/>
              </a:rPr>
              <a:t> </a:t>
            </a:r>
            <a:r>
              <a:rPr spc="-20" dirty="0">
                <a:latin typeface="Calibri"/>
                <a:cs typeface="Calibri"/>
              </a:rPr>
              <a:t>this</a:t>
            </a:r>
            <a:r>
              <a:rPr spc="87" dirty="0">
                <a:latin typeface="Calibri"/>
                <a:cs typeface="Calibri"/>
              </a:rPr>
              <a:t> </a:t>
            </a:r>
            <a:r>
              <a:rPr spc="-13" dirty="0">
                <a:latin typeface="Calibri"/>
                <a:cs typeface="Calibri"/>
              </a:rPr>
              <a:t>branch</a:t>
            </a:r>
            <a:r>
              <a:rPr spc="-40" dirty="0">
                <a:latin typeface="Calibri"/>
                <a:cs typeface="Calibri"/>
              </a:rPr>
              <a:t> </a:t>
            </a:r>
            <a:r>
              <a:rPr spc="20" dirty="0">
                <a:latin typeface="Calibri"/>
                <a:cs typeface="Calibri"/>
              </a:rPr>
              <a:t>can</a:t>
            </a:r>
            <a:r>
              <a:rPr spc="-47" dirty="0">
                <a:latin typeface="Calibri"/>
                <a:cs typeface="Calibri"/>
              </a:rPr>
              <a:t> </a:t>
            </a:r>
            <a:r>
              <a:rPr spc="-13" dirty="0">
                <a:latin typeface="Calibri"/>
                <a:cs typeface="Calibri"/>
              </a:rPr>
              <a:t>directly</a:t>
            </a:r>
            <a:r>
              <a:rPr spc="80" dirty="0">
                <a:latin typeface="Calibri"/>
                <a:cs typeface="Calibri"/>
              </a:rPr>
              <a:t> </a:t>
            </a:r>
            <a:r>
              <a:rPr spc="-27" dirty="0">
                <a:latin typeface="Calibri"/>
                <a:cs typeface="Calibri"/>
              </a:rPr>
              <a:t>be</a:t>
            </a:r>
            <a:r>
              <a:rPr dirty="0">
                <a:latin typeface="Calibri"/>
                <a:cs typeface="Calibri"/>
              </a:rPr>
              <a:t> </a:t>
            </a:r>
            <a:r>
              <a:rPr spc="-20" dirty="0">
                <a:latin typeface="Calibri"/>
                <a:cs typeface="Calibri"/>
              </a:rPr>
              <a:t>merged</a:t>
            </a:r>
            <a:r>
              <a:rPr spc="160" dirty="0">
                <a:latin typeface="Calibri"/>
                <a:cs typeface="Calibri"/>
              </a:rPr>
              <a:t> </a:t>
            </a:r>
            <a:r>
              <a:rPr spc="-7" dirty="0">
                <a:latin typeface="Calibri"/>
                <a:cs typeface="Calibri"/>
              </a:rPr>
              <a:t>with</a:t>
            </a:r>
            <a:r>
              <a:rPr spc="-53" dirty="0">
                <a:latin typeface="Calibri"/>
                <a:cs typeface="Calibri"/>
              </a:rPr>
              <a:t> </a:t>
            </a:r>
            <a:r>
              <a:rPr spc="-7" dirty="0">
                <a:latin typeface="Calibri"/>
                <a:cs typeface="Calibri"/>
              </a:rPr>
              <a:t>Master</a:t>
            </a:r>
            <a:endParaRPr>
              <a:latin typeface="Calibri"/>
              <a:cs typeface="Calibri"/>
            </a:endParaRPr>
          </a:p>
        </p:txBody>
      </p:sp>
      <p:grpSp>
        <p:nvGrpSpPr>
          <p:cNvPr id="71" name="object 71"/>
          <p:cNvGrpSpPr/>
          <p:nvPr/>
        </p:nvGrpSpPr>
        <p:grpSpPr>
          <a:xfrm>
            <a:off x="1" y="2032"/>
            <a:ext cx="12138660" cy="6856307"/>
            <a:chOff x="0" y="1524"/>
            <a:chExt cx="9103995" cy="5142230"/>
          </a:xfrm>
        </p:grpSpPr>
        <p:pic>
          <p:nvPicPr>
            <p:cNvPr id="72" name="object 72"/>
            <p:cNvPicPr/>
            <p:nvPr/>
          </p:nvPicPr>
          <p:blipFill>
            <a:blip r:embed="rId26" cstate="print"/>
            <a:stretch>
              <a:fillRect/>
            </a:stretch>
          </p:blipFill>
          <p:spPr>
            <a:xfrm>
              <a:off x="3539245" y="977417"/>
              <a:ext cx="215112" cy="215112"/>
            </a:xfrm>
            <a:prstGeom prst="rect">
              <a:avLst/>
            </a:prstGeom>
          </p:spPr>
        </p:pic>
        <p:pic>
          <p:nvPicPr>
            <p:cNvPr id="73" name="object 73"/>
            <p:cNvPicPr/>
            <p:nvPr/>
          </p:nvPicPr>
          <p:blipFill>
            <a:blip r:embed="rId26" cstate="print"/>
            <a:stretch>
              <a:fillRect/>
            </a:stretch>
          </p:blipFill>
          <p:spPr>
            <a:xfrm>
              <a:off x="3540892" y="1397279"/>
              <a:ext cx="215112" cy="215112"/>
            </a:xfrm>
            <a:prstGeom prst="rect">
              <a:avLst/>
            </a:prstGeom>
          </p:spPr>
        </p:pic>
        <p:pic>
          <p:nvPicPr>
            <p:cNvPr id="74" name="object 74"/>
            <p:cNvPicPr/>
            <p:nvPr/>
          </p:nvPicPr>
          <p:blipFill>
            <a:blip r:embed="rId26" cstate="print"/>
            <a:stretch>
              <a:fillRect/>
            </a:stretch>
          </p:blipFill>
          <p:spPr>
            <a:xfrm>
              <a:off x="3549517" y="1806717"/>
              <a:ext cx="215112" cy="215112"/>
            </a:xfrm>
            <a:prstGeom prst="rect">
              <a:avLst/>
            </a:prstGeom>
          </p:spPr>
        </p:pic>
        <p:pic>
          <p:nvPicPr>
            <p:cNvPr id="75" name="object 75"/>
            <p:cNvPicPr/>
            <p:nvPr/>
          </p:nvPicPr>
          <p:blipFill>
            <a:blip r:embed="rId26" cstate="print"/>
            <a:stretch>
              <a:fillRect/>
            </a:stretch>
          </p:blipFill>
          <p:spPr>
            <a:xfrm>
              <a:off x="3543300" y="2650260"/>
              <a:ext cx="215112" cy="215112"/>
            </a:xfrm>
            <a:prstGeom prst="rect">
              <a:avLst/>
            </a:prstGeom>
          </p:spPr>
        </p:pic>
        <p:pic>
          <p:nvPicPr>
            <p:cNvPr id="76" name="object 76" hidden="1"/>
            <p:cNvPicPr/>
            <p:nvPr/>
          </p:nvPicPr>
          <p:blipFill>
            <a:blip r:embed="rId27" cstate="print"/>
            <a:stretch>
              <a:fillRect/>
            </a:stretch>
          </p:blipFill>
          <p:spPr>
            <a:xfrm>
              <a:off x="0" y="1524"/>
              <a:ext cx="9103613" cy="5141975"/>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08" y="4277785"/>
            <a:ext cx="5262880" cy="699336"/>
          </a:xfrm>
          <a:prstGeom prst="rect">
            <a:avLst/>
          </a:prstGeom>
        </p:spPr>
        <p:txBody>
          <a:bodyPr vert="horz" wrap="square" lIns="0" tIns="22013" rIns="0" bIns="0" rtlCol="0" anchor="ctr">
            <a:spAutoFit/>
          </a:bodyPr>
          <a:lstStyle/>
          <a:p>
            <a:pPr marL="16933">
              <a:lnSpc>
                <a:spcPct val="100000"/>
              </a:lnSpc>
              <a:spcBef>
                <a:spcPts val="173"/>
              </a:spcBef>
            </a:pPr>
            <a:r>
              <a:rPr spc="-20" dirty="0"/>
              <a:t>Forking</a:t>
            </a:r>
            <a:r>
              <a:rPr spc="320" dirty="0"/>
              <a:t> </a:t>
            </a:r>
            <a:r>
              <a:rPr spc="-27" dirty="0"/>
              <a:t>in</a:t>
            </a:r>
            <a:r>
              <a:rPr spc="33" dirty="0"/>
              <a:t> </a:t>
            </a:r>
            <a:r>
              <a:rPr spc="-27" dirty="0"/>
              <a:t>GitHub</a:t>
            </a:r>
          </a:p>
        </p:txBody>
      </p:sp>
      <p:pic>
        <p:nvPicPr>
          <p:cNvPr id="3" name="object 3" hidden="1"/>
          <p:cNvPicPr/>
          <p:nvPr/>
        </p:nvPicPr>
        <p:blipFill>
          <a:blip r:embed="rId2" cstate="print"/>
          <a:stretch>
            <a:fillRect/>
          </a:stretch>
        </p:blipFill>
        <p:spPr>
          <a:xfrm>
            <a:off x="1" y="2033"/>
            <a:ext cx="12138151" cy="6855967"/>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3901" y="1117620"/>
            <a:ext cx="10858500" cy="1600200"/>
            <a:chOff x="542925" y="838215"/>
            <a:chExt cx="8143875" cy="1200150"/>
          </a:xfrm>
        </p:grpSpPr>
        <p:pic>
          <p:nvPicPr>
            <p:cNvPr id="3" name="object 3"/>
            <p:cNvPicPr/>
            <p:nvPr/>
          </p:nvPicPr>
          <p:blipFill>
            <a:blip r:embed="rId2" cstate="print"/>
            <a:stretch>
              <a:fillRect/>
            </a:stretch>
          </p:blipFill>
          <p:spPr>
            <a:xfrm>
              <a:off x="542925" y="838215"/>
              <a:ext cx="8143875" cy="1200149"/>
            </a:xfrm>
            <a:prstGeom prst="rect">
              <a:avLst/>
            </a:prstGeom>
          </p:spPr>
        </p:pic>
        <p:sp>
          <p:nvSpPr>
            <p:cNvPr id="4" name="object 4"/>
            <p:cNvSpPr/>
            <p:nvPr/>
          </p:nvSpPr>
          <p:spPr>
            <a:xfrm>
              <a:off x="560831" y="853440"/>
              <a:ext cx="8046720" cy="1109980"/>
            </a:xfrm>
            <a:custGeom>
              <a:avLst/>
              <a:gdLst/>
              <a:ahLst/>
              <a:cxnLst/>
              <a:rect l="l" t="t" r="r" b="b"/>
              <a:pathLst>
                <a:path w="8046720" h="1109980">
                  <a:moveTo>
                    <a:pt x="7861797" y="0"/>
                  </a:moveTo>
                  <a:lnTo>
                    <a:pt x="184916" y="0"/>
                  </a:lnTo>
                  <a:lnTo>
                    <a:pt x="135760" y="6607"/>
                  </a:lnTo>
                  <a:lnTo>
                    <a:pt x="91588" y="25252"/>
                  </a:lnTo>
                  <a:lnTo>
                    <a:pt x="54162" y="54170"/>
                  </a:lnTo>
                  <a:lnTo>
                    <a:pt x="25247" y="91598"/>
                  </a:lnTo>
                  <a:lnTo>
                    <a:pt x="6605" y="135770"/>
                  </a:lnTo>
                  <a:lnTo>
                    <a:pt x="0" y="184922"/>
                  </a:lnTo>
                  <a:lnTo>
                    <a:pt x="0" y="924549"/>
                  </a:lnTo>
                  <a:lnTo>
                    <a:pt x="6605" y="973701"/>
                  </a:lnTo>
                  <a:lnTo>
                    <a:pt x="25247" y="1017873"/>
                  </a:lnTo>
                  <a:lnTo>
                    <a:pt x="54162" y="1055301"/>
                  </a:lnTo>
                  <a:lnTo>
                    <a:pt x="91588" y="1084219"/>
                  </a:lnTo>
                  <a:lnTo>
                    <a:pt x="135760" y="1102864"/>
                  </a:lnTo>
                  <a:lnTo>
                    <a:pt x="184916" y="1109471"/>
                  </a:lnTo>
                  <a:lnTo>
                    <a:pt x="7861797" y="1109471"/>
                  </a:lnTo>
                  <a:lnTo>
                    <a:pt x="7910949" y="1102864"/>
                  </a:lnTo>
                  <a:lnTo>
                    <a:pt x="7955121" y="1084219"/>
                  </a:lnTo>
                  <a:lnTo>
                    <a:pt x="7992549" y="1055301"/>
                  </a:lnTo>
                  <a:lnTo>
                    <a:pt x="8021467" y="1017873"/>
                  </a:lnTo>
                  <a:lnTo>
                    <a:pt x="8040112" y="973701"/>
                  </a:lnTo>
                  <a:lnTo>
                    <a:pt x="8046719" y="924549"/>
                  </a:lnTo>
                  <a:lnTo>
                    <a:pt x="8046719" y="184922"/>
                  </a:lnTo>
                  <a:lnTo>
                    <a:pt x="8040112" y="135770"/>
                  </a:lnTo>
                  <a:lnTo>
                    <a:pt x="8021467" y="91598"/>
                  </a:lnTo>
                  <a:lnTo>
                    <a:pt x="7992549" y="54170"/>
                  </a:lnTo>
                  <a:lnTo>
                    <a:pt x="7955121" y="25252"/>
                  </a:lnTo>
                  <a:lnTo>
                    <a:pt x="7910949" y="6607"/>
                  </a:lnTo>
                  <a:lnTo>
                    <a:pt x="7861797" y="0"/>
                  </a:lnTo>
                  <a:close/>
                </a:path>
              </a:pathLst>
            </a:custGeom>
            <a:solidFill>
              <a:srgbClr val="FFFFFF"/>
            </a:solidFill>
          </p:spPr>
          <p:txBody>
            <a:bodyPr wrap="square" lIns="0" tIns="0" rIns="0" bIns="0" rtlCol="0"/>
            <a:lstStyle/>
            <a:p>
              <a:endParaRPr sz="2400"/>
            </a:p>
          </p:txBody>
        </p:sp>
        <p:sp>
          <p:nvSpPr>
            <p:cNvPr id="5" name="object 5"/>
            <p:cNvSpPr/>
            <p:nvPr/>
          </p:nvSpPr>
          <p:spPr>
            <a:xfrm>
              <a:off x="560831" y="853440"/>
              <a:ext cx="8046720" cy="1109980"/>
            </a:xfrm>
            <a:custGeom>
              <a:avLst/>
              <a:gdLst/>
              <a:ahLst/>
              <a:cxnLst/>
              <a:rect l="l" t="t" r="r" b="b"/>
              <a:pathLst>
                <a:path w="8046720" h="1109980">
                  <a:moveTo>
                    <a:pt x="0" y="184922"/>
                  </a:moveTo>
                  <a:lnTo>
                    <a:pt x="6605" y="135770"/>
                  </a:lnTo>
                  <a:lnTo>
                    <a:pt x="25247" y="91598"/>
                  </a:lnTo>
                  <a:lnTo>
                    <a:pt x="54162" y="54170"/>
                  </a:lnTo>
                  <a:lnTo>
                    <a:pt x="91588" y="25252"/>
                  </a:lnTo>
                  <a:lnTo>
                    <a:pt x="135760" y="6607"/>
                  </a:lnTo>
                  <a:lnTo>
                    <a:pt x="184916" y="0"/>
                  </a:lnTo>
                  <a:lnTo>
                    <a:pt x="7861797" y="0"/>
                  </a:lnTo>
                  <a:lnTo>
                    <a:pt x="7910949" y="6607"/>
                  </a:lnTo>
                  <a:lnTo>
                    <a:pt x="7955121" y="25252"/>
                  </a:lnTo>
                  <a:lnTo>
                    <a:pt x="7992549" y="54170"/>
                  </a:lnTo>
                  <a:lnTo>
                    <a:pt x="8021467" y="91598"/>
                  </a:lnTo>
                  <a:lnTo>
                    <a:pt x="8040112" y="135770"/>
                  </a:lnTo>
                  <a:lnTo>
                    <a:pt x="8046719" y="184922"/>
                  </a:lnTo>
                  <a:lnTo>
                    <a:pt x="8046719" y="924549"/>
                  </a:lnTo>
                  <a:lnTo>
                    <a:pt x="8040112" y="973701"/>
                  </a:lnTo>
                  <a:lnTo>
                    <a:pt x="8021467" y="1017873"/>
                  </a:lnTo>
                  <a:lnTo>
                    <a:pt x="7992549" y="1055301"/>
                  </a:lnTo>
                  <a:lnTo>
                    <a:pt x="7955121" y="1084219"/>
                  </a:lnTo>
                  <a:lnTo>
                    <a:pt x="7910949" y="1102864"/>
                  </a:lnTo>
                  <a:lnTo>
                    <a:pt x="7861797" y="1109471"/>
                  </a:lnTo>
                  <a:lnTo>
                    <a:pt x="184916" y="1109471"/>
                  </a:lnTo>
                  <a:lnTo>
                    <a:pt x="135760" y="1102864"/>
                  </a:lnTo>
                  <a:lnTo>
                    <a:pt x="91588" y="1084219"/>
                  </a:lnTo>
                  <a:lnTo>
                    <a:pt x="54162" y="1055301"/>
                  </a:lnTo>
                  <a:lnTo>
                    <a:pt x="25247" y="1017873"/>
                  </a:lnTo>
                  <a:lnTo>
                    <a:pt x="6605" y="973701"/>
                  </a:lnTo>
                  <a:lnTo>
                    <a:pt x="0" y="924549"/>
                  </a:lnTo>
                  <a:lnTo>
                    <a:pt x="0" y="184922"/>
                  </a:lnTo>
                  <a:close/>
                </a:path>
              </a:pathLst>
            </a:custGeom>
            <a:ln w="12700">
              <a:solidFill>
                <a:srgbClr val="AF5C04"/>
              </a:solidFill>
            </a:ln>
          </p:spPr>
          <p:txBody>
            <a:bodyPr wrap="square" lIns="0" tIns="0" rIns="0" bIns="0" rtlCol="0"/>
            <a:lstStyle/>
            <a:p>
              <a:endParaRPr sz="2400"/>
            </a:p>
          </p:txBody>
        </p:sp>
      </p:grpSp>
      <p:sp>
        <p:nvSpPr>
          <p:cNvPr id="6" name="object 6"/>
          <p:cNvSpPr txBox="1"/>
          <p:nvPr/>
        </p:nvSpPr>
        <p:spPr>
          <a:xfrm>
            <a:off x="341208" y="244342"/>
            <a:ext cx="3311313" cy="586550"/>
          </a:xfrm>
          <a:prstGeom prst="rect">
            <a:avLst/>
          </a:prstGeom>
        </p:spPr>
        <p:txBody>
          <a:bodyPr vert="horz" wrap="square" lIns="0" tIns="22013" rIns="0" bIns="0" rtlCol="0">
            <a:spAutoFit/>
          </a:bodyPr>
          <a:lstStyle/>
          <a:p>
            <a:pPr marL="16933">
              <a:spcBef>
                <a:spcPts val="173"/>
              </a:spcBef>
            </a:pPr>
            <a:r>
              <a:rPr sz="3667" b="1" spc="20" dirty="0">
                <a:solidFill>
                  <a:srgbClr val="5F4778"/>
                </a:solidFill>
                <a:latin typeface="Calibri"/>
                <a:cs typeface="Calibri"/>
              </a:rPr>
              <a:t>What</a:t>
            </a:r>
            <a:r>
              <a:rPr sz="3667" b="1" spc="-60" dirty="0">
                <a:solidFill>
                  <a:srgbClr val="5F4778"/>
                </a:solidFill>
                <a:latin typeface="Calibri"/>
                <a:cs typeface="Calibri"/>
              </a:rPr>
              <a:t> </a:t>
            </a:r>
            <a:r>
              <a:rPr sz="3667" b="1" dirty="0">
                <a:solidFill>
                  <a:srgbClr val="5F4778"/>
                </a:solidFill>
                <a:latin typeface="Calibri"/>
                <a:cs typeface="Calibri"/>
              </a:rPr>
              <a:t>is</a:t>
            </a:r>
            <a:r>
              <a:rPr sz="3667" b="1" spc="40" dirty="0">
                <a:solidFill>
                  <a:srgbClr val="5F4778"/>
                </a:solidFill>
                <a:latin typeface="Calibri"/>
                <a:cs typeface="Calibri"/>
              </a:rPr>
              <a:t> </a:t>
            </a:r>
            <a:r>
              <a:rPr sz="3667" b="1" spc="20" dirty="0">
                <a:solidFill>
                  <a:srgbClr val="5F4778"/>
                </a:solidFill>
                <a:latin typeface="Calibri"/>
                <a:cs typeface="Calibri"/>
              </a:rPr>
              <a:t>Forking?</a:t>
            </a:r>
            <a:endParaRPr sz="3667">
              <a:latin typeface="Calibri"/>
              <a:cs typeface="Calibri"/>
            </a:endParaRPr>
          </a:p>
        </p:txBody>
      </p:sp>
      <p:sp>
        <p:nvSpPr>
          <p:cNvPr id="7" name="object 7"/>
          <p:cNvSpPr txBox="1"/>
          <p:nvPr/>
        </p:nvSpPr>
        <p:spPr>
          <a:xfrm>
            <a:off x="1192948" y="1399452"/>
            <a:ext cx="9816253" cy="848950"/>
          </a:xfrm>
          <a:prstGeom prst="rect">
            <a:avLst/>
          </a:prstGeom>
        </p:spPr>
        <p:txBody>
          <a:bodyPr vert="horz" wrap="square" lIns="0" tIns="17780" rIns="0" bIns="0" rtlCol="0">
            <a:spAutoFit/>
          </a:bodyPr>
          <a:lstStyle/>
          <a:p>
            <a:pPr marL="16086" marR="6773" algn="ctr">
              <a:lnSpc>
                <a:spcPct val="99700"/>
              </a:lnSpc>
              <a:spcBef>
                <a:spcPts val="140"/>
              </a:spcBef>
            </a:pPr>
            <a:r>
              <a:rPr dirty="0">
                <a:latin typeface="Calibri"/>
                <a:cs typeface="Calibri"/>
              </a:rPr>
              <a:t>A </a:t>
            </a:r>
            <a:r>
              <a:rPr spc="13" dirty="0">
                <a:latin typeface="Calibri"/>
                <a:cs typeface="Calibri"/>
              </a:rPr>
              <a:t>fork </a:t>
            </a:r>
            <a:r>
              <a:rPr spc="-13" dirty="0">
                <a:latin typeface="Calibri"/>
                <a:cs typeface="Calibri"/>
              </a:rPr>
              <a:t>is </a:t>
            </a:r>
            <a:r>
              <a:rPr dirty="0">
                <a:latin typeface="Calibri"/>
                <a:cs typeface="Calibri"/>
              </a:rPr>
              <a:t>a </a:t>
            </a:r>
            <a:r>
              <a:rPr spc="7" dirty="0">
                <a:latin typeface="Calibri"/>
                <a:cs typeface="Calibri"/>
              </a:rPr>
              <a:t>copy </a:t>
            </a:r>
            <a:r>
              <a:rPr spc="20" dirty="0">
                <a:latin typeface="Calibri"/>
                <a:cs typeface="Calibri"/>
              </a:rPr>
              <a:t>of </a:t>
            </a:r>
            <a:r>
              <a:rPr dirty="0">
                <a:latin typeface="Calibri"/>
                <a:cs typeface="Calibri"/>
              </a:rPr>
              <a:t>a </a:t>
            </a:r>
            <a:r>
              <a:rPr spc="-20" dirty="0">
                <a:latin typeface="Calibri"/>
                <a:cs typeface="Calibri"/>
              </a:rPr>
              <a:t>repository. Forking </a:t>
            </a:r>
            <a:r>
              <a:rPr dirty="0">
                <a:latin typeface="Calibri"/>
                <a:cs typeface="Calibri"/>
              </a:rPr>
              <a:t>a </a:t>
            </a:r>
            <a:r>
              <a:rPr spc="-7" dirty="0">
                <a:latin typeface="Calibri"/>
                <a:cs typeface="Calibri"/>
              </a:rPr>
              <a:t>repository </a:t>
            </a:r>
            <a:r>
              <a:rPr spc="7" dirty="0">
                <a:latin typeface="Calibri"/>
                <a:cs typeface="Calibri"/>
              </a:rPr>
              <a:t>allows you </a:t>
            </a:r>
            <a:r>
              <a:rPr dirty="0">
                <a:latin typeface="Calibri"/>
                <a:cs typeface="Calibri"/>
              </a:rPr>
              <a:t>to freely </a:t>
            </a:r>
            <a:r>
              <a:rPr spc="-20" dirty="0">
                <a:latin typeface="Calibri"/>
                <a:cs typeface="Calibri"/>
              </a:rPr>
              <a:t>experiment </a:t>
            </a:r>
            <a:r>
              <a:rPr spc="-7" dirty="0">
                <a:latin typeface="Calibri"/>
                <a:cs typeface="Calibri"/>
              </a:rPr>
              <a:t>with </a:t>
            </a:r>
            <a:r>
              <a:rPr spc="-13" dirty="0">
                <a:latin typeface="Calibri"/>
                <a:cs typeface="Calibri"/>
              </a:rPr>
              <a:t>changes without </a:t>
            </a:r>
            <a:r>
              <a:rPr spc="-393" dirty="0">
                <a:latin typeface="Calibri"/>
                <a:cs typeface="Calibri"/>
              </a:rPr>
              <a:t> </a:t>
            </a:r>
            <a:r>
              <a:rPr spc="7" dirty="0">
                <a:latin typeface="Calibri"/>
                <a:cs typeface="Calibri"/>
              </a:rPr>
              <a:t>affecting </a:t>
            </a:r>
            <a:r>
              <a:rPr spc="-20" dirty="0">
                <a:latin typeface="Calibri"/>
                <a:cs typeface="Calibri"/>
              </a:rPr>
              <a:t>the </a:t>
            </a:r>
            <a:r>
              <a:rPr spc="-13" dirty="0">
                <a:latin typeface="Calibri"/>
                <a:cs typeface="Calibri"/>
              </a:rPr>
              <a:t>original </a:t>
            </a:r>
            <a:r>
              <a:rPr spc="-7" dirty="0">
                <a:latin typeface="Calibri"/>
                <a:cs typeface="Calibri"/>
              </a:rPr>
              <a:t>project. </a:t>
            </a:r>
            <a:r>
              <a:rPr dirty="0">
                <a:latin typeface="Calibri"/>
                <a:cs typeface="Calibri"/>
              </a:rPr>
              <a:t>Most </a:t>
            </a:r>
            <a:r>
              <a:rPr spc="-20" dirty="0">
                <a:latin typeface="Calibri"/>
                <a:cs typeface="Calibri"/>
              </a:rPr>
              <a:t>commonly, </a:t>
            </a:r>
            <a:r>
              <a:rPr spc="7" dirty="0">
                <a:latin typeface="Calibri"/>
                <a:cs typeface="Calibri"/>
              </a:rPr>
              <a:t>forks </a:t>
            </a:r>
            <a:r>
              <a:rPr dirty="0">
                <a:latin typeface="Calibri"/>
                <a:cs typeface="Calibri"/>
              </a:rPr>
              <a:t>are </a:t>
            </a:r>
            <a:r>
              <a:rPr spc="-20" dirty="0">
                <a:latin typeface="Calibri"/>
                <a:cs typeface="Calibri"/>
              </a:rPr>
              <a:t>used </a:t>
            </a:r>
            <a:r>
              <a:rPr dirty="0">
                <a:latin typeface="Calibri"/>
                <a:cs typeface="Calibri"/>
              </a:rPr>
              <a:t>to </a:t>
            </a:r>
            <a:r>
              <a:rPr spc="-13" dirty="0">
                <a:latin typeface="Calibri"/>
                <a:cs typeface="Calibri"/>
              </a:rPr>
              <a:t>either </a:t>
            </a:r>
            <a:r>
              <a:rPr spc="-27" dirty="0">
                <a:latin typeface="Calibri"/>
                <a:cs typeface="Calibri"/>
              </a:rPr>
              <a:t>suggest</a:t>
            </a:r>
            <a:r>
              <a:rPr spc="-20" dirty="0">
                <a:latin typeface="Calibri"/>
                <a:cs typeface="Calibri"/>
              </a:rPr>
              <a:t> </a:t>
            </a:r>
            <a:r>
              <a:rPr spc="-13" dirty="0">
                <a:latin typeface="Calibri"/>
                <a:cs typeface="Calibri"/>
              </a:rPr>
              <a:t>changes </a:t>
            </a:r>
            <a:r>
              <a:rPr dirty="0">
                <a:latin typeface="Calibri"/>
                <a:cs typeface="Calibri"/>
              </a:rPr>
              <a:t>to </a:t>
            </a:r>
            <a:r>
              <a:rPr spc="-7" dirty="0">
                <a:latin typeface="Calibri"/>
                <a:cs typeface="Calibri"/>
              </a:rPr>
              <a:t>someone else's </a:t>
            </a:r>
            <a:r>
              <a:rPr spc="-393" dirty="0">
                <a:latin typeface="Calibri"/>
                <a:cs typeface="Calibri"/>
              </a:rPr>
              <a:t> </a:t>
            </a:r>
            <a:r>
              <a:rPr spc="-7" dirty="0">
                <a:latin typeface="Calibri"/>
                <a:cs typeface="Calibri"/>
              </a:rPr>
              <a:t>project</a:t>
            </a:r>
            <a:r>
              <a:rPr spc="-13" dirty="0">
                <a:latin typeface="Calibri"/>
                <a:cs typeface="Calibri"/>
              </a:rPr>
              <a:t> </a:t>
            </a:r>
            <a:r>
              <a:rPr spc="20" dirty="0">
                <a:latin typeface="Calibri"/>
                <a:cs typeface="Calibri"/>
              </a:rPr>
              <a:t>or</a:t>
            </a:r>
            <a:r>
              <a:rPr spc="-33" dirty="0">
                <a:latin typeface="Calibri"/>
                <a:cs typeface="Calibri"/>
              </a:rPr>
              <a:t> </a:t>
            </a:r>
            <a:r>
              <a:rPr dirty="0">
                <a:latin typeface="Calibri"/>
                <a:cs typeface="Calibri"/>
              </a:rPr>
              <a:t>to</a:t>
            </a:r>
            <a:r>
              <a:rPr spc="-73" dirty="0">
                <a:latin typeface="Calibri"/>
                <a:cs typeface="Calibri"/>
              </a:rPr>
              <a:t> </a:t>
            </a:r>
            <a:r>
              <a:rPr spc="-20" dirty="0">
                <a:latin typeface="Calibri"/>
                <a:cs typeface="Calibri"/>
              </a:rPr>
              <a:t>use</a:t>
            </a:r>
            <a:r>
              <a:rPr spc="87" dirty="0">
                <a:latin typeface="Calibri"/>
                <a:cs typeface="Calibri"/>
              </a:rPr>
              <a:t> </a:t>
            </a:r>
            <a:r>
              <a:rPr spc="-7" dirty="0">
                <a:latin typeface="Calibri"/>
                <a:cs typeface="Calibri"/>
              </a:rPr>
              <a:t>someone</a:t>
            </a:r>
            <a:r>
              <a:rPr dirty="0">
                <a:latin typeface="Calibri"/>
                <a:cs typeface="Calibri"/>
              </a:rPr>
              <a:t> </a:t>
            </a:r>
            <a:r>
              <a:rPr spc="-7" dirty="0">
                <a:latin typeface="Calibri"/>
                <a:cs typeface="Calibri"/>
              </a:rPr>
              <a:t>else's</a:t>
            </a:r>
            <a:r>
              <a:rPr spc="-20" dirty="0">
                <a:latin typeface="Calibri"/>
                <a:cs typeface="Calibri"/>
              </a:rPr>
              <a:t> </a:t>
            </a:r>
            <a:r>
              <a:rPr spc="-7" dirty="0">
                <a:latin typeface="Calibri"/>
                <a:cs typeface="Calibri"/>
              </a:rPr>
              <a:t>project </a:t>
            </a:r>
            <a:r>
              <a:rPr spc="13" dirty="0">
                <a:latin typeface="Calibri"/>
                <a:cs typeface="Calibri"/>
              </a:rPr>
              <a:t>as</a:t>
            </a:r>
            <a:r>
              <a:rPr spc="-120" dirty="0">
                <a:latin typeface="Calibri"/>
                <a:cs typeface="Calibri"/>
              </a:rPr>
              <a:t> </a:t>
            </a:r>
            <a:r>
              <a:rPr dirty="0">
                <a:latin typeface="Calibri"/>
                <a:cs typeface="Calibri"/>
              </a:rPr>
              <a:t>a</a:t>
            </a:r>
            <a:r>
              <a:rPr spc="27" dirty="0">
                <a:latin typeface="Calibri"/>
                <a:cs typeface="Calibri"/>
              </a:rPr>
              <a:t> </a:t>
            </a:r>
            <a:r>
              <a:rPr spc="-13" dirty="0">
                <a:latin typeface="Calibri"/>
                <a:cs typeface="Calibri"/>
              </a:rPr>
              <a:t>starting</a:t>
            </a:r>
            <a:r>
              <a:rPr spc="40" dirty="0">
                <a:latin typeface="Calibri"/>
                <a:cs typeface="Calibri"/>
              </a:rPr>
              <a:t> </a:t>
            </a:r>
            <a:r>
              <a:rPr spc="-20" dirty="0">
                <a:latin typeface="Calibri"/>
                <a:cs typeface="Calibri"/>
              </a:rPr>
              <a:t>point</a:t>
            </a:r>
            <a:r>
              <a:rPr spc="-13" dirty="0">
                <a:latin typeface="Calibri"/>
                <a:cs typeface="Calibri"/>
              </a:rPr>
              <a:t> </a:t>
            </a:r>
            <a:r>
              <a:rPr spc="27" dirty="0">
                <a:latin typeface="Calibri"/>
                <a:cs typeface="Calibri"/>
              </a:rPr>
              <a:t>for</a:t>
            </a:r>
            <a:r>
              <a:rPr spc="-133" dirty="0">
                <a:latin typeface="Calibri"/>
                <a:cs typeface="Calibri"/>
              </a:rPr>
              <a:t> </a:t>
            </a:r>
            <a:r>
              <a:rPr spc="-7" dirty="0">
                <a:latin typeface="Calibri"/>
                <a:cs typeface="Calibri"/>
              </a:rPr>
              <a:t>your</a:t>
            </a:r>
            <a:r>
              <a:rPr spc="60" dirty="0">
                <a:latin typeface="Calibri"/>
                <a:cs typeface="Calibri"/>
              </a:rPr>
              <a:t> </a:t>
            </a:r>
            <a:r>
              <a:rPr spc="13" dirty="0">
                <a:latin typeface="Calibri"/>
                <a:cs typeface="Calibri"/>
              </a:rPr>
              <a:t>own</a:t>
            </a:r>
            <a:r>
              <a:rPr spc="-160" dirty="0">
                <a:latin typeface="Calibri"/>
                <a:cs typeface="Calibri"/>
              </a:rPr>
              <a:t> </a:t>
            </a:r>
            <a:r>
              <a:rPr spc="-7" dirty="0">
                <a:latin typeface="Calibri"/>
                <a:cs typeface="Calibri"/>
              </a:rPr>
              <a:t>idea.</a:t>
            </a:r>
            <a:endParaRPr>
              <a:latin typeface="Calibri"/>
              <a:cs typeface="Calibri"/>
            </a:endParaRPr>
          </a:p>
        </p:txBody>
      </p:sp>
      <p:grpSp>
        <p:nvGrpSpPr>
          <p:cNvPr id="8" name="object 8"/>
          <p:cNvGrpSpPr/>
          <p:nvPr/>
        </p:nvGrpSpPr>
        <p:grpSpPr>
          <a:xfrm>
            <a:off x="1" y="2032"/>
            <a:ext cx="12138660" cy="6856307"/>
            <a:chOff x="0" y="1524"/>
            <a:chExt cx="9103995" cy="5142230"/>
          </a:xfrm>
        </p:grpSpPr>
        <p:pic>
          <p:nvPicPr>
            <p:cNvPr id="9" name="object 9"/>
            <p:cNvPicPr/>
            <p:nvPr/>
          </p:nvPicPr>
          <p:blipFill>
            <a:blip r:embed="rId3" cstate="print"/>
            <a:stretch>
              <a:fillRect/>
            </a:stretch>
          </p:blipFill>
          <p:spPr>
            <a:xfrm>
              <a:off x="2158999" y="2438399"/>
              <a:ext cx="4825989" cy="2533650"/>
            </a:xfrm>
            <a:prstGeom prst="rect">
              <a:avLst/>
            </a:prstGeom>
          </p:spPr>
        </p:pic>
        <p:pic>
          <p:nvPicPr>
            <p:cNvPr id="10" name="object 10" hidden="1"/>
            <p:cNvPicPr/>
            <p:nvPr/>
          </p:nvPicPr>
          <p:blipFill>
            <a:blip r:embed="rId4" cstate="print"/>
            <a:stretch>
              <a:fillRect/>
            </a:stretch>
          </p:blipFill>
          <p:spPr>
            <a:xfrm>
              <a:off x="0" y="1524"/>
              <a:ext cx="9103613" cy="51419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4499</Words>
  <Application>Microsoft Office PowerPoint</Application>
  <PresentationFormat>Widescreen</PresentationFormat>
  <Paragraphs>787</Paragraphs>
  <Slides>100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Calibri Light</vt:lpstr>
      <vt:lpstr>Gill Sans MT</vt:lpstr>
      <vt:lpstr>Tahoma</vt:lpstr>
      <vt:lpstr>Times New Roman</vt:lpstr>
      <vt:lpstr>Office Theme</vt:lpstr>
      <vt:lpstr>PowerPoint Presentation</vt:lpstr>
      <vt:lpstr>Agenda</vt:lpstr>
      <vt:lpstr>PowerPoint Presentation</vt:lpstr>
      <vt:lpstr>PowerPoint Presentation</vt:lpstr>
      <vt:lpstr>PowerPoint Presentation</vt:lpstr>
      <vt:lpstr>Problems before Version Control</vt:lpstr>
      <vt:lpstr>Problems before Version Control</vt:lpstr>
      <vt:lpstr>Problems before Version Control</vt:lpstr>
      <vt:lpstr>Problems before Version Control</vt:lpstr>
      <vt:lpstr>Problems before Version Control</vt:lpstr>
      <vt:lpstr>Problems before Version Control</vt:lpstr>
      <vt:lpstr>Problems before Version Control</vt:lpstr>
      <vt:lpstr>Advantages of Version Control</vt:lpstr>
      <vt:lpstr>Types of Version  Control System</vt:lpstr>
      <vt:lpstr>Types of Version Control System</vt:lpstr>
      <vt:lpstr>Centralized Version Control System</vt:lpstr>
      <vt:lpstr>Distributed Version Control System</vt:lpstr>
      <vt:lpstr>Difference between DVCS and CVCS</vt:lpstr>
      <vt:lpstr>Examples of CVCS</vt:lpstr>
      <vt:lpstr>What is SVN?</vt:lpstr>
      <vt:lpstr>Disadvantages of SVN</vt:lpstr>
      <vt:lpstr>Examples of DVCS</vt:lpstr>
      <vt:lpstr>Introduction to Git</vt:lpstr>
      <vt:lpstr>Why Git?</vt:lpstr>
      <vt:lpstr>PowerPoint Presentation</vt:lpstr>
      <vt:lpstr>Git Lifecycle</vt:lpstr>
      <vt:lpstr>Git Lifecycle</vt:lpstr>
      <vt:lpstr>Git Lifecycle</vt:lpstr>
      <vt:lpstr>Git Lifecycle</vt:lpstr>
      <vt:lpstr>Git Lifecycle</vt:lpstr>
      <vt:lpstr>Git Lifecycle</vt:lpstr>
      <vt:lpstr>Git Lifecycle</vt:lpstr>
      <vt:lpstr>Git Lifecycle</vt:lpstr>
      <vt:lpstr>How does Git work?</vt:lpstr>
      <vt:lpstr>How does Git work?</vt:lpstr>
      <vt:lpstr>How does Git work?</vt:lpstr>
      <vt:lpstr>How does Git work?</vt:lpstr>
      <vt:lpstr>How does Git work?</vt:lpstr>
      <vt:lpstr>How does Git work?</vt:lpstr>
      <vt:lpstr>How does Git work?</vt:lpstr>
      <vt:lpstr>How does Git work?</vt:lpstr>
      <vt:lpstr>Common Git Commands</vt:lpstr>
      <vt:lpstr>Common Git Commands</vt:lpstr>
      <vt:lpstr>Common Git Commands – git init</vt:lpstr>
      <vt:lpstr>Common Git Commands – git status</vt:lpstr>
      <vt:lpstr>Common Git Commands – git add</vt:lpstr>
      <vt:lpstr>Common Git Commands – git commit</vt:lpstr>
      <vt:lpstr>Common Git Commands – git remote</vt:lpstr>
      <vt:lpstr>Common Git Commands – git push</vt:lpstr>
      <vt:lpstr>Common Git Commands – git push</vt:lpstr>
      <vt:lpstr>Common Git Commands – git clone</vt:lpstr>
      <vt:lpstr>Common Git Commands – git pull</vt:lpstr>
      <vt:lpstr>Common Git Commands – git branch</vt:lpstr>
      <vt:lpstr>Common Git Commands – git checkout</vt:lpstr>
      <vt:lpstr>Common Git Commands – git log</vt:lpstr>
      <vt:lpstr>Common Git Commands – git stash</vt:lpstr>
      <vt:lpstr>Common Git Commands – git revert</vt:lpstr>
      <vt:lpstr>Common Git Commands – git diff</vt:lpstr>
      <vt:lpstr>Merging Branches</vt:lpstr>
      <vt:lpstr>Merging Branches</vt:lpstr>
      <vt:lpstr>Merging Branches – git merge</vt:lpstr>
      <vt:lpstr>Merging Branches – git merge</vt:lpstr>
      <vt:lpstr>Merging Branches – git merge</vt:lpstr>
      <vt:lpstr>Merging Branches – git merge</vt:lpstr>
      <vt:lpstr>Merging Branches – git merge</vt:lpstr>
      <vt:lpstr>Merging Branches – git merge</vt:lpstr>
      <vt:lpstr>Merging Branches – git rebase</vt:lpstr>
      <vt:lpstr>Merging Branches – git rebase</vt:lpstr>
      <vt:lpstr>Merging Branches – git rebase</vt:lpstr>
      <vt:lpstr>Merging Branches – git rebase</vt:lpstr>
      <vt:lpstr>Merge Conflicts</vt:lpstr>
      <vt:lpstr>Merge Conflicts</vt:lpstr>
      <vt:lpstr>Merge Conflicts</vt:lpstr>
      <vt:lpstr>Merge Conflicts</vt:lpstr>
      <vt:lpstr>Merge Conflicts</vt:lpstr>
      <vt:lpstr>Merge Conflicts</vt:lpstr>
      <vt:lpstr>Merge Conflicts</vt:lpstr>
      <vt:lpstr>Hands-on – Simulating a Merge  Conflict</vt:lpstr>
      <vt:lpstr>PowerPoint Presentation</vt:lpstr>
      <vt:lpstr>How to resolve Merge Conflicts?</vt:lpstr>
      <vt:lpstr>How to resolve Merge Conflicts?</vt:lpstr>
      <vt:lpstr>How to resolve Merge Conflicts?</vt:lpstr>
      <vt:lpstr>PowerPoint Presentation</vt:lpstr>
      <vt:lpstr>How to resolve Merge Conflicts?</vt:lpstr>
      <vt:lpstr>PowerPoint Presentation</vt:lpstr>
      <vt:lpstr>Collaboration in GitHub</vt:lpstr>
      <vt:lpstr>PowerPoint Presentation</vt:lpstr>
      <vt:lpstr>PowerPoint Presentation</vt:lpstr>
      <vt:lpstr>Process of Collaboration in GitHub</vt:lpstr>
      <vt:lpstr>Process of Collaboration in GitHub</vt:lpstr>
      <vt:lpstr>Hands-on: Collaborating in GitHub</vt:lpstr>
      <vt:lpstr>Hands-on</vt:lpstr>
      <vt:lpstr>Git Workflow</vt:lpstr>
      <vt:lpstr>Git Workflow</vt:lpstr>
      <vt:lpstr>Git Workflow</vt:lpstr>
      <vt:lpstr>Git Workflow</vt:lpstr>
      <vt:lpstr>Git Workflow</vt:lpstr>
      <vt:lpstr>Forking in GitHub</vt:lpstr>
      <vt:lpstr>PowerPoint Presentation</vt:lpstr>
      <vt:lpstr>Forking in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 Sourav</dc:creator>
  <cp:lastModifiedBy>Jha, Sourav</cp:lastModifiedBy>
  <cp:revision>5</cp:revision>
  <dcterms:created xsi:type="dcterms:W3CDTF">2021-03-09T17:30:48Z</dcterms:created>
  <dcterms:modified xsi:type="dcterms:W3CDTF">2021-03-10T16:52:13Z</dcterms:modified>
</cp:coreProperties>
</file>